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61" r:id="rId6"/>
    <p:sldId id="308" r:id="rId7"/>
    <p:sldId id="338" r:id="rId8"/>
    <p:sldId id="262" r:id="rId9"/>
    <p:sldId id="339" r:id="rId10"/>
    <p:sldId id="309" r:id="rId11"/>
    <p:sldId id="306" r:id="rId12"/>
    <p:sldId id="307" r:id="rId13"/>
    <p:sldId id="30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ECF2-8255-A746-948C-FC0A83EA8BEE}" v="1" dt="2022-03-14T03:48:2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8163"/>
  </p:normalViewPr>
  <p:slideViewPr>
    <p:cSldViewPr snapToGrid="0" snapToObjects="1">
      <p:cViewPr varScale="1">
        <p:scale>
          <a:sx n="108" d="100"/>
          <a:sy n="108" d="100"/>
        </p:scale>
        <p:origin x="2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D5AECF2-8255-A746-948C-FC0A83EA8BEE}"/>
    <pc:docChg chg="addSld modSld">
      <pc:chgData name="Hollingsworth, Joseph" userId="6338ef61-550f-4a52-a8a3-bd9025908f10" providerId="ADAL" clId="{ED5AECF2-8255-A746-948C-FC0A83EA8BEE}" dt="2022-03-14T03:48:20.524" v="0"/>
      <pc:docMkLst>
        <pc:docMk/>
      </pc:docMkLst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262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8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[Demonstrate the techniques in Eclipse by solving a problem or two from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together, give them time to answer the quiz question, then have them complete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.]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[You can also point them to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WhackABug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to get more practice when running a Java Application instead of JUnit)]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DebugMeTest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make sure to demo: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ends up showing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8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gotcha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“string are immutable” in two slides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5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1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1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spend time on this if you want to show the </a:t>
            </a:r>
            <a:r>
              <a:rPr lang="en-US" dirty="0" err="1"/>
              <a:t>DebugMeTest</a:t>
            </a:r>
            <a:r>
              <a:rPr lang="en-US" dirty="0"/>
              <a:t> examples,</a:t>
            </a:r>
            <a:r>
              <a:rPr lang="en-US" baseline="0" dirty="0"/>
              <a:t> in particular the final test which you can use to demonstrate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ends up showing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8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–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Debugger &amp; JUnit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34B81-F8A8-773E-D5FA-B05995AF6537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err="1"/>
              <a:t>gotcha</a:t>
            </a:r>
            <a:r>
              <a:rPr lang="en-US" dirty="0"/>
              <a:t>: Strings in java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/>
          <a:lstStyle/>
          <a:p>
            <a:r>
              <a:rPr lang="en-US" dirty="0"/>
              <a:t>No method on the string class will modify the content of a String variable</a:t>
            </a:r>
          </a:p>
          <a:p>
            <a:r>
              <a:rPr lang="en-US" dirty="0"/>
              <a:t>All methods instead </a:t>
            </a:r>
            <a:r>
              <a:rPr lang="en-US" i="1" dirty="0"/>
              <a:t>return</a:t>
            </a:r>
            <a:r>
              <a:rPr lang="en-US" dirty="0"/>
              <a:t> a reference to a new String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newSentence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567E-A284-DA45-84C8-2E97F57399C5}"/>
              </a:ext>
            </a:extLst>
          </p:cNvPr>
          <p:cNvSpPr txBox="1"/>
          <p:nvPr/>
        </p:nvSpPr>
        <p:spPr>
          <a:xfrm>
            <a:off x="3574473" y="4690753"/>
            <a:ext cx="43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new String variable</a:t>
            </a:r>
          </a:p>
          <a:p>
            <a:r>
              <a:rPr lang="en-US" dirty="0"/>
              <a:t>Have new variable </a:t>
            </a:r>
            <a:r>
              <a:rPr lang="en-US" i="1" dirty="0"/>
              <a:t>catch</a:t>
            </a:r>
            <a:r>
              <a:rPr lang="en-US" dirty="0"/>
              <a:t> the returned String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B56161-2CD4-2749-A29F-5B591F4B79E2}"/>
              </a:ext>
            </a:extLst>
          </p:cNvPr>
          <p:cNvSpPr/>
          <p:nvPr/>
        </p:nvSpPr>
        <p:spPr>
          <a:xfrm>
            <a:off x="2600696" y="4322618"/>
            <a:ext cx="938150" cy="785672"/>
          </a:xfrm>
          <a:custGeom>
            <a:avLst/>
            <a:gdLst>
              <a:gd name="connsiteX0" fmla="*/ 938150 w 938150"/>
              <a:gd name="connsiteY0" fmla="*/ 748146 h 785672"/>
              <a:gd name="connsiteX1" fmla="*/ 308758 w 938150"/>
              <a:gd name="connsiteY1" fmla="*/ 700644 h 785672"/>
              <a:gd name="connsiteX2" fmla="*/ 0 w 938150"/>
              <a:gd name="connsiteY2" fmla="*/ 0 h 7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0" h="785672">
                <a:moveTo>
                  <a:pt x="938150" y="748146"/>
                </a:moveTo>
                <a:cubicBezTo>
                  <a:pt x="701633" y="786740"/>
                  <a:pt x="465116" y="825335"/>
                  <a:pt x="308758" y="700644"/>
                </a:cubicBezTo>
                <a:cubicBezTo>
                  <a:pt x="152400" y="575953"/>
                  <a:pt x="76200" y="28797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3643A2-C2F9-0341-A5FB-FC645440D0B8}"/>
              </a:ext>
            </a:extLst>
          </p:cNvPr>
          <p:cNvSpPr/>
          <p:nvPr/>
        </p:nvSpPr>
        <p:spPr>
          <a:xfrm>
            <a:off x="3538847" y="4702629"/>
            <a:ext cx="4239491" cy="6056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Debugging Java programs in Eclipse: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lang="en-US" sz="2500" dirty="0"/>
              <a:t>Set a breakpoint where you want to start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lang="en-US"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Launch using the </a:t>
            </a:r>
            <a:r>
              <a:rPr lang="en-US" sz="2500" dirty="0"/>
              <a:t>bug icon</a:t>
            </a:r>
            <a:endParaRPr sz="2500" dirty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Single stepping: </a:t>
            </a:r>
            <a:r>
              <a:rPr sz="2500" i="1" dirty="0"/>
              <a:t>step over </a:t>
            </a:r>
            <a:r>
              <a:rPr sz="2500" dirty="0"/>
              <a:t>and </a:t>
            </a:r>
            <a:r>
              <a:rPr sz="2500" i="1" dirty="0"/>
              <a:t>step into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Inspecting variables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Debugging—Demo</a:t>
            </a:r>
          </a:p>
        </p:txBody>
      </p:sp>
      <p:pic>
        <p:nvPicPr>
          <p:cNvPr id="1026" name="Picture 2" descr="Image result for step over de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09" y="4088262"/>
            <a:ext cx="4948191" cy="2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66"/>
          <p:cNvGrpSpPr/>
          <p:nvPr/>
        </p:nvGrpSpPr>
        <p:grpSpPr>
          <a:xfrm>
            <a:off x="228600" y="6243336"/>
            <a:ext cx="939800" cy="419100"/>
            <a:chOff x="0" y="0"/>
            <a:chExt cx="939800" cy="419100"/>
          </a:xfrm>
        </p:grpSpPr>
        <p:sp>
          <p:nvSpPr>
            <p:cNvPr id="6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2-4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0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81584" y="1"/>
            <a:ext cx="8229600" cy="682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Running in Debug Mode</a:t>
            </a:r>
            <a:endParaRPr sz="4400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805A82-B52F-0B42-A535-946683B0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6" y="658368"/>
            <a:ext cx="6247281" cy="6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0" y="1842950"/>
            <a:ext cx="3788100" cy="19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4" name="Google Shape;1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50" y="3923469"/>
            <a:ext cx="3788100" cy="171980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Setting Breakpoint</a:t>
            </a:r>
            <a:endParaRPr sz="4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711E5-5E8F-8C41-9E08-C370518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942"/>
            <a:ext cx="9144000" cy="27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7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useful when an exception is happening but you don’t know where or why</a:t>
            </a:r>
          </a:p>
          <a:p>
            <a:r>
              <a:rPr lang="en-US" dirty="0"/>
              <a:t>Exception Tab</a:t>
            </a:r>
          </a:p>
          <a:p>
            <a:r>
              <a:rPr lang="en-US" dirty="0"/>
              <a:t>Exclamation point button</a:t>
            </a:r>
          </a:p>
          <a:p>
            <a:r>
              <a:rPr lang="en-US" dirty="0"/>
              <a:t>Find the exception type you want</a:t>
            </a:r>
          </a:p>
          <a:p>
            <a:r>
              <a:rPr lang="en-US" dirty="0"/>
              <a:t>Add a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9740"/>
          <a:stretch/>
        </p:blipFill>
        <p:spPr>
          <a:xfrm>
            <a:off x="176869" y="4599549"/>
            <a:ext cx="8509931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770"/>
          </a:xfrm>
        </p:spPr>
        <p:txBody>
          <a:bodyPr/>
          <a:lstStyle/>
          <a:p>
            <a:r>
              <a:rPr lang="en-US" dirty="0"/>
              <a:t>Interpreting a JUnit Test Failure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5397F3-8D2F-904C-8EC3-78184328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07" y="868495"/>
            <a:ext cx="8435568" cy="5989505"/>
          </a:xfrm>
        </p:spPr>
      </p:pic>
    </p:spTree>
    <p:extLst>
      <p:ext uri="{BB962C8B-B14F-4D97-AF65-F5344CB8AC3E}">
        <p14:creationId xmlns:p14="http://schemas.microsoft.com/office/powerpoint/2010/main" val="14047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EBDBBA-925D-4342-9C69-C51A740C4A5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ddb764-415a-4c38-83b7-908be6382bea"/>
  </ds:schemaRefs>
</ds:datastoreItem>
</file>

<file path=customXml/itemProps2.xml><?xml version="1.0" encoding="utf-8"?>
<ds:datastoreItem xmlns:ds="http://schemas.openxmlformats.org/officeDocument/2006/customXml" ds:itemID="{47B07C09-FF92-4115-A3C4-DCD45D83FC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38785-47E6-49BC-BFEC-57787567C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10206</TotalTime>
  <Words>394</Words>
  <Application>Microsoft Macintosh PowerPoint</Application>
  <PresentationFormat>On-screen Show (4:3)</PresentationFormat>
  <Paragraphs>57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Verdana</vt:lpstr>
      <vt:lpstr>Wingdings 3</vt:lpstr>
      <vt:lpstr>Office Theme</vt:lpstr>
      <vt:lpstr>Miscellaneous – Debugging</vt:lpstr>
      <vt:lpstr>Debugging—Demo</vt:lpstr>
      <vt:lpstr>Running in Debug Mode</vt:lpstr>
      <vt:lpstr>The Debugger Up Close</vt:lpstr>
      <vt:lpstr>ALWAYS (1) stop the debugger AND (2) clear it when done!</vt:lpstr>
      <vt:lpstr>Debugger Controls Up Close</vt:lpstr>
      <vt:lpstr>Setting Breakpoint</vt:lpstr>
      <vt:lpstr>Exception Breakpoint</vt:lpstr>
      <vt:lpstr>Interpreting a JUnit Test Failure</vt:lpstr>
      <vt:lpstr>Important gotcha: Strings in java are immutable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Hollingsworth, Joseph</cp:lastModifiedBy>
  <cp:revision>66</cp:revision>
  <dcterms:created xsi:type="dcterms:W3CDTF">2016-08-30T15:29:41Z</dcterms:created>
  <dcterms:modified xsi:type="dcterms:W3CDTF">2022-11-20T20:07:26Z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