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8"/>
  </p:notesMasterIdLst>
  <p:sldIdLst>
    <p:sldId id="256" r:id="rId5"/>
    <p:sldId id="257" r:id="rId6"/>
    <p:sldId id="259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4D903-5C51-4354-91FD-01343019241C}" v="1" dt="2023-11-21T15:35:32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2663" autoAdjust="0"/>
  </p:normalViewPr>
  <p:slideViewPr>
    <p:cSldViewPr snapToGrid="0">
      <p:cViewPr varScale="1">
        <p:scale>
          <a:sx n="69" d="100"/>
          <a:sy n="69" d="100"/>
        </p:scale>
        <p:origin x="18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4F34D903-5C51-4354-91FD-01343019241C}"/>
    <pc:docChg chg="custSel delSld modSld">
      <pc:chgData name="Yoder, Jason" userId="28f4d4d8-da04-4f86-b14d-a21675737bc5" providerId="ADAL" clId="{4F34D903-5C51-4354-91FD-01343019241C}" dt="2023-11-21T15:36:59.521" v="24" actId="2696"/>
      <pc:docMkLst>
        <pc:docMk/>
      </pc:docMkLst>
      <pc:sldChg chg="addSp delSp modSp mod">
        <pc:chgData name="Yoder, Jason" userId="28f4d4d8-da04-4f86-b14d-a21675737bc5" providerId="ADAL" clId="{4F34D903-5C51-4354-91FD-01343019241C}" dt="2023-11-21T15:36:23.211" v="23" actId="1076"/>
        <pc:sldMkLst>
          <pc:docMk/>
          <pc:sldMk cId="475850554" sldId="256"/>
        </pc:sldMkLst>
        <pc:spChg chg="mod">
          <ac:chgData name="Yoder, Jason" userId="28f4d4d8-da04-4f86-b14d-a21675737bc5" providerId="ADAL" clId="{4F34D903-5C51-4354-91FD-01343019241C}" dt="2023-11-21T15:36:23.211" v="23" actId="1076"/>
          <ac:spMkLst>
            <pc:docMk/>
            <pc:sldMk cId="475850554" sldId="256"/>
            <ac:spMk id="3" creationId="{51854E33-332D-E678-3875-139AAF40B4A7}"/>
          </ac:spMkLst>
        </pc:spChg>
        <pc:spChg chg="add del mod">
          <ac:chgData name="Yoder, Jason" userId="28f4d4d8-da04-4f86-b14d-a21675737bc5" providerId="ADAL" clId="{4F34D903-5C51-4354-91FD-01343019241C}" dt="2023-11-21T15:35:40.723" v="4" actId="478"/>
          <ac:spMkLst>
            <pc:docMk/>
            <pc:sldMk cId="475850554" sldId="256"/>
            <ac:spMk id="6" creationId="{55D4AF07-6744-AF07-4C40-5F09BC75DD40}"/>
          </ac:spMkLst>
        </pc:spChg>
        <pc:spChg chg="mod">
          <ac:chgData name="Yoder, Jason" userId="28f4d4d8-da04-4f86-b14d-a21675737bc5" providerId="ADAL" clId="{4F34D903-5C51-4354-91FD-01343019241C}" dt="2023-11-21T15:36:12.828" v="19" actId="1076"/>
          <ac:spMkLst>
            <pc:docMk/>
            <pc:sldMk cId="475850554" sldId="256"/>
            <ac:spMk id="9219" creationId="{00000000-0000-0000-0000-000000000000}"/>
          </ac:spMkLst>
        </pc:spChg>
      </pc:sldChg>
      <pc:sldChg chg="del">
        <pc:chgData name="Yoder, Jason" userId="28f4d4d8-da04-4f86-b14d-a21675737bc5" providerId="ADAL" clId="{4F34D903-5C51-4354-91FD-01343019241C}" dt="2023-11-21T15:36:59.521" v="24" actId="2696"/>
        <pc:sldMkLst>
          <pc:docMk/>
          <pc:sldMk cId="3490648585" sldId="258"/>
        </pc:sldMkLst>
      </pc:sldChg>
    </pc:docChg>
  </pc:docChgLst>
  <pc:docChgLst>
    <pc:chgData name="Hollingsworth, Joseph" userId="6338ef61-550f-4a52-a8a3-bd9025908f10" providerId="ADAL" clId="{E3941778-3D8E-4C4D-BB2E-D923BB903C41}"/>
    <pc:docChg chg="modSld">
      <pc:chgData name="Hollingsworth, Joseph" userId="6338ef61-550f-4a52-a8a3-bd9025908f10" providerId="ADAL" clId="{E3941778-3D8E-4C4D-BB2E-D923BB903C41}" dt="2022-03-15T12:32:08.030" v="3" actId="6549"/>
      <pc:docMkLst>
        <pc:docMk/>
      </pc:docMkLst>
      <pc:sldChg chg="modSp mod">
        <pc:chgData name="Hollingsworth, Joseph" userId="6338ef61-550f-4a52-a8a3-bd9025908f10" providerId="ADAL" clId="{E3941778-3D8E-4C4D-BB2E-D923BB903C41}" dt="2022-03-15T12:32:08.030" v="3" actId="6549"/>
        <pc:sldMkLst>
          <pc:docMk/>
          <pc:sldMk cId="3490648585" sldId="258"/>
        </pc:sldMkLst>
        <pc:spChg chg="mod">
          <ac:chgData name="Hollingsworth, Joseph" userId="6338ef61-550f-4a52-a8a3-bd9025908f10" providerId="ADAL" clId="{E3941778-3D8E-4C4D-BB2E-D923BB903C41}" dt="2022-03-15T12:32:08.030" v="3" actId="6549"/>
          <ac:spMkLst>
            <pc:docMk/>
            <pc:sldMk cId="3490648585" sldId="258"/>
            <ac:spMk id="2" creationId="{00000000-0000-0000-0000-000000000000}"/>
          </ac:spMkLst>
        </pc:spChg>
      </pc:sldChg>
    </pc:docChg>
  </pc:docChgLst>
  <pc:docChgLst>
    <pc:chgData name="Dorsey, Cameron" userId="S::dorseycs@rose-hulman.edu::e3fdc538-7733-41a8-91e6-3ff377dfa323" providerId="AD" clId="Web-{AD54B503-67D0-4E46-995F-DE175AA9660C}"/>
    <pc:docChg chg="sldOrd">
      <pc:chgData name="Dorsey, Cameron" userId="S::dorseycs@rose-hulman.edu::e3fdc538-7733-41a8-91e6-3ff377dfa323" providerId="AD" clId="Web-{AD54B503-67D0-4E46-995F-DE175AA9660C}" dt="2021-09-10T12:22:05.017" v="1"/>
      <pc:docMkLst>
        <pc:docMk/>
      </pc:docMkLst>
      <pc:sldChg chg="ord">
        <pc:chgData name="Dorsey, Cameron" userId="S::dorseycs@rose-hulman.edu::e3fdc538-7733-41a8-91e6-3ff377dfa323" providerId="AD" clId="Web-{AD54B503-67D0-4E46-995F-DE175AA9660C}" dt="2021-09-10T12:22:05.017" v="1"/>
        <pc:sldMkLst>
          <pc:docMk/>
          <pc:sldMk cId="475850554" sldId="256"/>
        </pc:sldMkLst>
      </pc:sldChg>
      <pc:sldChg chg="ord">
        <pc:chgData name="Dorsey, Cameron" userId="S::dorseycs@rose-hulman.edu::e3fdc538-7733-41a8-91e6-3ff377dfa323" providerId="AD" clId="Web-{AD54B503-67D0-4E46-995F-DE175AA9660C}" dt="2021-09-10T12:21:59.502" v="0"/>
        <pc:sldMkLst>
          <pc:docMk/>
          <pc:sldMk cId="2719131964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E27A71-88A0-42AC-8446-7577892AB1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JAY: Introduce FOURTH row today (Identity Pie)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Aim to start quiz with 5+ minutes to spare in the first hour.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0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Live code the solution with them, you can intentionally leave in a bug by now initializing the HashMap and then use the debugger to trace through and see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happens</a:t>
            </a:r>
          </a:p>
        </p:txBody>
      </p:sp>
      <p:sp>
        <p:nvSpPr>
          <p:cNvPr id="235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C2714CC-4B12-40B9-8966-857B3F047F2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054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D7991-EA90-452F-8320-3944AC6ACE17}" type="datetime2">
              <a:rPr lang="en-US" smtClean="0"/>
              <a:pPr>
                <a:defRPr/>
              </a:pPr>
              <a:t>Friday, March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B93D7-BBD0-414E-AA31-A2C3C4F82E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5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0CD71-0390-4FFF-86B3-34A2B208A500}" type="datetime2">
              <a:rPr lang="en-US" smtClean="0"/>
              <a:pPr>
                <a:defRPr/>
              </a:pPr>
              <a:t>Friday, March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E096-D0D1-4E3A-83E8-C4CFA5980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AC9E2-460C-4DD9-B843-110103D8C5D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1371600" y="3386031"/>
            <a:ext cx="6400800" cy="1752600"/>
          </a:xfrm>
        </p:spPr>
        <p:txBody>
          <a:bodyPr/>
          <a:lstStyle/>
          <a:p>
            <a:r>
              <a:rPr lang="en-US" sz="2500" i="1" dirty="0" err="1"/>
              <a:t>MapsHW</a:t>
            </a:r>
            <a:r>
              <a:rPr lang="en-US" sz="2500" dirty="0"/>
              <a:t> &amp; </a:t>
            </a:r>
            <a:r>
              <a:rPr lang="en-US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StudentGradebook</a:t>
            </a:r>
            <a:r>
              <a:rPr lang="en-US" sz="2500" dirty="0"/>
              <a:t> 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854E33-332D-E678-3875-139AAF40B4A7}"/>
              </a:ext>
            </a:extLst>
          </p:cNvPr>
          <p:cNvSpPr/>
          <p:nvPr/>
        </p:nvSpPr>
        <p:spPr>
          <a:xfrm>
            <a:off x="304800" y="4168139"/>
            <a:ext cx="8534400" cy="2439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PracticeSuperSimpleObjectsBoxAndPointers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</a:t>
            </a:r>
            <a:endParaRPr lang="en-US" sz="2400" i="1" dirty="0">
              <a:solidFill>
                <a:srgbClr val="FFFFFF"/>
              </a:solidFill>
            </a:endParaRPr>
          </a:p>
          <a:p>
            <a:pPr marL="298450" lvl="0"/>
            <a:r>
              <a:rPr lang="en-US" sz="2400" i="1" dirty="0" err="1">
                <a:solidFill>
                  <a:srgbClr val="FFFFFF"/>
                </a:solidFill>
              </a:rPr>
              <a:t>SimpleObjectsQuiz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99B38-4E01-0C8D-B27E-24B46DF57E87}"/>
              </a:ext>
            </a:extLst>
          </p:cNvPr>
          <p:cNvSpPr txBox="1"/>
          <p:nvPr/>
        </p:nvSpPr>
        <p:spPr>
          <a:xfrm>
            <a:off x="4038600" y="672930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 err="1">
                <a:highlight>
                  <a:srgbClr val="FFFF00"/>
                </a:highlight>
              </a:rPr>
              <a:t>simpleClasses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3AC9C-4578-DB8C-1CDE-334C1CF41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15598"/>
            <a:ext cx="2683719" cy="23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5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Talk about object references and box and pointer diagrams</a:t>
            </a:r>
          </a:p>
          <a:p>
            <a:r>
              <a:rPr lang="en-US"/>
              <a:t>Talk about static methods</a:t>
            </a:r>
          </a:p>
          <a:p>
            <a:r>
              <a:rPr lang="en-US"/>
              <a:t>Continue working on writing your own classes</a:t>
            </a:r>
          </a:p>
          <a:p>
            <a:r>
              <a:rPr lang="en-US"/>
              <a:t>Get started on your new assignment</a:t>
            </a:r>
          </a:p>
        </p:txBody>
      </p:sp>
    </p:spTree>
    <p:extLst>
      <p:ext uri="{BB962C8B-B14F-4D97-AF65-F5344CB8AC3E}">
        <p14:creationId xmlns:p14="http://schemas.microsoft.com/office/powerpoint/2010/main" val="27191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Finishing up from last time...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StudentGradebook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problem in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SuperSimpleObject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project (or the one from last class)</a:t>
            </a:r>
          </a:p>
        </p:txBody>
      </p:sp>
    </p:spTree>
    <p:extLst>
      <p:ext uri="{BB962C8B-B14F-4D97-AF65-F5344CB8AC3E}">
        <p14:creationId xmlns:p14="http://schemas.microsoft.com/office/powerpoint/2010/main" val="15958574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7" ma:contentTypeDescription="Create a new document." ma:contentTypeScope="" ma:versionID="5d1eb4e46a89551cacffd71f81775a5c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88f943689c6eba50ac915d805157f594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CD37EC-2B9F-4D64-BA4A-94B17701AD27}">
  <ds:schemaRefs>
    <ds:schemaRef ds:uri="79ddb764-415a-4c38-83b7-908be6382bea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820f9cb1-409d-4c4b-8197-1d4f7dd48124"/>
    <ds:schemaRef ds:uri="08600313-7276-4ca7-b5d3-7d86193ee0ac"/>
  </ds:schemaRefs>
</ds:datastoreItem>
</file>

<file path=customXml/itemProps2.xml><?xml version="1.0" encoding="utf-8"?>
<ds:datastoreItem xmlns:ds="http://schemas.openxmlformats.org/officeDocument/2006/customXml" ds:itemID="{63A389DE-AA01-4DDE-9AC8-23AA9A0796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DAE545-BE9D-4229-851A-C94DD8292B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135</Words>
  <Application>Microsoft Office PowerPoint</Application>
  <PresentationFormat>On-screen Show (4:3)</PresentationFormat>
  <Paragraphs>23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Times New Roman</vt:lpstr>
      <vt:lpstr>Wingdings</vt:lpstr>
      <vt:lpstr>Office Theme</vt:lpstr>
      <vt:lpstr>CSSE 220</vt:lpstr>
      <vt:lpstr>Plan for today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Yoder, Jason</cp:lastModifiedBy>
  <cp:revision>15</cp:revision>
  <dcterms:created xsi:type="dcterms:W3CDTF">2011-03-10T14:54:15Z</dcterms:created>
  <dcterms:modified xsi:type="dcterms:W3CDTF">2025-03-14T17:59:17Z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