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31" r:id="rId4"/>
  </p:sldMasterIdLst>
  <p:notesMasterIdLst>
    <p:notesMasterId r:id="rId10"/>
  </p:notesMasterIdLst>
  <p:handoutMasterIdLst>
    <p:handoutMasterId r:id="rId11"/>
  </p:handoutMasterIdLst>
  <p:sldIdLst>
    <p:sldId id="256" r:id="rId5"/>
    <p:sldId id="305" r:id="rId6"/>
    <p:sldId id="306" r:id="rId7"/>
    <p:sldId id="293" r:id="rId8"/>
    <p:sldId id="294" r:id="rId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E"/>
    <a:srgbClr val="DA1F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8" autoAdjust="0"/>
    <p:restoredTop sz="86259" autoAdjust="0"/>
  </p:normalViewPr>
  <p:slideViewPr>
    <p:cSldViewPr snapToObjects="1">
      <p:cViewPr varScale="1">
        <p:scale>
          <a:sx n="124" d="100"/>
          <a:sy n="124" d="100"/>
        </p:scale>
        <p:origin x="179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t" anchorCtr="0" compatLnSpc="1">
            <a:prstTxWarp prst="textNoShape">
              <a:avLst/>
            </a:prstTxWarp>
          </a:bodyPr>
          <a:lstStyle>
            <a:lvl1pPr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7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t" anchorCtr="0" compatLnSpc="1">
            <a:prstTxWarp prst="textNoShape">
              <a:avLst/>
            </a:prstTxWarp>
          </a:bodyPr>
          <a:lstStyle>
            <a:lvl1pPr algn="r"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C4196161-4F84-4A9B-B21A-FB96CD0A7D3E}" type="datetimeFigureOut">
              <a:rPr lang="en-US"/>
              <a:pPr>
                <a:defRPr/>
              </a:pPr>
              <a:t>4/4/22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b" anchorCtr="0" compatLnSpc="1">
            <a:prstTxWarp prst="textNoShape">
              <a:avLst/>
            </a:prstTxWarp>
          </a:bodyPr>
          <a:lstStyle>
            <a:lvl1pPr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7" y="8829122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b" anchorCtr="0" compatLnSpc="1">
            <a:prstTxWarp prst="textNoShape">
              <a:avLst/>
            </a:prstTxWarp>
          </a:bodyPr>
          <a:lstStyle>
            <a:lvl1pPr algn="r"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69B0297E-687E-4F41-8F57-2564CCE0C0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82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t" anchorCtr="0" compatLnSpc="1">
            <a:prstTxWarp prst="textNoShape">
              <a:avLst/>
            </a:prstTxWarp>
          </a:bodyPr>
          <a:lstStyle>
            <a:lvl1pPr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4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t" anchorCtr="0" compatLnSpc="1">
            <a:prstTxWarp prst="textNoShape">
              <a:avLst/>
            </a:prstTxWarp>
          </a:bodyPr>
          <a:lstStyle>
            <a:lvl1pPr algn="r"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6093AF9F-41A9-4814-A773-3B5872C25489}" type="datetimeFigureOut">
              <a:rPr lang="en-US"/>
              <a:pPr>
                <a:defRPr/>
              </a:pPr>
              <a:t>4/4/22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700088"/>
            <a:ext cx="4645025" cy="3484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548" tIns="45274" rIns="90548" bIns="4527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9"/>
            <a:ext cx="5607711" cy="4183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b" anchorCtr="0" compatLnSpc="1">
            <a:prstTxWarp prst="textNoShape">
              <a:avLst/>
            </a:prstTxWarp>
          </a:bodyPr>
          <a:lstStyle>
            <a:lvl1pPr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4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b" anchorCtr="0" compatLnSpc="1">
            <a:prstTxWarp prst="textNoShape">
              <a:avLst/>
            </a:prstTxWarp>
          </a:bodyPr>
          <a:lstStyle>
            <a:lvl1pPr algn="r"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78B0F458-182C-45E0-AF1D-4A0C5BC1CA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507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Bring hardcopy of code from </a:t>
            </a:r>
            <a:r>
              <a:rPr lang="en-US"/>
              <a:t>RecursionInClassPracticeSolution</a:t>
            </a:r>
            <a:r>
              <a:rPr lang="en-US" dirty="0"/>
              <a:t>: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Sentence.java</a:t>
            </a:r>
          </a:p>
          <a:p>
            <a:pPr eaLnBrk="1" hangingPunct="1">
              <a:spcBef>
                <a:spcPct val="0"/>
              </a:spcBef>
            </a:pPr>
            <a:r>
              <a:rPr lang="en-US" dirty="0" err="1"/>
              <a:t>Triangle.java</a:t>
            </a: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FactorialCalculator.java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defTabSz="888652" eaLnBrk="1" hangingPunct="1">
              <a:spcBef>
                <a:spcPct val="0"/>
              </a:spcBef>
            </a:pPr>
            <a:r>
              <a:rPr lang="en-US" dirty="0"/>
              <a:t>It would</a:t>
            </a:r>
            <a:r>
              <a:rPr lang="en-US" baseline="0" dirty="0"/>
              <a:t> be helpful to add line numbers to your printout for Triangle.java and </a:t>
            </a:r>
            <a:r>
              <a:rPr lang="en-US" dirty="0"/>
              <a:t>FactorialCalculator.java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82407D-9730-49CC-A031-0D8B73D9345E}" type="slidenum">
              <a:rPr lang="en-US" smtClean="0">
                <a:latin typeface="Calibri" pitchFamily="-106" charset="0"/>
              </a:rPr>
              <a:pPr/>
              <a:t>1</a:t>
            </a:fld>
            <a:endParaRPr lang="en-US">
              <a:latin typeface="Calibri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860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AC47EB-3C80-4EA7-873E-BF0D375910F9}" type="datetime2">
              <a:rPr lang="en-US" smtClean="0"/>
              <a:pPr>
                <a:defRPr/>
              </a:pPr>
              <a:t>Monday, April 4,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D4C336-C881-4056-AD38-E7955892F9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597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3389E1-4AC8-4A17-A767-31E32DFCEC59}" type="datetime2">
              <a:rPr lang="en-US" smtClean="0"/>
              <a:pPr>
                <a:defRPr/>
              </a:pPr>
              <a:t>Monday, April 4,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905B91-E00F-4D5D-AE3E-CBDFA2CA23E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7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CB25A6-1DAF-47D0-91C0-38C2D3098E15}" type="datetime2">
              <a:rPr lang="en-US" smtClean="0"/>
              <a:pPr>
                <a:defRPr/>
              </a:pPr>
              <a:t>Monday, April 4,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2FB39-5B65-4A02-BD3E-6CC25D013A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4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36D7E2-B812-4093-8BB3-A62FCC51CD14}" type="datetime2">
              <a:rPr lang="en-US" smtClean="0"/>
              <a:pPr>
                <a:defRPr/>
              </a:pPr>
              <a:t>Monday, April 4,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59EBF-6DF4-4E2D-9699-AEA60D4F33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9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8DB0DF-00C0-43B9-8F86-34033D139104}" type="datetime2">
              <a:rPr lang="en-US" smtClean="0"/>
              <a:pPr>
                <a:defRPr/>
              </a:pPr>
              <a:t>Monday, April 4,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92531-5FC0-4D3D-86ED-07F805B0E1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0D7A26-1E6B-4B27-ACA4-C544523C9A6C}" type="datetime2">
              <a:rPr lang="en-US" smtClean="0"/>
              <a:pPr>
                <a:defRPr/>
              </a:pPr>
              <a:t>Monday, April 4,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8BAB09-5730-4337-8713-2B67165EF6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4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65A28E-DF50-44CB-B144-E3380A3366DF}" type="datetime2">
              <a:rPr lang="en-US" smtClean="0"/>
              <a:pPr>
                <a:defRPr/>
              </a:pPr>
              <a:t>Monday, April 4,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6A0986-DF58-4027-9CA2-9F8F8A43D5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BBDFE7-DC9A-4D0E-85D7-E409C9205977}" type="datetime2">
              <a:rPr lang="en-US" smtClean="0"/>
              <a:pPr>
                <a:defRPr/>
              </a:pPr>
              <a:t>Monday, April 4,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92BE8C-FD3E-400F-9091-D9735CD627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06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089647-544F-4A85-93B6-5CD15F007B5A}" type="datetime2">
              <a:rPr lang="en-US" smtClean="0"/>
              <a:pPr>
                <a:defRPr/>
              </a:pPr>
              <a:t>Monday, April 4, 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BB4DAD-09C1-43D6-B38D-E7ADFD77E3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1C52BF-E865-4153-AC03-399AEC641B2C}" type="datetime2">
              <a:rPr lang="en-US" smtClean="0"/>
              <a:pPr>
                <a:defRPr/>
              </a:pPr>
              <a:t>Monday, April 4,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3133C5-AE10-4121-B6CC-8C8A870513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12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8FE097-ADB0-4ED8-BD72-A0842D8607F8}" type="datetime2">
              <a:rPr lang="en-US" smtClean="0"/>
              <a:pPr>
                <a:defRPr/>
              </a:pPr>
              <a:t>Monday, April 4,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2E8B6-D8A9-43FC-84A9-F5F5AEC0A7A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2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E4A5D8A-176D-4C02-A1A0-FB09B433130F}" type="datetime2">
              <a:rPr lang="en-US" smtClean="0"/>
              <a:pPr>
                <a:defRPr/>
              </a:pPr>
              <a:t>Monday, April 4,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7775AA3-E56F-4082-BD36-EF335EF51B2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3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2" r:id="rId1"/>
    <p:sldLayoutId id="2147484433" r:id="rId2"/>
    <p:sldLayoutId id="2147484434" r:id="rId3"/>
    <p:sldLayoutId id="2147484435" r:id="rId4"/>
    <p:sldLayoutId id="2147484436" r:id="rId5"/>
    <p:sldLayoutId id="2147484437" r:id="rId6"/>
    <p:sldLayoutId id="2147484438" r:id="rId7"/>
    <p:sldLayoutId id="2147484439" r:id="rId8"/>
    <p:sldLayoutId id="2147484440" r:id="rId9"/>
    <p:sldLayoutId id="2147484441" r:id="rId10"/>
    <p:sldLayoutId id="214748444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762000" y="2133600"/>
            <a:ext cx="7772400" cy="14700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CSSE 220</a:t>
            </a:r>
          </a:p>
        </p:txBody>
      </p:sp>
      <p:sp>
        <p:nvSpPr>
          <p:cNvPr id="9220" name="Rectangle 2"/>
          <p:cNvSpPr>
            <a:spLocks noGrp="1"/>
          </p:cNvSpPr>
          <p:nvPr>
            <p:ph type="subTitle" idx="1"/>
          </p:nvPr>
        </p:nvSpPr>
        <p:spPr>
          <a:xfrm>
            <a:off x="1600200" y="3962400"/>
            <a:ext cx="6400800" cy="1752600"/>
          </a:xfrm>
        </p:spPr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Review of OOD Principle 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Encapsulation</a:t>
            </a:r>
          </a:p>
          <a:p>
            <a:r>
              <a:rPr lang="en-US" dirty="0"/>
              <a:t>Collocate within a class data fields and the methods that work on those fields</a:t>
            </a:r>
          </a:p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 keyword for most data fields, this is called </a:t>
            </a:r>
            <a:r>
              <a:rPr lang="en-US" i="1" dirty="0"/>
              <a:t>compiler enforced encapsulation</a:t>
            </a:r>
          </a:p>
        </p:txBody>
      </p:sp>
    </p:spTree>
    <p:extLst>
      <p:ext uri="{BB962C8B-B14F-4D97-AF65-F5344CB8AC3E}">
        <p14:creationId xmlns:p14="http://schemas.microsoft.com/office/powerpoint/2010/main" val="1488292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Minimize Dependencies by (low coupling)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Using </a:t>
            </a:r>
            <a:r>
              <a:rPr lang="en-US" i="1" dirty="0"/>
              <a:t>tell don’t ask</a:t>
            </a:r>
            <a:r>
              <a:rPr lang="en-US" dirty="0"/>
              <a:t> – when a </a:t>
            </a:r>
            <a:r>
              <a:rPr lang="en-US" u="sng" dirty="0"/>
              <a:t>client</a:t>
            </a:r>
            <a:r>
              <a:rPr lang="en-US" dirty="0"/>
              <a:t> of a class has an algorithm that could be located within that class (this is an </a:t>
            </a:r>
            <a:r>
              <a:rPr lang="en-US" i="1" dirty="0"/>
              <a:t>ask</a:t>
            </a:r>
            <a:r>
              <a:rPr lang="en-US" dirty="0"/>
              <a:t> algorithm), move that algorithm/method from client into the class (so it becomes a </a:t>
            </a:r>
            <a:r>
              <a:rPr lang="en-US" i="1" dirty="0"/>
              <a:t>tell</a:t>
            </a:r>
            <a:r>
              <a:rPr lang="en-US" dirty="0"/>
              <a:t> algorithm)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Don’t use message chains – instead instrument the called-on classes to provide methods to do the work</a:t>
            </a:r>
          </a:p>
          <a:p>
            <a:pPr lvl="1"/>
            <a:r>
              <a:rPr lang="en-US" i="1" dirty="0"/>
              <a:t>Low</a:t>
            </a:r>
            <a:r>
              <a:rPr lang="en-US" dirty="0"/>
              <a:t> </a:t>
            </a:r>
            <a:r>
              <a:rPr lang="en-US" i="1" dirty="0"/>
              <a:t>coupling</a:t>
            </a:r>
            <a:r>
              <a:rPr lang="en-US" dirty="0"/>
              <a:t> means dependencies are minimized</a:t>
            </a:r>
          </a:p>
        </p:txBody>
      </p:sp>
    </p:spTree>
    <p:extLst>
      <p:ext uri="{BB962C8B-B14F-4D97-AF65-F5344CB8AC3E}">
        <p14:creationId xmlns:p14="http://schemas.microsoft.com/office/powerpoint/2010/main" val="3160988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High Cohesion Rule for Classes</a:t>
            </a:r>
          </a:p>
          <a:p>
            <a:r>
              <a:rPr lang="en-US" dirty="0"/>
              <a:t>Make each class do one thing well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Micro-Cohesion Rules for Class Implementations</a:t>
            </a:r>
          </a:p>
          <a:p>
            <a:r>
              <a:rPr lang="en-US" dirty="0"/>
              <a:t>Make each operation do one thing well</a:t>
            </a:r>
          </a:p>
          <a:p>
            <a:r>
              <a:rPr lang="en-US" dirty="0"/>
              <a:t>Make each loop do only one thing</a:t>
            </a:r>
          </a:p>
        </p:txBody>
      </p:sp>
    </p:spTree>
    <p:extLst>
      <p:ext uri="{BB962C8B-B14F-4D97-AF65-F5344CB8AC3E}">
        <p14:creationId xmlns:p14="http://schemas.microsoft.com/office/powerpoint/2010/main" val="517551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of Thumb: No Global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 static variables that are used like globals</a:t>
            </a:r>
          </a:p>
          <a:p>
            <a:r>
              <a:rPr lang="en-US" dirty="0"/>
              <a:t>A static variable can be accessed/modified in any function at any time</a:t>
            </a:r>
          </a:p>
          <a:p>
            <a:r>
              <a:rPr lang="en-US" dirty="0"/>
              <a:t>As a result many parts of the code can be coupled to a single class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71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70BCAAD2E4294F9443DCB038A55380" ma:contentTypeVersion="8" ma:contentTypeDescription="Create a new document." ma:contentTypeScope="" ma:versionID="9523c79d6bab9e2ad858b5223ec5ed94">
  <xsd:schema xmlns:xsd="http://www.w3.org/2001/XMLSchema" xmlns:xs="http://www.w3.org/2001/XMLSchema" xmlns:p="http://schemas.microsoft.com/office/2006/metadata/properties" xmlns:ns2="201674f6-2bdd-4f13-ba1e-424e4aa70473" targetNamespace="http://schemas.microsoft.com/office/2006/metadata/properties" ma:root="true" ma:fieldsID="587afc94f70b507ec5be5f4d78229b0b" ns2:_="">
    <xsd:import namespace="201674f6-2bdd-4f13-ba1e-424e4aa704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674f6-2bdd-4f13-ba1e-424e4aa70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BF4DA9F-E98F-4D2F-A666-B4606010EF6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65F561-6656-4610-A93C-C59E0E07CB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674f6-2bdd-4f13-ba1e-424e4aa704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7DB038A-D7FC-42D9-9681-1ECBE4C343D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16801</TotalTime>
  <Words>226</Words>
  <Application>Microsoft Macintosh PowerPoint</Application>
  <PresentationFormat>On-screen Show (4:3)</PresentationFormat>
  <Paragraphs>29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Courier New</vt:lpstr>
      <vt:lpstr>Office Theme</vt:lpstr>
      <vt:lpstr>CSSE 220</vt:lpstr>
      <vt:lpstr>Review</vt:lpstr>
      <vt:lpstr>Review</vt:lpstr>
      <vt:lpstr>Review</vt:lpstr>
      <vt:lpstr>Rule of Thumb: No Global Variables</vt:lpstr>
    </vt:vector>
  </TitlesOfParts>
  <Manager/>
  <Company>RHIT CSSE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CSSE Faculty</dc:creator>
  <cp:keywords/>
  <dc:description/>
  <cp:lastModifiedBy>Hollingsworth, Joseph</cp:lastModifiedBy>
  <cp:revision>805</cp:revision>
  <cp:lastPrinted>2015-10-01T22:49:38Z</cp:lastPrinted>
  <dcterms:created xsi:type="dcterms:W3CDTF">2011-03-30T18:18:34Z</dcterms:created>
  <dcterms:modified xsi:type="dcterms:W3CDTF">2022-04-04T16:04:40Z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0x0101001570BCAAD2E4294F9443DCB038A55380</vt:lpwstr>
  </property>
</Properties>
</file>