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2"/>
  </p:notesMasterIdLst>
  <p:sldIdLst>
    <p:sldId id="256" r:id="rId5"/>
    <p:sldId id="257" r:id="rId6"/>
    <p:sldId id="258" r:id="rId7"/>
    <p:sldId id="259" r:id="rId8"/>
    <p:sldId id="260" r:id="rId9"/>
    <p:sldId id="261"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80" d="100"/>
          <a:sy n="80" d="100"/>
        </p:scale>
        <p:origin x="12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87CA2C42-6151-4BC7-8417-5FD5993A82A0}"/>
    <pc:docChg chg="custSel addSld modSld">
      <pc:chgData name="Hewner, Mike" userId="7f3f83dd-6dfb-4127-a87f-c1714bd4fac9" providerId="ADAL" clId="{87CA2C42-6151-4BC7-8417-5FD5993A82A0}" dt="2023-06-09T19:21:04.517" v="2309" actId="313"/>
      <pc:docMkLst>
        <pc:docMk/>
      </pc:docMkLst>
      <pc:sldChg chg="modSp add">
        <pc:chgData name="Hewner, Mike" userId="7f3f83dd-6dfb-4127-a87f-c1714bd4fac9" providerId="ADAL" clId="{87CA2C42-6151-4BC7-8417-5FD5993A82A0}" dt="2023-06-08T18:47:28.245" v="658" actId="20577"/>
        <pc:sldMkLst>
          <pc:docMk/>
          <pc:sldMk cId="2306647724" sldId="259"/>
        </pc:sldMkLst>
        <pc:spChg chg="mod">
          <ac:chgData name="Hewner, Mike" userId="7f3f83dd-6dfb-4127-a87f-c1714bd4fac9" providerId="ADAL" clId="{87CA2C42-6151-4BC7-8417-5FD5993A82A0}" dt="2023-06-08T18:16:25.678" v="16" actId="20577"/>
          <ac:spMkLst>
            <pc:docMk/>
            <pc:sldMk cId="2306647724" sldId="259"/>
            <ac:spMk id="2" creationId="{211A73F8-E085-45E7-B74F-3F94640BEA43}"/>
          </ac:spMkLst>
        </pc:spChg>
        <pc:spChg chg="mod">
          <ac:chgData name="Hewner, Mike" userId="7f3f83dd-6dfb-4127-a87f-c1714bd4fac9" providerId="ADAL" clId="{87CA2C42-6151-4BC7-8417-5FD5993A82A0}" dt="2023-06-08T18:47:28.245" v="658" actId="20577"/>
          <ac:spMkLst>
            <pc:docMk/>
            <pc:sldMk cId="2306647724" sldId="259"/>
            <ac:spMk id="3" creationId="{23F36CED-ABC4-45DA-9A3E-CBFC303FE612}"/>
          </ac:spMkLst>
        </pc:spChg>
      </pc:sldChg>
      <pc:sldChg chg="modSp add">
        <pc:chgData name="Hewner, Mike" userId="7f3f83dd-6dfb-4127-a87f-c1714bd4fac9" providerId="ADAL" clId="{87CA2C42-6151-4BC7-8417-5FD5993A82A0}" dt="2023-06-08T18:58:55.773" v="958" actId="20577"/>
        <pc:sldMkLst>
          <pc:docMk/>
          <pc:sldMk cId="3267470632" sldId="260"/>
        </pc:sldMkLst>
        <pc:spChg chg="mod">
          <ac:chgData name="Hewner, Mike" userId="7f3f83dd-6dfb-4127-a87f-c1714bd4fac9" providerId="ADAL" clId="{87CA2C42-6151-4BC7-8417-5FD5993A82A0}" dt="2023-06-08T18:56:03.672" v="671" actId="20577"/>
          <ac:spMkLst>
            <pc:docMk/>
            <pc:sldMk cId="3267470632" sldId="260"/>
            <ac:spMk id="2" creationId="{F6CA423F-ADD2-4964-A20E-C26B4D61B538}"/>
          </ac:spMkLst>
        </pc:spChg>
        <pc:spChg chg="mod">
          <ac:chgData name="Hewner, Mike" userId="7f3f83dd-6dfb-4127-a87f-c1714bd4fac9" providerId="ADAL" clId="{87CA2C42-6151-4BC7-8417-5FD5993A82A0}" dt="2023-06-08T18:58:55.773" v="958" actId="20577"/>
          <ac:spMkLst>
            <pc:docMk/>
            <pc:sldMk cId="3267470632" sldId="260"/>
            <ac:spMk id="3" creationId="{D72B825E-142A-4C8B-A687-61D12EF92C11}"/>
          </ac:spMkLst>
        </pc:spChg>
      </pc:sldChg>
      <pc:sldChg chg="addSp delSp modSp add">
        <pc:chgData name="Hewner, Mike" userId="7f3f83dd-6dfb-4127-a87f-c1714bd4fac9" providerId="ADAL" clId="{87CA2C42-6151-4BC7-8417-5FD5993A82A0}" dt="2023-06-09T19:19:13.697" v="2164" actId="20577"/>
        <pc:sldMkLst>
          <pc:docMk/>
          <pc:sldMk cId="2749926002" sldId="261"/>
        </pc:sldMkLst>
        <pc:spChg chg="mod">
          <ac:chgData name="Hewner, Mike" userId="7f3f83dd-6dfb-4127-a87f-c1714bd4fac9" providerId="ADAL" clId="{87CA2C42-6151-4BC7-8417-5FD5993A82A0}" dt="2023-06-08T19:08:37.238" v="1223" actId="20577"/>
          <ac:spMkLst>
            <pc:docMk/>
            <pc:sldMk cId="2749926002" sldId="261"/>
            <ac:spMk id="2" creationId="{A88ABE37-8B59-489C-BCCB-EA9FCA294F3A}"/>
          </ac:spMkLst>
        </pc:spChg>
        <pc:spChg chg="mod">
          <ac:chgData name="Hewner, Mike" userId="7f3f83dd-6dfb-4127-a87f-c1714bd4fac9" providerId="ADAL" clId="{87CA2C42-6151-4BC7-8417-5FD5993A82A0}" dt="2023-06-09T19:18:52.639" v="2136" actId="1076"/>
          <ac:spMkLst>
            <pc:docMk/>
            <pc:sldMk cId="2749926002" sldId="261"/>
            <ac:spMk id="3" creationId="{FF686F5D-AC7E-4DFD-BCF9-84B7B45EAFA5}"/>
          </ac:spMkLst>
        </pc:spChg>
        <pc:spChg chg="add del mod">
          <ac:chgData name="Hewner, Mike" userId="7f3f83dd-6dfb-4127-a87f-c1714bd4fac9" providerId="ADAL" clId="{87CA2C42-6151-4BC7-8417-5FD5993A82A0}" dt="2023-06-08T19:13:44.364" v="1320"/>
          <ac:spMkLst>
            <pc:docMk/>
            <pc:sldMk cId="2749926002" sldId="261"/>
            <ac:spMk id="4" creationId="{6CCE9F7D-04D0-40DB-A621-4404BDB5C153}"/>
          </ac:spMkLst>
        </pc:spChg>
        <pc:spChg chg="add mod">
          <ac:chgData name="Hewner, Mike" userId="7f3f83dd-6dfb-4127-a87f-c1714bd4fac9" providerId="ADAL" clId="{87CA2C42-6151-4BC7-8417-5FD5993A82A0}" dt="2023-06-09T19:19:13.697" v="2164" actId="20577"/>
          <ac:spMkLst>
            <pc:docMk/>
            <pc:sldMk cId="2749926002" sldId="261"/>
            <ac:spMk id="6" creationId="{B81D9435-06B8-4FF5-BA12-C38EFABF7206}"/>
          </ac:spMkLst>
        </pc:spChg>
        <pc:picChg chg="add mod">
          <ac:chgData name="Hewner, Mike" userId="7f3f83dd-6dfb-4127-a87f-c1714bd4fac9" providerId="ADAL" clId="{87CA2C42-6151-4BC7-8417-5FD5993A82A0}" dt="2023-06-09T19:18:52.639" v="2136" actId="1076"/>
          <ac:picMkLst>
            <pc:docMk/>
            <pc:sldMk cId="2749926002" sldId="261"/>
            <ac:picMk id="5" creationId="{6641FA4B-8DDD-4721-A70A-E6C0B70C17F9}"/>
          </ac:picMkLst>
        </pc:picChg>
      </pc:sldChg>
      <pc:sldChg chg="addSp modSp add">
        <pc:chgData name="Hewner, Mike" userId="7f3f83dd-6dfb-4127-a87f-c1714bd4fac9" providerId="ADAL" clId="{87CA2C42-6151-4BC7-8417-5FD5993A82A0}" dt="2023-06-09T14:14:45.365" v="1522" actId="20577"/>
        <pc:sldMkLst>
          <pc:docMk/>
          <pc:sldMk cId="332350083" sldId="262"/>
        </pc:sldMkLst>
        <pc:spChg chg="mod">
          <ac:chgData name="Hewner, Mike" userId="7f3f83dd-6dfb-4127-a87f-c1714bd4fac9" providerId="ADAL" clId="{87CA2C42-6151-4BC7-8417-5FD5993A82A0}" dt="2023-06-09T14:11:51.936" v="1350" actId="20577"/>
          <ac:spMkLst>
            <pc:docMk/>
            <pc:sldMk cId="332350083" sldId="262"/>
            <ac:spMk id="2" creationId="{C64977BE-A58F-4BF8-BB35-E57044B12E2E}"/>
          </ac:spMkLst>
        </pc:spChg>
        <pc:spChg chg="mod">
          <ac:chgData name="Hewner, Mike" userId="7f3f83dd-6dfb-4127-a87f-c1714bd4fac9" providerId="ADAL" clId="{87CA2C42-6151-4BC7-8417-5FD5993A82A0}" dt="2023-06-09T14:14:01.203" v="1442" actId="17032"/>
          <ac:spMkLst>
            <pc:docMk/>
            <pc:sldMk cId="332350083" sldId="262"/>
            <ac:spMk id="3" creationId="{9E4C13BC-81F6-4E1A-B38F-9DC1E17C3764}"/>
          </ac:spMkLst>
        </pc:spChg>
        <pc:spChg chg="add mod">
          <ac:chgData name="Hewner, Mike" userId="7f3f83dd-6dfb-4127-a87f-c1714bd4fac9" providerId="ADAL" clId="{87CA2C42-6151-4BC7-8417-5FD5993A82A0}" dt="2023-06-09T14:13:49.993" v="1441" actId="207"/>
          <ac:spMkLst>
            <pc:docMk/>
            <pc:sldMk cId="332350083" sldId="262"/>
            <ac:spMk id="5" creationId="{F720756E-D902-4679-9EE3-ECFBBA874F4A}"/>
          </ac:spMkLst>
        </pc:spChg>
        <pc:spChg chg="add mod">
          <ac:chgData name="Hewner, Mike" userId="7f3f83dd-6dfb-4127-a87f-c1714bd4fac9" providerId="ADAL" clId="{87CA2C42-6151-4BC7-8417-5FD5993A82A0}" dt="2023-06-09T14:14:45.365" v="1522" actId="20577"/>
          <ac:spMkLst>
            <pc:docMk/>
            <pc:sldMk cId="332350083" sldId="262"/>
            <ac:spMk id="6" creationId="{1B027BA8-6560-42BD-8A31-9B02AA02AC11}"/>
          </ac:spMkLst>
        </pc:spChg>
        <pc:picChg chg="add mod">
          <ac:chgData name="Hewner, Mike" userId="7f3f83dd-6dfb-4127-a87f-c1714bd4fac9" providerId="ADAL" clId="{87CA2C42-6151-4BC7-8417-5FD5993A82A0}" dt="2023-06-09T14:12:52.491" v="1436" actId="1076"/>
          <ac:picMkLst>
            <pc:docMk/>
            <pc:sldMk cId="332350083" sldId="262"/>
            <ac:picMk id="4" creationId="{2B8511D1-B130-4455-9661-ECB75AB08D90}"/>
          </ac:picMkLst>
        </pc:picChg>
      </pc:sldChg>
      <pc:sldChg chg="modSp add">
        <pc:chgData name="Hewner, Mike" userId="7f3f83dd-6dfb-4127-a87f-c1714bd4fac9" providerId="ADAL" clId="{87CA2C42-6151-4BC7-8417-5FD5993A82A0}" dt="2023-06-09T19:20:33.838" v="2228" actId="27636"/>
        <pc:sldMkLst>
          <pc:docMk/>
          <pc:sldMk cId="748589689" sldId="263"/>
        </pc:sldMkLst>
        <pc:spChg chg="mod">
          <ac:chgData name="Hewner, Mike" userId="7f3f83dd-6dfb-4127-a87f-c1714bd4fac9" providerId="ADAL" clId="{87CA2C42-6151-4BC7-8417-5FD5993A82A0}" dt="2023-06-09T14:37:09.955" v="1552" actId="20577"/>
          <ac:spMkLst>
            <pc:docMk/>
            <pc:sldMk cId="748589689" sldId="263"/>
            <ac:spMk id="2" creationId="{1C1844DE-13D2-47BB-B5EF-DD6724321C73}"/>
          </ac:spMkLst>
        </pc:spChg>
        <pc:spChg chg="mod">
          <ac:chgData name="Hewner, Mike" userId="7f3f83dd-6dfb-4127-a87f-c1714bd4fac9" providerId="ADAL" clId="{87CA2C42-6151-4BC7-8417-5FD5993A82A0}" dt="2023-06-09T19:20:33.838" v="2228" actId="27636"/>
          <ac:spMkLst>
            <pc:docMk/>
            <pc:sldMk cId="748589689" sldId="263"/>
            <ac:spMk id="3" creationId="{30FEB9FF-26BB-4155-8955-9F39A4E15121}"/>
          </ac:spMkLst>
        </pc:spChg>
      </pc:sldChg>
      <pc:sldChg chg="addSp delSp modSp add">
        <pc:chgData name="Hewner, Mike" userId="7f3f83dd-6dfb-4127-a87f-c1714bd4fac9" providerId="ADAL" clId="{87CA2C42-6151-4BC7-8417-5FD5993A82A0}" dt="2023-06-09T19:21:04.517" v="2309" actId="313"/>
        <pc:sldMkLst>
          <pc:docMk/>
          <pc:sldMk cId="3991979242" sldId="264"/>
        </pc:sldMkLst>
        <pc:spChg chg="mod">
          <ac:chgData name="Hewner, Mike" userId="7f3f83dd-6dfb-4127-a87f-c1714bd4fac9" providerId="ADAL" clId="{87CA2C42-6151-4BC7-8417-5FD5993A82A0}" dt="2023-06-09T14:49:29.764" v="1910" actId="20577"/>
          <ac:spMkLst>
            <pc:docMk/>
            <pc:sldMk cId="3991979242" sldId="264"/>
            <ac:spMk id="2" creationId="{6ED19C5D-7EEC-4D10-8DD6-9BC00F804509}"/>
          </ac:spMkLst>
        </pc:spChg>
        <pc:spChg chg="del">
          <ac:chgData name="Hewner, Mike" userId="7f3f83dd-6dfb-4127-a87f-c1714bd4fac9" providerId="ADAL" clId="{87CA2C42-6151-4BC7-8417-5FD5993A82A0}" dt="2023-06-09T14:49:34.340" v="1911" actId="478"/>
          <ac:spMkLst>
            <pc:docMk/>
            <pc:sldMk cId="3991979242" sldId="264"/>
            <ac:spMk id="3" creationId="{FA0FB8D0-4D32-466F-8900-0E82D89E312C}"/>
          </ac:spMkLst>
        </pc:spChg>
        <pc:spChg chg="add mod">
          <ac:chgData name="Hewner, Mike" userId="7f3f83dd-6dfb-4127-a87f-c1714bd4fac9" providerId="ADAL" clId="{87CA2C42-6151-4BC7-8417-5FD5993A82A0}" dt="2023-06-09T14:51:13.097" v="1919" actId="1076"/>
          <ac:spMkLst>
            <pc:docMk/>
            <pc:sldMk cId="3991979242" sldId="264"/>
            <ac:spMk id="4" creationId="{FF38F809-5A71-4016-AF15-9C5188838E6E}"/>
          </ac:spMkLst>
        </pc:spChg>
        <pc:spChg chg="add mod">
          <ac:chgData name="Hewner, Mike" userId="7f3f83dd-6dfb-4127-a87f-c1714bd4fac9" providerId="ADAL" clId="{87CA2C42-6151-4BC7-8417-5FD5993A82A0}" dt="2023-06-09T19:21:04.517" v="2309" actId="313"/>
          <ac:spMkLst>
            <pc:docMk/>
            <pc:sldMk cId="3991979242" sldId="264"/>
            <ac:spMk id="5" creationId="{9CE2229F-D572-49EB-A7B6-35233BB40769}"/>
          </ac:spMkLst>
        </pc:spChg>
      </pc:sldChg>
      <pc:sldChg chg="addSp modSp add">
        <pc:chgData name="Hewner, Mike" userId="7f3f83dd-6dfb-4127-a87f-c1714bd4fac9" providerId="ADAL" clId="{87CA2C42-6151-4BC7-8417-5FD5993A82A0}" dt="2023-06-09T18:34:45.209" v="2135" actId="20577"/>
        <pc:sldMkLst>
          <pc:docMk/>
          <pc:sldMk cId="2514696384" sldId="265"/>
        </pc:sldMkLst>
        <pc:spChg chg="mod">
          <ac:chgData name="Hewner, Mike" userId="7f3f83dd-6dfb-4127-a87f-c1714bd4fac9" providerId="ADAL" clId="{87CA2C42-6151-4BC7-8417-5FD5993A82A0}" dt="2023-06-09T18:34:45.209" v="2135" actId="20577"/>
          <ac:spMkLst>
            <pc:docMk/>
            <pc:sldMk cId="2514696384" sldId="265"/>
            <ac:spMk id="2" creationId="{07167649-3458-467E-A749-B1961712353B}"/>
          </ac:spMkLst>
        </pc:spChg>
        <pc:spChg chg="mod">
          <ac:chgData name="Hewner, Mike" userId="7f3f83dd-6dfb-4127-a87f-c1714bd4fac9" providerId="ADAL" clId="{87CA2C42-6151-4BC7-8417-5FD5993A82A0}" dt="2023-06-09T18:17:45.134" v="2070" actId="1076"/>
          <ac:spMkLst>
            <pc:docMk/>
            <pc:sldMk cId="2514696384" sldId="265"/>
            <ac:spMk id="3" creationId="{55D3C2D9-5C6D-41C6-9C2D-704AB132C56E}"/>
          </ac:spMkLst>
        </pc:spChg>
        <pc:spChg chg="add mod">
          <ac:chgData name="Hewner, Mike" userId="7f3f83dd-6dfb-4127-a87f-c1714bd4fac9" providerId="ADAL" clId="{87CA2C42-6151-4BC7-8417-5FD5993A82A0}" dt="2023-06-09T18:18:47.728" v="2103" actId="1076"/>
          <ac:spMkLst>
            <pc:docMk/>
            <pc:sldMk cId="2514696384" sldId="265"/>
            <ac:spMk id="4" creationId="{D706BF84-4349-4700-B4D4-D1BF6899D33A}"/>
          </ac:spMkLst>
        </pc:spChg>
        <pc:spChg chg="add mod">
          <ac:chgData name="Hewner, Mike" userId="7f3f83dd-6dfb-4127-a87f-c1714bd4fac9" providerId="ADAL" clId="{87CA2C42-6151-4BC7-8417-5FD5993A82A0}" dt="2023-06-09T18:21:29.088" v="2119" actId="20577"/>
          <ac:spMkLst>
            <pc:docMk/>
            <pc:sldMk cId="2514696384" sldId="265"/>
            <ac:spMk id="6" creationId="{39BDB9FD-EDD2-405C-9B5F-3695416C98E9}"/>
          </ac:spMkLst>
        </pc:spChg>
        <pc:picChg chg="add mod">
          <ac:chgData name="Hewner, Mike" userId="7f3f83dd-6dfb-4127-a87f-c1714bd4fac9" providerId="ADAL" clId="{87CA2C42-6151-4BC7-8417-5FD5993A82A0}" dt="2023-06-09T18:18:50.788" v="2104" actId="1076"/>
          <ac:picMkLst>
            <pc:docMk/>
            <pc:sldMk cId="2514696384" sldId="265"/>
            <ac:picMk id="5" creationId="{9148E58F-0D21-4AEF-B540-E06CE37023CC}"/>
          </ac:picMkLst>
        </pc:picChg>
      </pc:sldChg>
    </pc:docChg>
  </pc:docChgLst>
  <pc:docChgLst>
    <pc:chgData name="Hewner, Mike" userId="7f3f83dd-6dfb-4127-a87f-c1714bd4fac9" providerId="ADAL" clId="{29A3DB31-1886-4BCD-8A85-ED0555E0E22B}"/>
    <pc:docChg chg="custSel modSld">
      <pc:chgData name="Hewner, Mike" userId="7f3f83dd-6dfb-4127-a87f-c1714bd4fac9" providerId="ADAL" clId="{29A3DB31-1886-4BCD-8A85-ED0555E0E22B}" dt="2023-06-26T18:38:14.184" v="60" actId="313"/>
      <pc:docMkLst>
        <pc:docMk/>
      </pc:docMkLst>
      <pc:sldChg chg="modNotesTx">
        <pc:chgData name="Hewner, Mike" userId="7f3f83dd-6dfb-4127-a87f-c1714bd4fac9" providerId="ADAL" clId="{29A3DB31-1886-4BCD-8A85-ED0555E0E22B}" dt="2023-06-26T18:38:14.184" v="60" actId="313"/>
        <pc:sldMkLst>
          <pc:docMk/>
          <pc:sldMk cId="3991979242"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6DBD6-5EBA-46AF-AD37-89110B118845}"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8B385-3378-4827-9582-BFC8C93E3163}" type="slidenum">
              <a:rPr lang="en-US" smtClean="0"/>
              <a:t>‹#›</a:t>
            </a:fld>
            <a:endParaRPr lang="en-US"/>
          </a:p>
        </p:txBody>
      </p:sp>
    </p:spTree>
    <p:extLst>
      <p:ext uri="{BB962C8B-B14F-4D97-AF65-F5344CB8AC3E}">
        <p14:creationId xmlns:p14="http://schemas.microsoft.com/office/powerpoint/2010/main" val="352594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E892-40A8-4D57-A5D3-9ACF54B8DF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BDD07-5D68-4A80-90CE-D0CA225D4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75BEB-F850-4469-86AC-4D552C553C1C}"/>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5" name="Footer Placeholder 4">
            <a:extLst>
              <a:ext uri="{FF2B5EF4-FFF2-40B4-BE49-F238E27FC236}">
                <a16:creationId xmlns:a16="http://schemas.microsoft.com/office/drawing/2014/main" id="{31C97F84-48AB-49C9-AB0D-88044DE6B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5B3A5-42EE-46B9-BBF8-E116B1A24BE7}"/>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54101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08D7-70D5-4998-ACF8-8328CD582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9D710E-00E7-45CE-8013-30A8238867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14179-3860-4808-8DCF-EB6ADDC7B76D}"/>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5" name="Footer Placeholder 4">
            <a:extLst>
              <a:ext uri="{FF2B5EF4-FFF2-40B4-BE49-F238E27FC236}">
                <a16:creationId xmlns:a16="http://schemas.microsoft.com/office/drawing/2014/main" id="{22705E11-72A5-4246-898E-9BC0D263C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4CCD-CE03-4A98-9FF6-E14406DC387A}"/>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21431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23D07-E234-4A1E-B2E6-D4E276F19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F296A-8974-4B5C-9633-8D0085F609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24730-C098-4082-96C3-CFD077EE8718}"/>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5" name="Footer Placeholder 4">
            <a:extLst>
              <a:ext uri="{FF2B5EF4-FFF2-40B4-BE49-F238E27FC236}">
                <a16:creationId xmlns:a16="http://schemas.microsoft.com/office/drawing/2014/main" id="{C94BE4B1-08D5-4372-BE4C-7B79FDE63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94120-9B35-494A-AA23-5E83B60CF7D4}"/>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00386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FF5C-D71A-4329-BD63-22D5DDFBA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7C069-0728-4C12-BCB9-5C0DAD612E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6C3EB-A562-4DAB-B16C-430CACCCAE87}"/>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5" name="Footer Placeholder 4">
            <a:extLst>
              <a:ext uri="{FF2B5EF4-FFF2-40B4-BE49-F238E27FC236}">
                <a16:creationId xmlns:a16="http://schemas.microsoft.com/office/drawing/2014/main" id="{F2CBE6DA-E4FC-4FC3-8A86-523CFF5B1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FFA4B-3F88-4E18-AB13-56916579AFEB}"/>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159480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32A9-88A3-4B66-8A9D-8491346B8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42A5A-CBAA-4FBD-95D2-0C780F5C5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E7936B-B65D-446A-9DF9-265311900515}"/>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5" name="Footer Placeholder 4">
            <a:extLst>
              <a:ext uri="{FF2B5EF4-FFF2-40B4-BE49-F238E27FC236}">
                <a16:creationId xmlns:a16="http://schemas.microsoft.com/office/drawing/2014/main" id="{A57BDCAE-3810-4156-B39B-EA0897C05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BCEF4-E51C-46F1-88CA-D76945F3084E}"/>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177757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7B91-7B19-4BA6-8141-90D648A2F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02D33-30AB-4DBF-8D77-C88C1290E8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AE328A-9277-45F1-AA52-1F1DDC3CCF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F7072-211B-48DA-9456-D0FDD0108295}"/>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6" name="Footer Placeholder 5">
            <a:extLst>
              <a:ext uri="{FF2B5EF4-FFF2-40B4-BE49-F238E27FC236}">
                <a16:creationId xmlns:a16="http://schemas.microsoft.com/office/drawing/2014/main" id="{C18C1E05-DEC9-4722-82A0-546440B0B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AB928-378B-436D-B356-3A33DC8DB505}"/>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10916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B1D6-6319-4141-908D-318E87F55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1707B-7648-4045-BB42-1B10C746B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6221E2-9BC7-40E1-8849-2A7FEEB64B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EA9E1-226F-4EEA-8417-653EABC4B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1F9830-7348-452C-93DA-17AEA19A80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CCFC0-7BCF-440D-8458-26C6496999CD}"/>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8" name="Footer Placeholder 7">
            <a:extLst>
              <a:ext uri="{FF2B5EF4-FFF2-40B4-BE49-F238E27FC236}">
                <a16:creationId xmlns:a16="http://schemas.microsoft.com/office/drawing/2014/main" id="{E8548F58-AD65-42F1-B4F9-BB7E7B028B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4B39F7-3770-477C-B488-FDE6763D6E09}"/>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93093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4228-D46C-421C-A296-A1F69EFD6D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EB2BF6-2039-47CF-A359-BDC921EDA25F}"/>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4" name="Footer Placeholder 3">
            <a:extLst>
              <a:ext uri="{FF2B5EF4-FFF2-40B4-BE49-F238E27FC236}">
                <a16:creationId xmlns:a16="http://schemas.microsoft.com/office/drawing/2014/main" id="{0B8E1B4E-2FE7-4FA3-8549-C6E3EC400C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D244A-FA27-4158-AE33-54CAB0B795A9}"/>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49367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7EDCEA-5270-4C7E-9A0D-51AB9731C43F}"/>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3" name="Footer Placeholder 2">
            <a:extLst>
              <a:ext uri="{FF2B5EF4-FFF2-40B4-BE49-F238E27FC236}">
                <a16:creationId xmlns:a16="http://schemas.microsoft.com/office/drawing/2014/main" id="{E49D13F8-3445-4B2B-B234-0C4F5BBCB2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CC451-F817-412E-88CA-FB8089CCB7C1}"/>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45173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22D-447B-4CBD-A8AA-67F8E8B8C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EF081F-1663-42C9-AD28-50E4D513A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31DD5-4AD9-440D-80B1-1B30239BB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7AFB49-953C-4652-93C8-3AC889328B5F}"/>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6" name="Footer Placeholder 5">
            <a:extLst>
              <a:ext uri="{FF2B5EF4-FFF2-40B4-BE49-F238E27FC236}">
                <a16:creationId xmlns:a16="http://schemas.microsoft.com/office/drawing/2014/main" id="{827CE2F0-3E4E-40B3-9579-096EE9BA3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B5154-CEBA-4213-92FC-219CC3400308}"/>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187075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9A04-3CCD-4C48-962F-8085AFCB2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78349-3760-4A49-834E-A95FDE729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6D8AC-4C17-4118-A611-AF7064C26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D09FBC-51EC-4B56-8CC4-904B060075FC}"/>
              </a:ext>
            </a:extLst>
          </p:cNvPr>
          <p:cNvSpPr>
            <a:spLocks noGrp="1"/>
          </p:cNvSpPr>
          <p:nvPr>
            <p:ph type="dt" sz="half" idx="10"/>
          </p:nvPr>
        </p:nvSpPr>
        <p:spPr/>
        <p:txBody>
          <a:bodyPr/>
          <a:lstStyle/>
          <a:p>
            <a:fld id="{2B61D1F8-E98D-496F-83D0-5581616A7132}" type="datetimeFigureOut">
              <a:rPr lang="en-US" smtClean="0"/>
              <a:t>10/13/2024</a:t>
            </a:fld>
            <a:endParaRPr lang="en-US"/>
          </a:p>
        </p:txBody>
      </p:sp>
      <p:sp>
        <p:nvSpPr>
          <p:cNvPr id="6" name="Footer Placeholder 5">
            <a:extLst>
              <a:ext uri="{FF2B5EF4-FFF2-40B4-BE49-F238E27FC236}">
                <a16:creationId xmlns:a16="http://schemas.microsoft.com/office/drawing/2014/main" id="{269CC3DD-BEEE-46AF-8626-1EA2E3E05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D04FC-2DC8-4CA6-9F4F-C3A9156FAB9E}"/>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39351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01D4B-B203-48E4-BB40-A4A42EF69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03FE5-7933-4D4C-96A6-D80C73CFF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FEC5E-56E1-4B4E-850D-241553A7D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1D1F8-E98D-496F-83D0-5581616A7132}" type="datetimeFigureOut">
              <a:rPr lang="en-US" smtClean="0"/>
              <a:t>10/13/2024</a:t>
            </a:fld>
            <a:endParaRPr lang="en-US"/>
          </a:p>
        </p:txBody>
      </p:sp>
      <p:sp>
        <p:nvSpPr>
          <p:cNvPr id="5" name="Footer Placeholder 4">
            <a:extLst>
              <a:ext uri="{FF2B5EF4-FFF2-40B4-BE49-F238E27FC236}">
                <a16:creationId xmlns:a16="http://schemas.microsoft.com/office/drawing/2014/main" id="{071D04B9-7DA4-40D5-906A-4B3389009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52C3DD-0054-4186-8768-5AFD27951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B4471-E3F6-42C7-A779-9FC14E36BF1C}" type="slidenum">
              <a:rPr lang="en-US" smtClean="0"/>
              <a:t>‹#›</a:t>
            </a:fld>
            <a:endParaRPr lang="en-US"/>
          </a:p>
        </p:txBody>
      </p:sp>
    </p:spTree>
    <p:extLst>
      <p:ext uri="{BB962C8B-B14F-4D97-AF65-F5344CB8AC3E}">
        <p14:creationId xmlns:p14="http://schemas.microsoft.com/office/powerpoint/2010/main" val="294551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1602E3B-4FDA-4EAC-B421-43F94D32CF81}"/>
              </a:ext>
            </a:extLst>
          </p:cNvPr>
          <p:cNvSpPr>
            <a:spLocks noGrp="1"/>
          </p:cNvSpPr>
          <p:nvPr>
            <p:ph type="ctrTitle"/>
          </p:nvPr>
        </p:nvSpPr>
        <p:spPr>
          <a:xfrm>
            <a:off x="477981" y="1122363"/>
            <a:ext cx="4023360" cy="3204134"/>
          </a:xfrm>
        </p:spPr>
        <p:txBody>
          <a:bodyPr anchor="b">
            <a:normAutofit/>
          </a:bodyPr>
          <a:lstStyle/>
          <a:p>
            <a:pPr algn="l"/>
            <a:r>
              <a:rPr lang="en-US" sz="4800"/>
              <a:t>Macros</a:t>
            </a:r>
          </a:p>
        </p:txBody>
      </p:sp>
      <p:sp>
        <p:nvSpPr>
          <p:cNvPr id="3" name="Subtitle 2">
            <a:extLst>
              <a:ext uri="{FF2B5EF4-FFF2-40B4-BE49-F238E27FC236}">
                <a16:creationId xmlns:a16="http://schemas.microsoft.com/office/drawing/2014/main" id="{768B570C-72FE-40D3-9A35-115D4EB225C2}"/>
              </a:ext>
            </a:extLst>
          </p:cNvPr>
          <p:cNvSpPr>
            <a:spLocks noGrp="1"/>
          </p:cNvSpPr>
          <p:nvPr>
            <p:ph type="subTitle" idx="1"/>
          </p:nvPr>
        </p:nvSpPr>
        <p:spPr>
          <a:xfrm>
            <a:off x="477981" y="4872922"/>
            <a:ext cx="3933306" cy="1208141"/>
          </a:xfrm>
        </p:spPr>
        <p:txBody>
          <a:bodyPr>
            <a:normAutofit/>
          </a:bodyPr>
          <a:lstStyle/>
          <a:p>
            <a:pPr algn="l"/>
            <a:r>
              <a:rPr lang="en-US" sz="1700"/>
              <a:t>Making scheme into whatever programming language you want</a:t>
            </a:r>
          </a:p>
          <a:p>
            <a:pPr algn="l"/>
            <a:r>
              <a:rPr lang="en-US" sz="1700"/>
              <a:t>The most fundamental feature of Scheme</a:t>
            </a:r>
          </a:p>
        </p:txBody>
      </p:sp>
      <p:sp>
        <p:nvSpPr>
          <p:cNvPr id="16" name="Rectangle 1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576C1A1B-079F-805F-FE55-B55A0C27A630}"/>
              </a:ext>
            </a:extLst>
          </p:cNvPr>
          <p:cNvPicPr>
            <a:picLocks noChangeAspect="1"/>
          </p:cNvPicPr>
          <p:nvPr/>
        </p:nvPicPr>
        <p:blipFill>
          <a:blip r:embed="rId2"/>
          <a:stretch>
            <a:fillRect/>
          </a:stretch>
        </p:blipFill>
        <p:spPr>
          <a:xfrm>
            <a:off x="5891084" y="625684"/>
            <a:ext cx="5455380" cy="5455380"/>
          </a:xfrm>
          <a:prstGeom prst="rect">
            <a:avLst/>
          </a:prstGeom>
        </p:spPr>
      </p:pic>
    </p:spTree>
    <p:extLst>
      <p:ext uri="{BB962C8B-B14F-4D97-AF65-F5344CB8AC3E}">
        <p14:creationId xmlns:p14="http://schemas.microsoft.com/office/powerpoint/2010/main" val="896561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1DA9463-D5FA-4533-AABE-370134F10757}"/>
              </a:ext>
            </a:extLst>
          </p:cNvPr>
          <p:cNvPicPr>
            <a:picLocks noGrp="1" noChangeAspect="1"/>
          </p:cNvPicPr>
          <p:nvPr>
            <p:ph idx="1"/>
          </p:nvPr>
        </p:nvPicPr>
        <p:blipFill>
          <a:blip r:embed="rId2"/>
          <a:stretch>
            <a:fillRect/>
          </a:stretch>
        </p:blipFill>
        <p:spPr>
          <a:xfrm>
            <a:off x="490490" y="2199189"/>
            <a:ext cx="11016375" cy="3472405"/>
          </a:xfrm>
          <a:prstGeom prst="rect">
            <a:avLst/>
          </a:prstGeom>
        </p:spPr>
      </p:pic>
    </p:spTree>
    <p:extLst>
      <p:ext uri="{BB962C8B-B14F-4D97-AF65-F5344CB8AC3E}">
        <p14:creationId xmlns:p14="http://schemas.microsoft.com/office/powerpoint/2010/main" val="386068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0B20-A0F7-4898-91E4-81432D5E11D3}"/>
              </a:ext>
            </a:extLst>
          </p:cNvPr>
          <p:cNvSpPr>
            <a:spLocks noGrp="1"/>
          </p:cNvSpPr>
          <p:nvPr>
            <p:ph type="title"/>
          </p:nvPr>
        </p:nvSpPr>
        <p:spPr/>
        <p:txBody>
          <a:bodyPr/>
          <a:lstStyle/>
          <a:p>
            <a:r>
              <a:rPr lang="en-US" dirty="0"/>
              <a:t>Macro process</a:t>
            </a:r>
          </a:p>
        </p:txBody>
      </p:sp>
      <p:pic>
        <p:nvPicPr>
          <p:cNvPr id="4" name="Picture 3">
            <a:extLst>
              <a:ext uri="{FF2B5EF4-FFF2-40B4-BE49-F238E27FC236}">
                <a16:creationId xmlns:a16="http://schemas.microsoft.com/office/drawing/2014/main" id="{2337CA39-9E53-4F79-897C-CCA202CF76D2}"/>
              </a:ext>
            </a:extLst>
          </p:cNvPr>
          <p:cNvPicPr>
            <a:picLocks noChangeAspect="1"/>
          </p:cNvPicPr>
          <p:nvPr/>
        </p:nvPicPr>
        <p:blipFill>
          <a:blip r:embed="rId2"/>
          <a:stretch>
            <a:fillRect/>
          </a:stretch>
        </p:blipFill>
        <p:spPr>
          <a:xfrm>
            <a:off x="308441" y="1514208"/>
            <a:ext cx="8287907" cy="3829584"/>
          </a:xfrm>
          <a:prstGeom prst="rect">
            <a:avLst/>
          </a:prstGeom>
        </p:spPr>
      </p:pic>
      <p:pic>
        <p:nvPicPr>
          <p:cNvPr id="5" name="Picture 4">
            <a:extLst>
              <a:ext uri="{FF2B5EF4-FFF2-40B4-BE49-F238E27FC236}">
                <a16:creationId xmlns:a16="http://schemas.microsoft.com/office/drawing/2014/main" id="{8EA52356-0607-44F8-A297-51302971CD8C}"/>
              </a:ext>
            </a:extLst>
          </p:cNvPr>
          <p:cNvPicPr>
            <a:picLocks noChangeAspect="1"/>
          </p:cNvPicPr>
          <p:nvPr/>
        </p:nvPicPr>
        <p:blipFill>
          <a:blip r:embed="rId3"/>
          <a:stretch>
            <a:fillRect/>
          </a:stretch>
        </p:blipFill>
        <p:spPr>
          <a:xfrm>
            <a:off x="308441" y="5486108"/>
            <a:ext cx="5363323" cy="724001"/>
          </a:xfrm>
          <a:prstGeom prst="rect">
            <a:avLst/>
          </a:prstGeom>
        </p:spPr>
      </p:pic>
      <p:sp>
        <p:nvSpPr>
          <p:cNvPr id="6" name="Cloud 5">
            <a:extLst>
              <a:ext uri="{FF2B5EF4-FFF2-40B4-BE49-F238E27FC236}">
                <a16:creationId xmlns:a16="http://schemas.microsoft.com/office/drawing/2014/main" id="{F027F81B-EC4F-44F5-A135-D8A651BAC54B}"/>
              </a:ext>
            </a:extLst>
          </p:cNvPr>
          <p:cNvSpPr/>
          <p:nvPr/>
        </p:nvSpPr>
        <p:spPr>
          <a:xfrm>
            <a:off x="6886939" y="611217"/>
            <a:ext cx="4996620" cy="83337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Original syntax – (zero! </a:t>
            </a:r>
            <a:r>
              <a:rPr lang="en-US" dirty="0" err="1"/>
              <a:t>myvar</a:t>
            </a:r>
            <a:r>
              <a:rPr lang="en-US" dirty="0"/>
              <a:t>)</a:t>
            </a:r>
          </a:p>
        </p:txBody>
      </p:sp>
      <p:cxnSp>
        <p:nvCxnSpPr>
          <p:cNvPr id="8" name="Straight Arrow Connector 7">
            <a:extLst>
              <a:ext uri="{FF2B5EF4-FFF2-40B4-BE49-F238E27FC236}">
                <a16:creationId xmlns:a16="http://schemas.microsoft.com/office/drawing/2014/main" id="{22D7890F-71D7-4157-AC9F-7522C4CEDBAC}"/>
              </a:ext>
            </a:extLst>
          </p:cNvPr>
          <p:cNvCxnSpPr/>
          <p:nvPr/>
        </p:nvCxnSpPr>
        <p:spPr>
          <a:xfrm>
            <a:off x="9363919" y="1514208"/>
            <a:ext cx="0" cy="5576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Cloud 8">
            <a:extLst>
              <a:ext uri="{FF2B5EF4-FFF2-40B4-BE49-F238E27FC236}">
                <a16:creationId xmlns:a16="http://schemas.microsoft.com/office/drawing/2014/main" id="{A4BC60A6-2289-4C62-94EF-641FECAFB245}"/>
              </a:ext>
            </a:extLst>
          </p:cNvPr>
          <p:cNvSpPr/>
          <p:nvPr/>
        </p:nvSpPr>
        <p:spPr>
          <a:xfrm>
            <a:off x="6447110" y="3677209"/>
            <a:ext cx="5521108" cy="83337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Transformed syntax (</a:t>
            </a:r>
            <a:r>
              <a:rPr lang="en-US" dirty="0" err="1"/>
              <a:t>setq</a:t>
            </a:r>
            <a:r>
              <a:rPr lang="en-US" dirty="0"/>
              <a:t>! </a:t>
            </a:r>
            <a:r>
              <a:rPr lang="en-US" dirty="0" err="1"/>
              <a:t>myvar</a:t>
            </a:r>
            <a:r>
              <a:rPr lang="en-US" dirty="0"/>
              <a:t> 0)</a:t>
            </a:r>
          </a:p>
        </p:txBody>
      </p:sp>
      <p:sp>
        <p:nvSpPr>
          <p:cNvPr id="10" name="Rectangle 9">
            <a:extLst>
              <a:ext uri="{FF2B5EF4-FFF2-40B4-BE49-F238E27FC236}">
                <a16:creationId xmlns:a16="http://schemas.microsoft.com/office/drawing/2014/main" id="{0D5CA5D1-22A3-4C10-84C5-D2C8DCD9B9DE}"/>
              </a:ext>
            </a:extLst>
          </p:cNvPr>
          <p:cNvSpPr/>
          <p:nvPr/>
        </p:nvSpPr>
        <p:spPr>
          <a:xfrm>
            <a:off x="7776210" y="2241167"/>
            <a:ext cx="3175417" cy="6829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Macro (zero! lambda)</a:t>
            </a:r>
          </a:p>
        </p:txBody>
      </p:sp>
      <p:cxnSp>
        <p:nvCxnSpPr>
          <p:cNvPr id="11" name="Straight Arrow Connector 10">
            <a:extLst>
              <a:ext uri="{FF2B5EF4-FFF2-40B4-BE49-F238E27FC236}">
                <a16:creationId xmlns:a16="http://schemas.microsoft.com/office/drawing/2014/main" id="{2EDD7856-623C-4865-96B0-EFBD65C990DB}"/>
              </a:ext>
            </a:extLst>
          </p:cNvPr>
          <p:cNvCxnSpPr/>
          <p:nvPr/>
        </p:nvCxnSpPr>
        <p:spPr>
          <a:xfrm>
            <a:off x="9363918" y="3021811"/>
            <a:ext cx="0" cy="5576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807F222-67B2-4AC4-96E0-F9EE2A72D932}"/>
              </a:ext>
            </a:extLst>
          </p:cNvPr>
          <p:cNvCxnSpPr/>
          <p:nvPr/>
        </p:nvCxnSpPr>
        <p:spPr>
          <a:xfrm>
            <a:off x="9363918" y="4609471"/>
            <a:ext cx="0" cy="5576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F2C620-57E1-4735-AF6B-D9708027CA85}"/>
              </a:ext>
            </a:extLst>
          </p:cNvPr>
          <p:cNvSpPr/>
          <p:nvPr/>
        </p:nvSpPr>
        <p:spPr>
          <a:xfrm>
            <a:off x="7797540" y="5265151"/>
            <a:ext cx="3175417" cy="6829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Regular execution engine</a:t>
            </a:r>
          </a:p>
        </p:txBody>
      </p:sp>
    </p:spTree>
    <p:extLst>
      <p:ext uri="{BB962C8B-B14F-4D97-AF65-F5344CB8AC3E}">
        <p14:creationId xmlns:p14="http://schemas.microsoft.com/office/powerpoint/2010/main" val="162148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73F8-E085-45E7-B74F-3F94640BEA43}"/>
              </a:ext>
            </a:extLst>
          </p:cNvPr>
          <p:cNvSpPr>
            <a:spLocks noGrp="1"/>
          </p:cNvSpPr>
          <p:nvPr>
            <p:ph type="title"/>
          </p:nvPr>
        </p:nvSpPr>
        <p:spPr/>
        <p:txBody>
          <a:bodyPr/>
          <a:lstStyle/>
          <a:p>
            <a:r>
              <a:rPr lang="en-US" dirty="0"/>
              <a:t>A few key points</a:t>
            </a:r>
          </a:p>
        </p:txBody>
      </p:sp>
      <p:sp>
        <p:nvSpPr>
          <p:cNvPr id="3" name="Content Placeholder 2">
            <a:extLst>
              <a:ext uri="{FF2B5EF4-FFF2-40B4-BE49-F238E27FC236}">
                <a16:creationId xmlns:a16="http://schemas.microsoft.com/office/drawing/2014/main" id="{23F36CED-ABC4-45DA-9A3E-CBFC303FE612}"/>
              </a:ext>
            </a:extLst>
          </p:cNvPr>
          <p:cNvSpPr>
            <a:spLocks noGrp="1"/>
          </p:cNvSpPr>
          <p:nvPr>
            <p:ph idx="1"/>
          </p:nvPr>
        </p:nvSpPr>
        <p:spPr/>
        <p:txBody>
          <a:bodyPr/>
          <a:lstStyle/>
          <a:p>
            <a:r>
              <a:rPr lang="en-US" dirty="0"/>
              <a:t>Macros are scheme functions that take in scheme code and output different scheme code</a:t>
            </a:r>
          </a:p>
          <a:p>
            <a:r>
              <a:rPr lang="en-US" dirty="0"/>
              <a:t>This input and output is in terms of “syntax objects” which can be thought of as scheme lists and symbols plus some additional metadata</a:t>
            </a:r>
          </a:p>
          <a:p>
            <a:r>
              <a:rPr lang="en-US" dirty="0"/>
              <a:t>All macro transformation occurs before any normal execution occurs</a:t>
            </a:r>
          </a:p>
          <a:p>
            <a:r>
              <a:rPr lang="en-US" dirty="0"/>
              <a:t>Because the transformation can be any arbitrary scheme function that operates on code, there are almost no limits to the power of macros.  In particular, macros can do things that functions can’t.</a:t>
            </a:r>
          </a:p>
        </p:txBody>
      </p:sp>
    </p:spTree>
    <p:extLst>
      <p:ext uri="{BB962C8B-B14F-4D97-AF65-F5344CB8AC3E}">
        <p14:creationId xmlns:p14="http://schemas.microsoft.com/office/powerpoint/2010/main" val="230664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23F-ADD2-4964-A20E-C26B4D61B538}"/>
              </a:ext>
            </a:extLst>
          </p:cNvPr>
          <p:cNvSpPr>
            <a:spLocks noGrp="1"/>
          </p:cNvSpPr>
          <p:nvPr>
            <p:ph type="title"/>
          </p:nvPr>
        </p:nvSpPr>
        <p:spPr/>
        <p:txBody>
          <a:bodyPr/>
          <a:lstStyle/>
          <a:p>
            <a:r>
              <a:rPr lang="en-US" dirty="0"/>
              <a:t>Implement BW</a:t>
            </a:r>
          </a:p>
        </p:txBody>
      </p:sp>
      <p:sp>
        <p:nvSpPr>
          <p:cNvPr id="3" name="Content Placeholder 2">
            <a:extLst>
              <a:ext uri="{FF2B5EF4-FFF2-40B4-BE49-F238E27FC236}">
                <a16:creationId xmlns:a16="http://schemas.microsoft.com/office/drawing/2014/main" id="{D72B825E-142A-4C8B-A687-61D12EF92C11}"/>
              </a:ext>
            </a:extLst>
          </p:cNvPr>
          <p:cNvSpPr>
            <a:spLocks noGrp="1"/>
          </p:cNvSpPr>
          <p:nvPr>
            <p:ph idx="1"/>
          </p:nvPr>
        </p:nvSpPr>
        <p:spPr/>
        <p:txBody>
          <a:bodyPr/>
          <a:lstStyle/>
          <a:p>
            <a:pPr marL="0" indent="0">
              <a:buNone/>
            </a:pPr>
            <a:r>
              <a:rPr lang="en-US" dirty="0"/>
              <a:t>BW lets you take a scheme function call and invoke it in reverse order</a:t>
            </a:r>
          </a:p>
          <a:p>
            <a:pPr marL="0" indent="0">
              <a:buNone/>
            </a:pPr>
            <a:r>
              <a:rPr lang="en-US" dirty="0"/>
              <a:t>(BW 1 2 +) yields 3</a:t>
            </a:r>
          </a:p>
          <a:p>
            <a:pPr marL="0" indent="0">
              <a:buNone/>
            </a:pPr>
            <a:r>
              <a:rPr lang="en-US" dirty="0"/>
              <a:t>(BW 1 2 3 list) yields (3 2 1)</a:t>
            </a:r>
          </a:p>
          <a:p>
            <a:pPr marL="0" indent="0">
              <a:buNone/>
            </a:pPr>
            <a:endParaRPr lang="en-US" dirty="0"/>
          </a:p>
          <a:p>
            <a:pPr marL="0" indent="0">
              <a:buNone/>
            </a:pPr>
            <a:r>
              <a:rPr lang="en-US" dirty="0"/>
              <a:t>Note that it does not apply recursively to subexpressions</a:t>
            </a:r>
          </a:p>
          <a:p>
            <a:pPr marL="0" indent="0">
              <a:buNone/>
            </a:pPr>
            <a:r>
              <a:rPr lang="en-US" dirty="0"/>
              <a:t>(BW (list 1 2) (list 2 3) list) yields ((2 3) (1 2))</a:t>
            </a:r>
          </a:p>
        </p:txBody>
      </p:sp>
    </p:spTree>
    <p:extLst>
      <p:ext uri="{BB962C8B-B14F-4D97-AF65-F5344CB8AC3E}">
        <p14:creationId xmlns:p14="http://schemas.microsoft.com/office/powerpoint/2010/main" val="326747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BE37-8B59-489C-BCCB-EA9FCA294F3A}"/>
              </a:ext>
            </a:extLst>
          </p:cNvPr>
          <p:cNvSpPr>
            <a:spLocks noGrp="1"/>
          </p:cNvSpPr>
          <p:nvPr>
            <p:ph type="title"/>
          </p:nvPr>
        </p:nvSpPr>
        <p:spPr/>
        <p:txBody>
          <a:bodyPr/>
          <a:lstStyle/>
          <a:p>
            <a:r>
              <a:rPr lang="en-US" dirty="0"/>
              <a:t>Concise macros</a:t>
            </a:r>
          </a:p>
        </p:txBody>
      </p:sp>
      <p:sp>
        <p:nvSpPr>
          <p:cNvPr id="3" name="Content Placeholder 2">
            <a:extLst>
              <a:ext uri="{FF2B5EF4-FFF2-40B4-BE49-F238E27FC236}">
                <a16:creationId xmlns:a16="http://schemas.microsoft.com/office/drawing/2014/main" id="{FF686F5D-AC7E-4DFD-BCF9-84B7B45EAFA5}"/>
              </a:ext>
            </a:extLst>
          </p:cNvPr>
          <p:cNvSpPr>
            <a:spLocks noGrp="1"/>
          </p:cNvSpPr>
          <p:nvPr>
            <p:ph idx="1"/>
          </p:nvPr>
        </p:nvSpPr>
        <p:spPr>
          <a:xfrm>
            <a:off x="838200" y="1443661"/>
            <a:ext cx="10515600" cy="1473160"/>
          </a:xfrm>
        </p:spPr>
        <p:txBody>
          <a:bodyPr/>
          <a:lstStyle/>
          <a:p>
            <a:pPr marL="0" indent="0">
              <a:buNone/>
            </a:pPr>
            <a:r>
              <a:rPr lang="en-US" dirty="0"/>
              <a:t>Though macros as syntax functions is powerful, it can get </a:t>
            </a:r>
            <a:r>
              <a:rPr lang="en-US" dirty="0" err="1"/>
              <a:t>kinda</a:t>
            </a:r>
            <a:r>
              <a:rPr lang="en-US" dirty="0"/>
              <a:t> verbose for most purposes.  Racket has several more concise variants.  I’m </a:t>
            </a:r>
            <a:r>
              <a:rPr lang="en-US" dirty="0" err="1"/>
              <a:t>gonna</a:t>
            </a:r>
            <a:r>
              <a:rPr lang="en-US" dirty="0"/>
              <a:t> teach the syntax case form</a:t>
            </a:r>
          </a:p>
        </p:txBody>
      </p:sp>
      <p:pic>
        <p:nvPicPr>
          <p:cNvPr id="5" name="Picture 4">
            <a:extLst>
              <a:ext uri="{FF2B5EF4-FFF2-40B4-BE49-F238E27FC236}">
                <a16:creationId xmlns:a16="http://schemas.microsoft.com/office/drawing/2014/main" id="{6641FA4B-8DDD-4721-A70A-E6C0B70C17F9}"/>
              </a:ext>
            </a:extLst>
          </p:cNvPr>
          <p:cNvPicPr>
            <a:picLocks noChangeAspect="1"/>
          </p:cNvPicPr>
          <p:nvPr/>
        </p:nvPicPr>
        <p:blipFill>
          <a:blip r:embed="rId2"/>
          <a:stretch>
            <a:fillRect/>
          </a:stretch>
        </p:blipFill>
        <p:spPr>
          <a:xfrm>
            <a:off x="838200" y="2916821"/>
            <a:ext cx="4682924" cy="3270412"/>
          </a:xfrm>
          <a:prstGeom prst="rect">
            <a:avLst/>
          </a:prstGeom>
        </p:spPr>
      </p:pic>
      <p:sp>
        <p:nvSpPr>
          <p:cNvPr id="6" name="Rectangle 5">
            <a:extLst>
              <a:ext uri="{FF2B5EF4-FFF2-40B4-BE49-F238E27FC236}">
                <a16:creationId xmlns:a16="http://schemas.microsoft.com/office/drawing/2014/main" id="{B81D9435-06B8-4FF5-BA12-C38EFABF7206}"/>
              </a:ext>
            </a:extLst>
          </p:cNvPr>
          <p:cNvSpPr/>
          <p:nvPr/>
        </p:nvSpPr>
        <p:spPr>
          <a:xfrm>
            <a:off x="678085" y="6112562"/>
            <a:ext cx="10296645" cy="523220"/>
          </a:xfrm>
          <a:prstGeom prst="rect">
            <a:avLst/>
          </a:prstGeom>
        </p:spPr>
        <p:txBody>
          <a:bodyPr wrap="square">
            <a:spAutoFit/>
          </a:bodyPr>
          <a:lstStyle/>
          <a:p>
            <a:r>
              <a:rPr lang="en-US" sz="2800" dirty="0"/>
              <a:t>Do the classic if exercises</a:t>
            </a:r>
          </a:p>
        </p:txBody>
      </p:sp>
    </p:spTree>
    <p:extLst>
      <p:ext uri="{BB962C8B-B14F-4D97-AF65-F5344CB8AC3E}">
        <p14:creationId xmlns:p14="http://schemas.microsoft.com/office/powerpoint/2010/main" val="274992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649-3458-467E-A749-B1961712353B}"/>
              </a:ext>
            </a:extLst>
          </p:cNvPr>
          <p:cNvSpPr>
            <a:spLocks noGrp="1"/>
          </p:cNvSpPr>
          <p:nvPr>
            <p:ph type="title"/>
          </p:nvPr>
        </p:nvSpPr>
        <p:spPr/>
        <p:txBody>
          <a:bodyPr/>
          <a:lstStyle/>
          <a:p>
            <a:r>
              <a:rPr lang="en-US" dirty="0"/>
              <a:t>Concise macro Ellipsis</a:t>
            </a:r>
          </a:p>
        </p:txBody>
      </p:sp>
      <p:sp>
        <p:nvSpPr>
          <p:cNvPr id="3" name="Content Placeholder 2">
            <a:extLst>
              <a:ext uri="{FF2B5EF4-FFF2-40B4-BE49-F238E27FC236}">
                <a16:creationId xmlns:a16="http://schemas.microsoft.com/office/drawing/2014/main" id="{55D3C2D9-5C6D-41C6-9C2D-704AB132C56E}"/>
              </a:ext>
            </a:extLst>
          </p:cNvPr>
          <p:cNvSpPr>
            <a:spLocks noGrp="1"/>
          </p:cNvSpPr>
          <p:nvPr>
            <p:ph idx="1"/>
          </p:nvPr>
        </p:nvSpPr>
        <p:spPr>
          <a:xfrm>
            <a:off x="838201" y="1478385"/>
            <a:ext cx="10515600" cy="1137494"/>
          </a:xfrm>
        </p:spPr>
        <p:txBody>
          <a:bodyPr/>
          <a:lstStyle/>
          <a:p>
            <a:pPr marL="0" indent="0">
              <a:buNone/>
            </a:pPr>
            <a:r>
              <a:rPr lang="en-US" dirty="0"/>
              <a:t>Means the previous pattern 0 to any number of times.  Must be matched by an ellipsis in the result template</a:t>
            </a:r>
          </a:p>
        </p:txBody>
      </p:sp>
      <p:sp>
        <p:nvSpPr>
          <p:cNvPr id="4" name="Rectangle 3">
            <a:extLst>
              <a:ext uri="{FF2B5EF4-FFF2-40B4-BE49-F238E27FC236}">
                <a16:creationId xmlns:a16="http://schemas.microsoft.com/office/drawing/2014/main" id="{D706BF84-4349-4700-B4D4-D1BF6899D33A}"/>
              </a:ext>
            </a:extLst>
          </p:cNvPr>
          <p:cNvSpPr/>
          <p:nvPr/>
        </p:nvSpPr>
        <p:spPr>
          <a:xfrm>
            <a:off x="838199" y="2441004"/>
            <a:ext cx="10296645" cy="1384995"/>
          </a:xfrm>
          <a:prstGeom prst="rect">
            <a:avLst/>
          </a:prstGeom>
        </p:spPr>
        <p:txBody>
          <a:bodyPr wrap="square">
            <a:spAutoFit/>
          </a:bodyPr>
          <a:lstStyle/>
          <a:p>
            <a:r>
              <a:rPr lang="en-US" sz="2800" dirty="0">
                <a:latin typeface="Consolas" panose="020B0609020204030204" pitchFamily="49" charset="0"/>
              </a:rPr>
              <a:t>(define-syntax (</a:t>
            </a:r>
            <a:r>
              <a:rPr lang="en-US" sz="2800" dirty="0" err="1">
                <a:latin typeface="Consolas" panose="020B0609020204030204" pitchFamily="49" charset="0"/>
              </a:rPr>
              <a:t>dupsyms</a:t>
            </a:r>
            <a:r>
              <a:rPr lang="en-US" sz="2800" dirty="0">
                <a:latin typeface="Consolas" panose="020B0609020204030204" pitchFamily="49" charset="0"/>
              </a:rPr>
              <a:t> </a:t>
            </a:r>
            <a:r>
              <a:rPr lang="en-US" sz="2800" dirty="0" err="1">
                <a:latin typeface="Consolas" panose="020B0609020204030204" pitchFamily="49" charset="0"/>
              </a:rPr>
              <a:t>stx</a:t>
            </a:r>
            <a:r>
              <a:rPr lang="en-US" sz="2800" dirty="0">
                <a:latin typeface="Consolas" panose="020B0609020204030204" pitchFamily="49" charset="0"/>
              </a:rPr>
              <a:t>)</a:t>
            </a:r>
          </a:p>
          <a:p>
            <a:r>
              <a:rPr lang="en-US" sz="2800" dirty="0">
                <a:latin typeface="Consolas" panose="020B0609020204030204" pitchFamily="49" charset="0"/>
              </a:rPr>
              <a:t>  (syntax-case </a:t>
            </a:r>
            <a:r>
              <a:rPr lang="en-US" sz="2800" dirty="0" err="1">
                <a:latin typeface="Consolas" panose="020B0609020204030204" pitchFamily="49" charset="0"/>
              </a:rPr>
              <a:t>stx</a:t>
            </a:r>
            <a:r>
              <a:rPr lang="en-US" sz="2800" dirty="0">
                <a:latin typeface="Consolas" panose="020B0609020204030204" pitchFamily="49" charset="0"/>
              </a:rPr>
              <a:t> ()</a:t>
            </a:r>
          </a:p>
          <a:p>
            <a:r>
              <a:rPr lang="en-US" sz="2800" dirty="0">
                <a:latin typeface="Consolas" panose="020B0609020204030204" pitchFamily="49" charset="0"/>
              </a:rPr>
              <a:t>    [(_ </a:t>
            </a:r>
            <a:r>
              <a:rPr lang="en-US" sz="2800" dirty="0" err="1">
                <a:latin typeface="Consolas" panose="020B0609020204030204" pitchFamily="49" charset="0"/>
              </a:rPr>
              <a:t>sym</a:t>
            </a:r>
            <a:r>
              <a:rPr lang="en-US" sz="2800" dirty="0">
                <a:latin typeface="Consolas" panose="020B0609020204030204" pitchFamily="49" charset="0"/>
              </a:rPr>
              <a:t> ...) #'(quote (( </a:t>
            </a:r>
            <a:r>
              <a:rPr lang="en-US" sz="2800" dirty="0" err="1">
                <a:latin typeface="Consolas" panose="020B0609020204030204" pitchFamily="49" charset="0"/>
              </a:rPr>
              <a:t>sym</a:t>
            </a:r>
            <a:r>
              <a:rPr lang="en-US" sz="2800" dirty="0">
                <a:latin typeface="Consolas" panose="020B0609020204030204" pitchFamily="49" charset="0"/>
              </a:rPr>
              <a:t> . </a:t>
            </a:r>
            <a:r>
              <a:rPr lang="en-US" sz="2800" dirty="0" err="1">
                <a:latin typeface="Consolas" panose="020B0609020204030204" pitchFamily="49" charset="0"/>
              </a:rPr>
              <a:t>sym</a:t>
            </a:r>
            <a:r>
              <a:rPr lang="en-US" sz="2800" dirty="0">
                <a:latin typeface="Consolas" panose="020B0609020204030204" pitchFamily="49" charset="0"/>
              </a:rPr>
              <a:t> ) ...))]))</a:t>
            </a:r>
          </a:p>
        </p:txBody>
      </p:sp>
      <p:pic>
        <p:nvPicPr>
          <p:cNvPr id="5" name="Picture 4">
            <a:extLst>
              <a:ext uri="{FF2B5EF4-FFF2-40B4-BE49-F238E27FC236}">
                <a16:creationId xmlns:a16="http://schemas.microsoft.com/office/drawing/2014/main" id="{9148E58F-0D21-4AEF-B540-E06CE37023CC}"/>
              </a:ext>
            </a:extLst>
          </p:cNvPr>
          <p:cNvPicPr>
            <a:picLocks noChangeAspect="1"/>
          </p:cNvPicPr>
          <p:nvPr/>
        </p:nvPicPr>
        <p:blipFill>
          <a:blip r:embed="rId2"/>
          <a:stretch>
            <a:fillRect/>
          </a:stretch>
        </p:blipFill>
        <p:spPr>
          <a:xfrm>
            <a:off x="838199" y="4245901"/>
            <a:ext cx="7596153" cy="1137494"/>
          </a:xfrm>
          <a:prstGeom prst="rect">
            <a:avLst/>
          </a:prstGeom>
        </p:spPr>
      </p:pic>
      <p:sp>
        <p:nvSpPr>
          <p:cNvPr id="6" name="Rectangle 5">
            <a:extLst>
              <a:ext uri="{FF2B5EF4-FFF2-40B4-BE49-F238E27FC236}">
                <a16:creationId xmlns:a16="http://schemas.microsoft.com/office/drawing/2014/main" id="{39BDB9FD-EDD2-405C-9B5F-3695416C98E9}"/>
              </a:ext>
            </a:extLst>
          </p:cNvPr>
          <p:cNvSpPr/>
          <p:nvPr/>
        </p:nvSpPr>
        <p:spPr>
          <a:xfrm>
            <a:off x="689660" y="5766030"/>
            <a:ext cx="10296645" cy="523220"/>
          </a:xfrm>
          <a:prstGeom prst="rect">
            <a:avLst/>
          </a:prstGeom>
        </p:spPr>
        <p:txBody>
          <a:bodyPr wrap="square">
            <a:spAutoFit/>
          </a:bodyPr>
          <a:lstStyle/>
          <a:p>
            <a:r>
              <a:rPr lang="en-US" sz="2800" dirty="0"/>
              <a:t>Do the </a:t>
            </a:r>
            <a:r>
              <a:rPr lang="en-US" sz="2800" dirty="0" err="1"/>
              <a:t>mywhen</a:t>
            </a:r>
            <a:r>
              <a:rPr lang="en-US" sz="2800" dirty="0"/>
              <a:t> and </a:t>
            </a:r>
            <a:r>
              <a:rPr lang="en-US" sz="2800" dirty="0" err="1"/>
              <a:t>topairs</a:t>
            </a:r>
            <a:r>
              <a:rPr lang="en-US" sz="2800" dirty="0"/>
              <a:t> exercises</a:t>
            </a:r>
          </a:p>
        </p:txBody>
      </p:sp>
    </p:spTree>
    <p:extLst>
      <p:ext uri="{BB962C8B-B14F-4D97-AF65-F5344CB8AC3E}">
        <p14:creationId xmlns:p14="http://schemas.microsoft.com/office/powerpoint/2010/main" val="25146963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CE426D428CEF499B332ADC3ADB3636" ma:contentTypeVersion="15" ma:contentTypeDescription="Create a new document." ma:contentTypeScope="" ma:versionID="33e6dfaf1a47dca333a7629626a3e18d">
  <xsd:schema xmlns:xsd="http://www.w3.org/2001/XMLSchema" xmlns:xs="http://www.w3.org/2001/XMLSchema" xmlns:p="http://schemas.microsoft.com/office/2006/metadata/properties" xmlns:ns3="5f5b6d61-0e5f-41fd-8596-a1256f5a83b0" xmlns:ns4="f0b9717a-2b57-40f9-a089-7ad30d640f15" targetNamespace="http://schemas.microsoft.com/office/2006/metadata/properties" ma:root="true" ma:fieldsID="9fc19125a57afee62d33e895960898df" ns3:_="" ns4:_="">
    <xsd:import namespace="5f5b6d61-0e5f-41fd-8596-a1256f5a83b0"/>
    <xsd:import namespace="f0b9717a-2b57-40f9-a089-7ad30d640f15"/>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b6d61-0e5f-41fd-8596-a1256f5a83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b9717a-2b57-40f9-a089-7ad30d640f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f5b6d61-0e5f-41fd-8596-a1256f5a83b0" xsi:nil="true"/>
  </documentManagement>
</p:properties>
</file>

<file path=customXml/itemProps1.xml><?xml version="1.0" encoding="utf-8"?>
<ds:datastoreItem xmlns:ds="http://schemas.openxmlformats.org/officeDocument/2006/customXml" ds:itemID="{FCA7BE3D-DDE7-44AB-88B9-62FBB530F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5b6d61-0e5f-41fd-8596-a1256f5a83b0"/>
    <ds:schemaRef ds:uri="f0b9717a-2b57-40f9-a089-7ad30d640f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2AA64-D6BF-4C96-81D2-BFD4DD655D27}">
  <ds:schemaRefs>
    <ds:schemaRef ds:uri="http://schemas.microsoft.com/sharepoint/v3/contenttype/forms"/>
  </ds:schemaRefs>
</ds:datastoreItem>
</file>

<file path=customXml/itemProps3.xml><?xml version="1.0" encoding="utf-8"?>
<ds:datastoreItem xmlns:ds="http://schemas.openxmlformats.org/officeDocument/2006/customXml" ds:itemID="{CFCE19FC-1E3B-4385-B561-A70641DD138F}">
  <ds:schemaRefs>
    <ds:schemaRef ds:uri="http://purl.org/dc/terms/"/>
    <ds:schemaRef ds:uri="5f5b6d61-0e5f-41fd-8596-a1256f5a83b0"/>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 ds:uri="http://schemas.microsoft.com/office/infopath/2007/PartnerControls"/>
    <ds:schemaRef ds:uri="f0b9717a-2b57-40f9-a089-7ad30d640f1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505</TotalTime>
  <Words>290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Consolas</vt:lpstr>
      <vt:lpstr>Office Theme</vt:lpstr>
      <vt:lpstr>Macros</vt:lpstr>
      <vt:lpstr>PowerPoint Presentation</vt:lpstr>
      <vt:lpstr>Macro process</vt:lpstr>
      <vt:lpstr>A few key points</vt:lpstr>
      <vt:lpstr>Implement BW</vt:lpstr>
      <vt:lpstr>Concise macros</vt:lpstr>
      <vt:lpstr>Concise macro Ellipsis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dc:title>
  <dc:creator>Hewner, Mike</dc:creator>
  <cp:lastModifiedBy>Hewner, Mike</cp:lastModifiedBy>
  <cp:revision>11</cp:revision>
  <dcterms:created xsi:type="dcterms:W3CDTF">2023-06-08T17:59:52Z</dcterms:created>
  <dcterms:modified xsi:type="dcterms:W3CDTF">2024-10-13T20:25:39Z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0x01010059CE426D428CEF499B332ADC3ADB3636</vt:lpwstr>
  </property>
</Properties>
</file>