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handoutMasterIdLst>
    <p:handoutMasterId r:id="rId11"/>
  </p:handoutMasterIdLst>
  <p:sldIdLst>
    <p:sldId id="256" r:id="rId2"/>
    <p:sldId id="357" r:id="rId3"/>
    <p:sldId id="316" r:id="rId4"/>
    <p:sldId id="355" r:id="rId5"/>
    <p:sldId id="354" r:id="rId6"/>
    <p:sldId id="361" r:id="rId7"/>
    <p:sldId id="353" r:id="rId8"/>
    <p:sldId id="301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D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01" autoAdjust="0"/>
    <p:restoredTop sz="81219" autoAdjust="0"/>
  </p:normalViewPr>
  <p:slideViewPr>
    <p:cSldViewPr>
      <p:cViewPr>
        <p:scale>
          <a:sx n="75" d="100"/>
          <a:sy n="75" d="100"/>
        </p:scale>
        <p:origin x="996" y="3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2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E83998F9-EE91-48FF-A7F2-D5F8DE4E148C}"/>
    <pc:docChg chg="custSel addSld delSld modSld">
      <pc:chgData name="Hewner, Mike" userId="7f3f83dd-6dfb-4127-a87f-c1714bd4fac9" providerId="ADAL" clId="{E83998F9-EE91-48FF-A7F2-D5F8DE4E148C}" dt="2021-09-06T14:25:02.828" v="1107" actId="20577"/>
      <pc:docMkLst>
        <pc:docMk/>
      </pc:docMkLst>
      <pc:sldChg chg="modSp mod">
        <pc:chgData name="Hewner, Mike" userId="7f3f83dd-6dfb-4127-a87f-c1714bd4fac9" providerId="ADAL" clId="{E83998F9-EE91-48FF-A7F2-D5F8DE4E148C}" dt="2021-09-06T14:25:02.828" v="1107" actId="20577"/>
        <pc:sldMkLst>
          <pc:docMk/>
          <pc:sldMk cId="0" sldId="256"/>
        </pc:sldMkLst>
        <pc:spChg chg="mod">
          <ac:chgData name="Hewner, Mike" userId="7f3f83dd-6dfb-4127-a87f-c1714bd4fac9" providerId="ADAL" clId="{E83998F9-EE91-48FF-A7F2-D5F8DE4E148C}" dt="2021-09-06T14:25:02.828" v="1107" actId="20577"/>
          <ac:spMkLst>
            <pc:docMk/>
            <pc:sldMk cId="0" sldId="256"/>
            <ac:spMk id="273411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294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298"/>
        </pc:sldMkLst>
      </pc:sldChg>
      <pc:sldChg chg="modSp mod modAnim">
        <pc:chgData name="Hewner, Mike" userId="7f3f83dd-6dfb-4127-a87f-c1714bd4fac9" providerId="ADAL" clId="{E83998F9-EE91-48FF-A7F2-D5F8DE4E148C}" dt="2021-09-06T14:23:38.254" v="1096" actId="20577"/>
        <pc:sldMkLst>
          <pc:docMk/>
          <pc:sldMk cId="0" sldId="301"/>
        </pc:sldMkLst>
        <pc:spChg chg="mod">
          <ac:chgData name="Hewner, Mike" userId="7f3f83dd-6dfb-4127-a87f-c1714bd4fac9" providerId="ADAL" clId="{E83998F9-EE91-48FF-A7F2-D5F8DE4E148C}" dt="2021-09-06T14:23:38.254" v="1096" actId="20577"/>
          <ac:spMkLst>
            <pc:docMk/>
            <pc:sldMk cId="0" sldId="301"/>
            <ac:spMk id="33280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3:49.544" v="1" actId="47"/>
        <pc:sldMkLst>
          <pc:docMk/>
          <pc:sldMk cId="0" sldId="303"/>
        </pc:sldMkLst>
      </pc:sldChg>
      <pc:sldChg chg="del">
        <pc:chgData name="Hewner, Mike" userId="7f3f83dd-6dfb-4127-a87f-c1714bd4fac9" providerId="ADAL" clId="{E83998F9-EE91-48FF-A7F2-D5F8DE4E148C}" dt="2021-09-06T13:43:49.544" v="1" actId="47"/>
        <pc:sldMkLst>
          <pc:docMk/>
          <pc:sldMk cId="0" sldId="305"/>
        </pc:sldMkLst>
      </pc:sldChg>
      <pc:sldChg chg="del">
        <pc:chgData name="Hewner, Mike" userId="7f3f83dd-6dfb-4127-a87f-c1714bd4fac9" providerId="ADAL" clId="{E83998F9-EE91-48FF-A7F2-D5F8DE4E148C}" dt="2021-09-06T13:44:23.304" v="2" actId="47"/>
        <pc:sldMkLst>
          <pc:docMk/>
          <pc:sldMk cId="0" sldId="307"/>
        </pc:sldMkLst>
      </pc:sldChg>
      <pc:sldChg chg="modSp modAnim">
        <pc:chgData name="Hewner, Mike" userId="7f3f83dd-6dfb-4127-a87f-c1714bd4fac9" providerId="ADAL" clId="{E83998F9-EE91-48FF-A7F2-D5F8DE4E148C}" dt="2021-09-06T13:45:03.294" v="47" actId="6549"/>
        <pc:sldMkLst>
          <pc:docMk/>
          <pc:sldMk cId="0" sldId="309"/>
        </pc:sldMkLst>
        <pc:spChg chg="mod">
          <ac:chgData name="Hewner, Mike" userId="7f3f83dd-6dfb-4127-a87f-c1714bd4fac9" providerId="ADAL" clId="{E83998F9-EE91-48FF-A7F2-D5F8DE4E148C}" dt="2021-09-06T13:45:03.294" v="47" actId="6549"/>
          <ac:spMkLst>
            <pc:docMk/>
            <pc:sldMk cId="0" sldId="309"/>
            <ac:spMk id="340995" creationId="{00000000-0000-0000-0000-000000000000}"/>
          </ac:spMkLst>
        </pc:spChg>
      </pc:sldChg>
      <pc:sldChg chg="modSp del mod">
        <pc:chgData name="Hewner, Mike" userId="7f3f83dd-6dfb-4127-a87f-c1714bd4fac9" providerId="ADAL" clId="{E83998F9-EE91-48FF-A7F2-D5F8DE4E148C}" dt="2021-09-06T13:45:35.909" v="49" actId="47"/>
        <pc:sldMkLst>
          <pc:docMk/>
          <pc:sldMk cId="0" sldId="310"/>
        </pc:sldMkLst>
        <pc:spChg chg="mod">
          <ac:chgData name="Hewner, Mike" userId="7f3f83dd-6dfb-4127-a87f-c1714bd4fac9" providerId="ADAL" clId="{E83998F9-EE91-48FF-A7F2-D5F8DE4E148C}" dt="2021-09-06T13:45:26.634" v="48" actId="6549"/>
          <ac:spMkLst>
            <pc:docMk/>
            <pc:sldMk cId="0" sldId="310"/>
            <ac:spMk id="34304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2"/>
        </pc:sldMkLst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3"/>
        </pc:sldMkLst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4"/>
        </pc:sldMkLst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5"/>
        </pc:sldMkLst>
      </pc:sldChg>
      <pc:sldChg chg="modSp mod modShow">
        <pc:chgData name="Hewner, Mike" userId="7f3f83dd-6dfb-4127-a87f-c1714bd4fac9" providerId="ADAL" clId="{E83998F9-EE91-48FF-A7F2-D5F8DE4E148C}" dt="2021-09-06T14:13:55.494" v="390" actId="20577"/>
        <pc:sldMkLst>
          <pc:docMk/>
          <pc:sldMk cId="0" sldId="316"/>
        </pc:sldMkLst>
        <pc:spChg chg="mod">
          <ac:chgData name="Hewner, Mike" userId="7f3f83dd-6dfb-4127-a87f-c1714bd4fac9" providerId="ADAL" clId="{E83998F9-EE91-48FF-A7F2-D5F8DE4E148C}" dt="2021-09-06T14:13:55.494" v="390" actId="20577"/>
          <ac:spMkLst>
            <pc:docMk/>
            <pc:sldMk cId="0" sldId="316"/>
            <ac:spMk id="32768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9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2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3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5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6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945405677" sldId="336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3907566418" sldId="339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3203125267" sldId="347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37966112" sldId="348"/>
        </pc:sldMkLst>
      </pc:sldChg>
      <pc:sldChg chg="modSp mod">
        <pc:chgData name="Hewner, Mike" userId="7f3f83dd-6dfb-4127-a87f-c1714bd4fac9" providerId="ADAL" clId="{E83998F9-EE91-48FF-A7F2-D5F8DE4E148C}" dt="2021-09-06T13:46:39.539" v="52" actId="5793"/>
        <pc:sldMkLst>
          <pc:docMk/>
          <pc:sldMk cId="2572670830" sldId="349"/>
        </pc:sldMkLst>
        <pc:spChg chg="mod">
          <ac:chgData name="Hewner, Mike" userId="7f3f83dd-6dfb-4127-a87f-c1714bd4fac9" providerId="ADAL" clId="{E83998F9-EE91-48FF-A7F2-D5F8DE4E148C}" dt="2021-09-06T13:46:39.539" v="52" actId="5793"/>
          <ac:spMkLst>
            <pc:docMk/>
            <pc:sldMk cId="2572670830" sldId="349"/>
            <ac:spMk id="9216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2381269459" sldId="350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1686841967" sldId="351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188027634" sldId="352"/>
        </pc:sldMkLst>
      </pc:sldChg>
      <pc:sldChg chg="modSp new mod">
        <pc:chgData name="Hewner, Mike" userId="7f3f83dd-6dfb-4127-a87f-c1714bd4fac9" providerId="ADAL" clId="{E83998F9-EE91-48FF-A7F2-D5F8DE4E148C}" dt="2021-09-06T13:47:19.174" v="97" actId="20577"/>
        <pc:sldMkLst>
          <pc:docMk/>
          <pc:sldMk cId="2790070612" sldId="353"/>
        </pc:sldMkLst>
        <pc:spChg chg="mod">
          <ac:chgData name="Hewner, Mike" userId="7f3f83dd-6dfb-4127-a87f-c1714bd4fac9" providerId="ADAL" clId="{E83998F9-EE91-48FF-A7F2-D5F8DE4E148C}" dt="2021-09-06T13:47:19.174" v="97" actId="20577"/>
          <ac:spMkLst>
            <pc:docMk/>
            <pc:sldMk cId="2790070612" sldId="353"/>
            <ac:spMk id="2" creationId="{36030924-376D-4EE1-8D98-CE59EC941EA6}"/>
          </ac:spMkLst>
        </pc:spChg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3039344731" sldId="353"/>
        </pc:sldMkLst>
      </pc:sldChg>
      <pc:sldChg chg="add">
        <pc:chgData name="Hewner, Mike" userId="7f3f83dd-6dfb-4127-a87f-c1714bd4fac9" providerId="ADAL" clId="{E83998F9-EE91-48FF-A7F2-D5F8DE4E148C}" dt="2021-09-06T14:15:08.168" v="391"/>
        <pc:sldMkLst>
          <pc:docMk/>
          <pc:sldMk cId="1489942192" sldId="354"/>
        </pc:sldMkLst>
      </pc:sldChg>
      <pc:sldChg chg="add">
        <pc:chgData name="Hewner, Mike" userId="7f3f83dd-6dfb-4127-a87f-c1714bd4fac9" providerId="ADAL" clId="{E83998F9-EE91-48FF-A7F2-D5F8DE4E148C}" dt="2021-09-06T14:15:08.168" v="391"/>
        <pc:sldMkLst>
          <pc:docMk/>
          <pc:sldMk cId="675546999" sldId="355"/>
        </pc:sldMkLst>
      </pc:sldChg>
      <pc:sldChg chg="add">
        <pc:chgData name="Hewner, Mike" userId="7f3f83dd-6dfb-4127-a87f-c1714bd4fac9" providerId="ADAL" clId="{E83998F9-EE91-48FF-A7F2-D5F8DE4E148C}" dt="2021-09-06T13:50:09.504" v="98"/>
        <pc:sldMkLst>
          <pc:docMk/>
          <pc:sldMk cId="110241636" sldId="357"/>
        </pc:sldMkLst>
      </pc:sldChg>
      <pc:sldChg chg="add">
        <pc:chgData name="Hewner, Mike" userId="7f3f83dd-6dfb-4127-a87f-c1714bd4fac9" providerId="ADAL" clId="{E83998F9-EE91-48FF-A7F2-D5F8DE4E148C}" dt="2021-09-06T14:15:29.824" v="393"/>
        <pc:sldMkLst>
          <pc:docMk/>
          <pc:sldMk cId="1086811534" sldId="361"/>
        </pc:sldMkLst>
      </pc:sldChg>
    </pc:docChg>
  </pc:docChgLst>
  <pc:docChgLst>
    <pc:chgData name="Hewner, Mike" userId="7f3f83dd-6dfb-4127-a87f-c1714bd4fac9" providerId="ADAL" clId="{8D2797B0-A653-4FEA-8E44-08631DCA1382}"/>
    <pc:docChg chg="custSel modSld">
      <pc:chgData name="Hewner, Mike" userId="7f3f83dd-6dfb-4127-a87f-c1714bd4fac9" providerId="ADAL" clId="{8D2797B0-A653-4FEA-8E44-08631DCA1382}" dt="2021-12-02T15:53:27.130" v="685" actId="114"/>
      <pc:docMkLst>
        <pc:docMk/>
      </pc:docMkLst>
      <pc:sldChg chg="addSp delSp modSp mod">
        <pc:chgData name="Hewner, Mike" userId="7f3f83dd-6dfb-4127-a87f-c1714bd4fac9" providerId="ADAL" clId="{8D2797B0-A653-4FEA-8E44-08631DCA1382}" dt="2021-12-02T15:53:27.130" v="685" actId="114"/>
        <pc:sldMkLst>
          <pc:docMk/>
          <pc:sldMk cId="2572670830" sldId="349"/>
        </pc:sldMkLst>
        <pc:spChg chg="add mod">
          <ac:chgData name="Hewner, Mike" userId="7f3f83dd-6dfb-4127-a87f-c1714bd4fac9" providerId="ADAL" clId="{8D2797B0-A653-4FEA-8E44-08631DCA1382}" dt="2021-12-02T15:53:27.130" v="685" actId="114"/>
          <ac:spMkLst>
            <pc:docMk/>
            <pc:sldMk cId="2572670830" sldId="349"/>
            <ac:spMk id="3" creationId="{EA1760E0-37C4-4DCF-998F-08DDE819F60D}"/>
          </ac:spMkLst>
        </pc:spChg>
        <pc:spChg chg="mod">
          <ac:chgData name="Hewner, Mike" userId="7f3f83dd-6dfb-4127-a87f-c1714bd4fac9" providerId="ADAL" clId="{8D2797B0-A653-4FEA-8E44-08631DCA1382}" dt="2021-12-02T15:53:07.293" v="648" actId="20577"/>
          <ac:spMkLst>
            <pc:docMk/>
            <pc:sldMk cId="2572670830" sldId="349"/>
            <ac:spMk id="92163" creationId="{00000000-0000-0000-0000-000000000000}"/>
          </ac:spMkLst>
        </pc:spChg>
        <pc:graphicFrameChg chg="del">
          <ac:chgData name="Hewner, Mike" userId="7f3f83dd-6dfb-4127-a87f-c1714bd4fac9" providerId="ADAL" clId="{8D2797B0-A653-4FEA-8E44-08631DCA1382}" dt="2021-12-02T15:47:15.119" v="351" actId="478"/>
          <ac:graphicFrameMkLst>
            <pc:docMk/>
            <pc:sldMk cId="2572670830" sldId="349"/>
            <ac:graphicFrameMk id="2" creationId="{00000000-0000-0000-0000-000000000000}"/>
          </ac:graphicFrameMkLst>
        </pc:graphicFrameChg>
      </pc:sldChg>
      <pc:sldChg chg="modSp mod">
        <pc:chgData name="Hewner, Mike" userId="7f3f83dd-6dfb-4127-a87f-c1714bd4fac9" providerId="ADAL" clId="{8D2797B0-A653-4FEA-8E44-08631DCA1382}" dt="2021-12-02T14:08:53.252" v="350" actId="20577"/>
        <pc:sldMkLst>
          <pc:docMk/>
          <pc:sldMk cId="1086811534" sldId="361"/>
        </pc:sldMkLst>
        <pc:spChg chg="mod">
          <ac:chgData name="Hewner, Mike" userId="7f3f83dd-6dfb-4127-a87f-c1714bd4fac9" providerId="ADAL" clId="{8D2797B0-A653-4FEA-8E44-08631DCA1382}" dt="2021-12-02T14:08:53.252" v="350" actId="20577"/>
          <ac:spMkLst>
            <pc:docMk/>
            <pc:sldMk cId="1086811534" sldId="361"/>
            <ac:spMk id="3" creationId="{1F3C37FA-D5F5-47BE-B323-5B8FDA42CEF1}"/>
          </ac:spMkLst>
        </pc:spChg>
      </pc:sldChg>
    </pc:docChg>
  </pc:docChgLst>
  <pc:docChgLst>
    <pc:chgData name="Hewner, Mike" userId="7f3f83dd-6dfb-4127-a87f-c1714bd4fac9" providerId="ADAL" clId="{130BB7FF-FCAA-40F6-A4C7-E55C22FB0702}"/>
    <pc:docChg chg="custSel delSld modSld">
      <pc:chgData name="Hewner, Mike" userId="7f3f83dd-6dfb-4127-a87f-c1714bd4fac9" providerId="ADAL" clId="{130BB7FF-FCAA-40F6-A4C7-E55C22FB0702}" dt="2022-09-05T12:46:59.309" v="470" actId="6549"/>
      <pc:docMkLst>
        <pc:docMk/>
      </pc:docMkLst>
      <pc:sldChg chg="del">
        <pc:chgData name="Hewner, Mike" userId="7f3f83dd-6dfb-4127-a87f-c1714bd4fac9" providerId="ADAL" clId="{130BB7FF-FCAA-40F6-A4C7-E55C22FB0702}" dt="2022-09-05T12:38:50.086" v="45" actId="47"/>
        <pc:sldMkLst>
          <pc:docMk/>
          <pc:sldMk cId="0" sldId="306"/>
        </pc:sldMkLst>
      </pc:sldChg>
      <pc:sldChg chg="modSp mod">
        <pc:chgData name="Hewner, Mike" userId="7f3f83dd-6dfb-4127-a87f-c1714bd4fac9" providerId="ADAL" clId="{130BB7FF-FCAA-40F6-A4C7-E55C22FB0702}" dt="2022-09-05T12:46:59.309" v="470" actId="6549"/>
        <pc:sldMkLst>
          <pc:docMk/>
          <pc:sldMk cId="0" sldId="316"/>
        </pc:sldMkLst>
        <pc:spChg chg="mod">
          <ac:chgData name="Hewner, Mike" userId="7f3f83dd-6dfb-4127-a87f-c1714bd4fac9" providerId="ADAL" clId="{130BB7FF-FCAA-40F6-A4C7-E55C22FB0702}" dt="2022-09-05T12:46:59.309" v="470" actId="6549"/>
          <ac:spMkLst>
            <pc:docMk/>
            <pc:sldMk cId="0" sldId="316"/>
            <ac:spMk id="327682" creationId="{00000000-0000-0000-0000-000000000000}"/>
          </ac:spMkLst>
        </pc:spChg>
      </pc:sldChg>
      <pc:sldChg chg="modNotesTx">
        <pc:chgData name="Hewner, Mike" userId="7f3f83dd-6dfb-4127-a87f-c1714bd4fac9" providerId="ADAL" clId="{130BB7FF-FCAA-40F6-A4C7-E55C22FB0702}" dt="2022-09-05T12:46:36.480" v="469" actId="20577"/>
        <pc:sldMkLst>
          <pc:docMk/>
          <pc:sldMk cId="0" sldId="317"/>
        </pc:sldMkLst>
      </pc:sldChg>
      <pc:sldChg chg="modSp mod">
        <pc:chgData name="Hewner, Mike" userId="7f3f83dd-6dfb-4127-a87f-c1714bd4fac9" providerId="ADAL" clId="{130BB7FF-FCAA-40F6-A4C7-E55C22FB0702}" dt="2022-08-31T15:03:55.508" v="44" actId="20577"/>
        <pc:sldMkLst>
          <pc:docMk/>
          <pc:sldMk cId="2572670830" sldId="349"/>
        </pc:sldMkLst>
        <pc:spChg chg="mod">
          <ac:chgData name="Hewner, Mike" userId="7f3f83dd-6dfb-4127-a87f-c1714bd4fac9" providerId="ADAL" clId="{130BB7FF-FCAA-40F6-A4C7-E55C22FB0702}" dt="2022-08-31T15:03:55.508" v="44" actId="20577"/>
          <ac:spMkLst>
            <pc:docMk/>
            <pc:sldMk cId="2572670830" sldId="349"/>
            <ac:spMk id="92163" creationId="{00000000-0000-0000-0000-000000000000}"/>
          </ac:spMkLst>
        </pc:spChg>
      </pc:sldChg>
      <pc:sldChg chg="modSp mod">
        <pc:chgData name="Hewner, Mike" userId="7f3f83dd-6dfb-4127-a87f-c1714bd4fac9" providerId="ADAL" clId="{130BB7FF-FCAA-40F6-A4C7-E55C22FB0702}" dt="2022-09-05T12:43:46.151" v="368" actId="1076"/>
        <pc:sldMkLst>
          <pc:docMk/>
          <pc:sldMk cId="675546999" sldId="355"/>
        </pc:sldMkLst>
        <pc:spChg chg="mod">
          <ac:chgData name="Hewner, Mike" userId="7f3f83dd-6dfb-4127-a87f-c1714bd4fac9" providerId="ADAL" clId="{130BB7FF-FCAA-40F6-A4C7-E55C22FB0702}" dt="2022-09-05T12:43:46.151" v="368" actId="1076"/>
          <ac:spMkLst>
            <pc:docMk/>
            <pc:sldMk cId="675546999" sldId="355"/>
            <ac:spMk id="4" creationId="{B4E4E3C1-BD3D-46FA-AC0B-FC85957DAE2B}"/>
          </ac:spMkLst>
        </pc:spChg>
      </pc:sldChg>
      <pc:sldChg chg="delSp modSp mod">
        <pc:chgData name="Hewner, Mike" userId="7f3f83dd-6dfb-4127-a87f-c1714bd4fac9" providerId="ADAL" clId="{130BB7FF-FCAA-40F6-A4C7-E55C22FB0702}" dt="2022-09-05T12:42:43.383" v="275" actId="14100"/>
        <pc:sldMkLst>
          <pc:docMk/>
          <pc:sldMk cId="110241636" sldId="357"/>
        </pc:sldMkLst>
        <pc:spChg chg="mod">
          <ac:chgData name="Hewner, Mike" userId="7f3f83dd-6dfb-4127-a87f-c1714bd4fac9" providerId="ADAL" clId="{130BB7FF-FCAA-40F6-A4C7-E55C22FB0702}" dt="2022-09-05T12:42:43.383" v="275" actId="14100"/>
          <ac:spMkLst>
            <pc:docMk/>
            <pc:sldMk cId="110241636" sldId="357"/>
            <ac:spMk id="3" creationId="{A30A752C-E206-4321-9433-5E8E2101F744}"/>
          </ac:spMkLst>
        </pc:spChg>
        <pc:picChg chg="del">
          <ac:chgData name="Hewner, Mike" userId="7f3f83dd-6dfb-4127-a87f-c1714bd4fac9" providerId="ADAL" clId="{130BB7FF-FCAA-40F6-A4C7-E55C22FB0702}" dt="2022-09-05T12:40:58.565" v="46" actId="478"/>
          <ac:picMkLst>
            <pc:docMk/>
            <pc:sldMk cId="110241636" sldId="357"/>
            <ac:picMk id="5" creationId="{86A2EA81-3FB2-41AC-8F67-07AC857FB3AB}"/>
          </ac:picMkLst>
        </pc:picChg>
        <pc:picChg chg="del">
          <ac:chgData name="Hewner, Mike" userId="7f3f83dd-6dfb-4127-a87f-c1714bd4fac9" providerId="ADAL" clId="{130BB7FF-FCAA-40F6-A4C7-E55C22FB0702}" dt="2022-09-05T12:41:01.553" v="47" actId="478"/>
          <ac:picMkLst>
            <pc:docMk/>
            <pc:sldMk cId="110241636" sldId="357"/>
            <ac:picMk id="6" creationId="{FA45F0C0-A81E-4BD7-BE35-F039DB6FA031}"/>
          </ac:picMkLst>
        </pc:picChg>
      </pc:sldChg>
      <pc:sldChg chg="modSp mod">
        <pc:chgData name="Hewner, Mike" userId="7f3f83dd-6dfb-4127-a87f-c1714bd4fac9" providerId="ADAL" clId="{130BB7FF-FCAA-40F6-A4C7-E55C22FB0702}" dt="2022-08-31T14:58:10.034" v="23" actId="20577"/>
        <pc:sldMkLst>
          <pc:docMk/>
          <pc:sldMk cId="1086811534" sldId="361"/>
        </pc:sldMkLst>
        <pc:spChg chg="mod">
          <ac:chgData name="Hewner, Mike" userId="7f3f83dd-6dfb-4127-a87f-c1714bd4fac9" providerId="ADAL" clId="{130BB7FF-FCAA-40F6-A4C7-E55C22FB0702}" dt="2022-08-31T14:58:10.034" v="23" actId="20577"/>
          <ac:spMkLst>
            <pc:docMk/>
            <pc:sldMk cId="1086811534" sldId="361"/>
            <ac:spMk id="3" creationId="{1F3C37FA-D5F5-47BE-B323-5B8FDA42CE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752" y="1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r">
              <a:defRPr sz="1300"/>
            </a:lvl1pPr>
          </a:lstStyle>
          <a:p>
            <a:fld id="{03077007-3A73-4E7D-991C-75440D09B976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19175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752" y="9119175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r">
              <a:defRPr sz="1300"/>
            </a:lvl1pPr>
          </a:lstStyle>
          <a:p>
            <a:fld id="{2C083445-8E90-4303-85C8-9F96477F3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7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752" y="1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r">
              <a:defRPr sz="1300"/>
            </a:lvl1pPr>
          </a:lstStyle>
          <a:p>
            <a:fld id="{0C12807D-967C-46EC-93C3-FE16C931482B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30" tIns="47714" rIns="95430" bIns="47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362" y="4561232"/>
            <a:ext cx="5852160" cy="4320213"/>
          </a:xfrm>
          <a:prstGeom prst="rect">
            <a:avLst/>
          </a:prstGeom>
        </p:spPr>
        <p:txBody>
          <a:bodyPr vert="horz" lIns="95430" tIns="47714" rIns="95430" bIns="47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119175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752" y="9119175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r">
              <a:defRPr sz="1300"/>
            </a:lvl1pPr>
          </a:lstStyle>
          <a:p>
            <a:fld id="{E772BBEE-0ED0-4AF6-8D22-ECE7454DC3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5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3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59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"PLC" course I took at Illinois was like that.</a:t>
            </a:r>
          </a:p>
          <a:p>
            <a:r>
              <a:rPr lang="en-US" dirty="0"/>
              <a:t>Not</a:t>
            </a:r>
            <a:r>
              <a:rPr lang="en-US" baseline="0" dirty="0"/>
              <a:t> worthless, but not great either.</a:t>
            </a:r>
          </a:p>
          <a:p>
            <a:r>
              <a:rPr lang="en-US" baseline="0" dirty="0"/>
              <a:t>Taking a course like this one at IU was one of my great "CS enlightenment" times.</a:t>
            </a:r>
          </a:p>
          <a:p>
            <a:r>
              <a:rPr lang="en-US" baseline="0" dirty="0"/>
              <a:t>Hundreds of RHIT students have had a similar experience.  Most have thought it was very beneficial.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1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D31C-A6E6-E135-A620-37316B160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4E0FF-77E7-C6BA-8673-1C30BB8D4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CCBCA-43C9-9526-B105-CD104419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05265-4995-5082-122F-4A1502B49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50397-263B-FD9A-005B-2027ECEF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B2ED1-7D44-4B17-95E3-A36BE60D63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7687-114F-4ECD-2CAE-8D4089C6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6DF4D-3852-DC01-B759-3335E696F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F6B24-A09A-4C0A-29B1-46D47C3A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5760-BCC3-CF32-730E-9087421E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0CE8E-4EFD-DE52-F0A8-C84D92F8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FACD6-9AED-4B5E-9EFC-B974ADE5FC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9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F627B-3BC3-9CEF-4B1C-57A6CA3D7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E7189-4834-F83D-6476-18B85873A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85C82-C9D4-517F-767A-788CF019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7B9E3-1C5F-4E20-BCF2-21BF5310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C9FC3-7128-2F28-8E71-31BF4C3C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B186-D861-4E4D-A82E-48974E0EDB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41FE-55A4-17DA-C1EB-54AA51EE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B932-EF2E-9EAE-937D-89FA521BD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AC3D6-0EAF-B598-19B0-CC38234B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8D709-F71C-A848-2C3F-7D8E532B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331F9-3333-1A01-92CD-403DBE19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86AE-C0FC-4D7D-9362-A038D8CF71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C33D-A92D-E224-6415-C74CC6CC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A4479-62D2-40B3-1EBD-6FE5E9A70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F736F-5362-46BF-CCE0-BE26D953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A3B1B-86A7-9925-125A-BAA53999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92B0F-C98F-3DAF-0E10-5EB52821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B9ACC-FFD5-45B0-B185-BD861D8A88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0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9A26-659B-BD1E-C18A-781FEE37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7E3AC-D8E3-B65B-F4C3-F1632CC99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9F5AC-C15B-1944-DBBE-9330E26AE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1BE99-47EC-0EA5-85E9-8038E7C9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98D2A-A86A-6956-EC8B-75B56415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86309-4A58-0BA6-749D-ABCC0A82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972B-33D4-4295-A3F0-8D34ABEAD7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6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AE7D8-DE72-8516-4E4F-78D009AC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B8281-B57D-DA1F-6F81-5CC9D2E8D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FF6F5-74B2-F75A-15E9-FF1783B3A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458C6-5FC8-1817-45B2-A922CE1BD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47A81-D01D-2396-D26D-54F8F5CE2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557B5-D1D8-F236-4861-5023249D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22025-104A-6C0F-5C6B-9B642249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20C3E-3F9B-9280-ED61-E27AC670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92FD3-6A99-4F83-A447-0655CD50A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9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23817-3AB4-AAB5-9874-5F8C40FF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26ECB-30F7-95E2-2B3F-A22E435A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83505-C556-AADD-FF55-46A376D3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ABAFB-230A-06AA-F3E2-851DAB84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4885B-43D5-4D90-BC3E-B725BEEC90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4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F8B00-2C2A-317C-6B5A-DFB39A28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033A9-E389-DD20-D765-72BED00D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17F64-8CBF-7834-858D-2C62E47E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AF9E8-57AA-4278-AA3D-6F2996E267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E43D-118D-4B2D-D3A0-16414C5F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8E88B-4B9B-D5EC-0F4A-538BC70BB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F4AAA-1816-6D8B-0ABA-F8C082F7F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90BE2-C2E0-1FE4-D3A3-4A6727FD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ED643-A003-04A2-EAA3-46EE204E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018D4-C777-5C0A-2314-F637C7B4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A70D-05CA-41CC-90C3-EBB6B6D369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9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444E-6EE4-B4E7-9B8B-9B6B80E3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12675-A508-61B1-076C-E84D3ADE4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FB185-0ED3-A9D8-BC22-A3D0A3B31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4A028-FE9B-D42D-1FCB-6F18D5B7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DC1E2-40ED-5F9C-8B5A-2547711D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75074-B07C-E312-18E9-A9B1DC19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1919-0DCC-4B02-8CB2-B56A890998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3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FA0DC-5070-D087-0886-45E338D2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F2EDF-943A-A6AC-C29F-AA44EA8A4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F1C85-FAE2-A610-F2C4-43024A3EA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2BC37-4432-AA5F-BCDB-3A6C60610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F30C6-9366-CA8E-CDCA-56463DEC1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1D0A9-FECA-4FBD-9703-9A15C89EB2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3416" name="Rectangle 273415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2363" y="936540"/>
            <a:ext cx="4783697" cy="19428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CSSE 304 Day 3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2363" y="3084980"/>
            <a:ext cx="4783697" cy="3433583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NOTE – there are two extra videos for today: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Cons/list/append only need if you are unsure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/>
              <a:t>Write some recursive procedures – Claude solving a bunch of homework problems like A2 &amp; A3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01089-8BE7-EBFB-08E4-D4121D0E5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424" y="646206"/>
            <a:ext cx="5365375" cy="5365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38807"/>
            <a:ext cx="5365375" cy="1384995"/>
          </a:xfrm>
          <a:prstGeom prst="rect">
            <a:avLst/>
          </a:prstGeom>
          <a:solidFill>
            <a:srgbClr val="3F6DFF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Puzzle:  </a:t>
            </a:r>
          </a:p>
          <a:p>
            <a:r>
              <a:rPr lang="en-US" sz="2800" dirty="0"/>
              <a:t>Can we overwrite  lambda?  </a:t>
            </a:r>
            <a:br>
              <a:rPr lang="en-US" sz="2800" dirty="0"/>
            </a:br>
            <a:r>
              <a:rPr lang="en-US" sz="2800" dirty="0"/>
              <a:t>I.e. </a:t>
            </a:r>
            <a:r>
              <a:rPr lang="en-US" sz="2800" b="1" dirty="0">
                <a:solidFill>
                  <a:srgbClr val="FFFF00"/>
                </a:solidFill>
              </a:rPr>
              <a:t>(define (lambda n) (* n n)) </a:t>
            </a:r>
            <a:r>
              <a:rPr lang="en-US" sz="2800" dirty="0"/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2155-8105-4369-A408-77D1A827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3305"/>
            <a:ext cx="8229600" cy="1139825"/>
          </a:xfrm>
        </p:spPr>
        <p:txBody>
          <a:bodyPr/>
          <a:lstStyle/>
          <a:p>
            <a:r>
              <a:rPr lang="en-US" dirty="0"/>
              <a:t>Some A1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752C-E206-4321-9433-5E8E2101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059238"/>
            <a:ext cx="10972800" cy="2189162"/>
          </a:xfrm>
        </p:spPr>
        <p:txBody>
          <a:bodyPr/>
          <a:lstStyle/>
          <a:p>
            <a:r>
              <a:rPr lang="en-US" dirty="0"/>
              <a:t>Thinking through the problem clearly is 90% of the battle.  Many of our in problems have pretty elegant solutions – but its OK to hop into the weeds as long as you are sure you are correct.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62FC9-D9B3-43E0-8793-32DB6FE69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9" y="1054989"/>
            <a:ext cx="8229600" cy="234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6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Predicates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229600" cy="5257800"/>
          </a:xfrm>
        </p:spPr>
        <p:txBody>
          <a:bodyPr/>
          <a:lstStyle/>
          <a:p>
            <a:r>
              <a:rPr lang="en-US" sz="2800" dirty="0"/>
              <a:t>What's a predicate?</a:t>
            </a:r>
          </a:p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 can you usually recognize that a given procedure is a predicate?</a:t>
            </a:r>
          </a:p>
          <a:p>
            <a:r>
              <a:rPr lang="en-US" sz="2800" b="1" dirty="0"/>
              <a:t>eq?</a:t>
            </a:r>
            <a:r>
              <a:rPr lang="en-US" sz="2800" dirty="0"/>
              <a:t> – very cheap equality, which has some edge cases with certain special characters and numbers (fractions, weird IEEE floating point numbers)</a:t>
            </a:r>
          </a:p>
          <a:p>
            <a:r>
              <a:rPr lang="en-US" sz="2800" b="1" dirty="0" err="1"/>
              <a:t>eqv</a:t>
            </a:r>
            <a:r>
              <a:rPr lang="en-US" sz="2800" b="1" dirty="0"/>
              <a:t>?</a:t>
            </a:r>
            <a:r>
              <a:rPr lang="en-US" sz="2800" dirty="0"/>
              <a:t> – fix the edge cases, but still pretty cheap</a:t>
            </a:r>
          </a:p>
          <a:p>
            <a:r>
              <a:rPr lang="en-US" sz="2800" b="1" dirty="0"/>
              <a:t>equal? – </a:t>
            </a:r>
            <a:r>
              <a:rPr lang="en-US" sz="2800" dirty="0"/>
              <a:t>compare the internals of strings and structures</a:t>
            </a: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FDC3-FA1E-4B4B-A755-187BF1BD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690563"/>
          </a:xfrm>
        </p:spPr>
        <p:txBody>
          <a:bodyPr/>
          <a:lstStyle/>
          <a:p>
            <a:r>
              <a:rPr lang="en-US" sz="3200" b="1" dirty="0">
                <a:solidFill>
                  <a:srgbClr val="FFFF00"/>
                </a:solidFill>
              </a:rPr>
              <a:t>fact</a:t>
            </a:r>
            <a:r>
              <a:rPr lang="en-US" sz="3200" dirty="0"/>
              <a:t>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70E1-D91D-4F92-BFA2-B85D6A1D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990600"/>
            <a:ext cx="48768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&gt; (define fact</a:t>
            </a:r>
          </a:p>
          <a:p>
            <a:pPr marL="0" indent="0">
              <a:buNone/>
            </a:pPr>
            <a:r>
              <a:rPr lang="en-US" sz="2200" dirty="0"/>
              <a:t>     (lambda (n)</a:t>
            </a:r>
          </a:p>
          <a:p>
            <a:pPr marL="0" indent="0">
              <a:buNone/>
            </a:pPr>
            <a:r>
              <a:rPr lang="en-US" sz="2200" dirty="0"/>
              <a:t>       (cond </a:t>
            </a:r>
          </a:p>
          <a:p>
            <a:pPr marL="0" indent="0">
              <a:buNone/>
            </a:pPr>
            <a:r>
              <a:rPr lang="en-US" sz="2200" dirty="0"/>
              <a:t>        [(zero? n)  1]</a:t>
            </a:r>
          </a:p>
          <a:p>
            <a:pPr marL="0" indent="0">
              <a:buNone/>
            </a:pPr>
            <a:r>
              <a:rPr lang="en-US" sz="2200" dirty="0"/>
              <a:t>        [else (* n (fact (- n 1)))])))</a:t>
            </a:r>
          </a:p>
          <a:p>
            <a:pPr marL="0" indent="0">
              <a:buNone/>
            </a:pPr>
            <a:r>
              <a:rPr lang="en-US" sz="2200" dirty="0"/>
              <a:t>&gt; (fact 4)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BAFB62-D57C-47C4-BA2E-81B0331C3363}"/>
              </a:ext>
            </a:extLst>
          </p:cNvPr>
          <p:cNvSpPr txBox="1">
            <a:spLocks/>
          </p:cNvSpPr>
          <p:nvPr/>
        </p:nvSpPr>
        <p:spPr bwMode="auto">
          <a:xfrm>
            <a:off x="6540910" y="838200"/>
            <a:ext cx="5181600" cy="599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200" kern="0" dirty="0"/>
              <a:t>&gt; (trace 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(fact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&gt; (fact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(fact 3)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|(fact 2)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(fact 1)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|(fact 0)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|1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1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|2</a:t>
            </a:r>
          </a:p>
          <a:p>
            <a:pPr marL="0" indent="0" eaLnBrk="1" hangingPunct="1">
              <a:buNone/>
            </a:pPr>
            <a:r>
              <a:rPr lang="en-US" sz="2200" kern="0" dirty="0"/>
              <a:t>| 6</a:t>
            </a:r>
          </a:p>
          <a:p>
            <a:pPr marL="0" indent="0" eaLnBrk="1" hangingPunct="1">
              <a:buNone/>
            </a:pPr>
            <a:r>
              <a:rPr lang="en-US" sz="2200" kern="0" dirty="0"/>
              <a:t>|24</a:t>
            </a:r>
          </a:p>
          <a:p>
            <a:pPr marL="0" indent="0" eaLnBrk="1" hangingPunct="1">
              <a:buNone/>
            </a:pPr>
            <a:r>
              <a:rPr lang="en-US" sz="2200" kern="0" dirty="0"/>
              <a:t>24</a:t>
            </a:r>
          </a:p>
          <a:p>
            <a:pPr marL="0" indent="0" eaLnBrk="1" hangingPunct="1">
              <a:buNone/>
            </a:pPr>
            <a:r>
              <a:rPr lang="en-US" sz="2200" kern="0" dirty="0"/>
              <a:t>        </a:t>
            </a:r>
          </a:p>
          <a:p>
            <a:pPr marL="0" indent="0" eaLnBrk="1" hangingPunct="1">
              <a:buNone/>
            </a:pPr>
            <a:endParaRPr lang="en-US" sz="2200" kern="0" dirty="0"/>
          </a:p>
        </p:txBody>
      </p:sp>
    </p:spTree>
    <p:extLst>
      <p:ext uri="{BB962C8B-B14F-4D97-AF65-F5344CB8AC3E}">
        <p14:creationId xmlns:p14="http://schemas.microsoft.com/office/powerpoint/2010/main" val="376562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FDC3-FA1E-4B4B-A755-187BF1BD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690563"/>
          </a:xfrm>
        </p:spPr>
        <p:txBody>
          <a:bodyPr/>
          <a:lstStyle/>
          <a:p>
            <a:r>
              <a:rPr lang="en-US" sz="3200" dirty="0"/>
              <a:t>Fact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70E1-D91D-4F92-BFA2-B85D6A1D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788886"/>
            <a:ext cx="4876800" cy="599291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&gt; (define fact2</a:t>
            </a:r>
          </a:p>
          <a:p>
            <a:pPr marL="0" indent="0">
              <a:buNone/>
            </a:pPr>
            <a:r>
              <a:rPr lang="en-US" sz="2200" dirty="0"/>
              <a:t>     (lambda (n)</a:t>
            </a:r>
          </a:p>
          <a:p>
            <a:pPr marL="0" indent="0">
              <a:buNone/>
            </a:pPr>
            <a:r>
              <a:rPr lang="en-US" sz="2200" dirty="0"/>
              <a:t>       (if (or (negative? n) </a:t>
            </a:r>
          </a:p>
          <a:p>
            <a:pPr marL="0" indent="0">
              <a:buNone/>
            </a:pPr>
            <a:r>
              <a:rPr lang="en-US" sz="2200" dirty="0"/>
              <a:t>           (not (integer? n)))</a:t>
            </a:r>
          </a:p>
          <a:p>
            <a:pPr marL="0" indent="0">
              <a:buNone/>
            </a:pPr>
            <a:r>
              <a:rPr lang="en-US" sz="2200" dirty="0"/>
              <a:t>	  "error"</a:t>
            </a:r>
          </a:p>
          <a:p>
            <a:pPr marL="0" indent="0">
              <a:buNone/>
            </a:pPr>
            <a:r>
              <a:rPr lang="en-US" sz="2200" dirty="0"/>
              <a:t>	  (fact-acc n 1))))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&gt; (define fact-acc</a:t>
            </a:r>
          </a:p>
          <a:p>
            <a:pPr marL="0" indent="0">
              <a:buNone/>
            </a:pPr>
            <a:r>
              <a:rPr lang="en-US" sz="2200" dirty="0"/>
              <a:t>  (lambda (n acc)</a:t>
            </a:r>
          </a:p>
          <a:p>
            <a:pPr marL="0" indent="0">
              <a:buNone/>
            </a:pPr>
            <a:r>
              <a:rPr lang="en-US" sz="2200" dirty="0"/>
              <a:t>    (if (zero? n)</a:t>
            </a:r>
          </a:p>
          <a:p>
            <a:pPr marL="0" indent="0">
              <a:buNone/>
            </a:pPr>
            <a:r>
              <a:rPr lang="en-US" sz="2200" dirty="0"/>
              <a:t>         acc</a:t>
            </a:r>
          </a:p>
          <a:p>
            <a:pPr marL="0" indent="0">
              <a:buNone/>
            </a:pPr>
            <a:r>
              <a:rPr lang="en-US" sz="2200" dirty="0"/>
              <a:t>        (fact-acc (- n 1) </a:t>
            </a:r>
          </a:p>
          <a:p>
            <a:pPr marL="0" indent="0">
              <a:buNone/>
            </a:pPr>
            <a:r>
              <a:rPr lang="en-US" sz="2200" dirty="0"/>
              <a:t>                      (* n acc)))))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BAFB62-D57C-47C4-BA2E-81B0331C3363}"/>
              </a:ext>
            </a:extLst>
          </p:cNvPr>
          <p:cNvSpPr txBox="1">
            <a:spLocks/>
          </p:cNvSpPr>
          <p:nvPr/>
        </p:nvSpPr>
        <p:spPr bwMode="auto">
          <a:xfrm>
            <a:off x="6400800" y="766764"/>
            <a:ext cx="5181600" cy="510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200" kern="0" dirty="0"/>
              <a:t>&gt; (trace 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(fact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&gt; (fact2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|(fact2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4 1)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3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2 12)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1 24)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0 24)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|24</a:t>
            </a:r>
          </a:p>
          <a:p>
            <a:pPr marL="0" indent="0" eaLnBrk="1" hangingPunct="1">
              <a:buNone/>
            </a:pPr>
            <a:r>
              <a:rPr lang="en-US" sz="2200" kern="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74374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EA85-5899-4767-BFD9-CB6471D5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586"/>
            <a:ext cx="10972800" cy="1139825"/>
          </a:xfrm>
        </p:spPr>
        <p:txBody>
          <a:bodyPr/>
          <a:lstStyle/>
          <a:p>
            <a:r>
              <a:rPr lang="en-US" dirty="0"/>
              <a:t>Work in small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37FA-D5F5-47BE-B323-5B8FDA42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8411"/>
            <a:ext cx="10972800" cy="4947589"/>
          </a:xfrm>
        </p:spPr>
        <p:txBody>
          <a:bodyPr/>
          <a:lstStyle/>
          <a:p>
            <a:r>
              <a:rPr lang="en-US" dirty="0"/>
              <a:t>Introduce yourselves</a:t>
            </a:r>
          </a:p>
          <a:p>
            <a:r>
              <a:rPr lang="en-US" dirty="0"/>
              <a:t>Work on problems in </a:t>
            </a:r>
            <a:r>
              <a:rPr lang="en-US" dirty="0" err="1"/>
              <a:t>inclass.rkt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9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0924-376D-4EE1-8D98-CE59EC94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look at the syllabus (very briefly)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E8FD-D622-4C30-A758-C8C53B2C5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7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the course is NOT called: 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11125200" cy="3810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 dirty="0"/>
              <a:t>Let's superficially learn about 5 new languages.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 dirty="0"/>
              <a:t>Why not?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Scheme is in the functional paradigm, and we need practice and time to let your mind adapt to that new approach before we can get deep into it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By implementing rather than observing, we’ll re-mystify what you already know and make you think about it critically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12537</TotalTime>
  <Words>548</Words>
  <Application>Microsoft Office PowerPoint</Application>
  <PresentationFormat>Widescreen</PresentationFormat>
  <Paragraphs>79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CSSE 304 Day 3</vt:lpstr>
      <vt:lpstr>Some A1 solutions</vt:lpstr>
      <vt:lpstr>Predicates</vt:lpstr>
      <vt:lpstr>fact example 1</vt:lpstr>
      <vt:lpstr>Fact example 2</vt:lpstr>
      <vt:lpstr>Work in small groups</vt:lpstr>
      <vt:lpstr>Lets look at the syllabus (very briefly)</vt:lpstr>
      <vt:lpstr>What the course is NOT called: 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Day 2 Catapult Session II 2002</dc:title>
  <dc:creator>RHIT</dc:creator>
  <cp:lastModifiedBy>Hewner, Mike</cp:lastModifiedBy>
  <cp:revision>151</cp:revision>
  <cp:lastPrinted>2016-09-05T15:57:30Z</cp:lastPrinted>
  <dcterms:created xsi:type="dcterms:W3CDTF">2002-07-10T02:18:35Z</dcterms:created>
  <dcterms:modified xsi:type="dcterms:W3CDTF">2024-09-09T15:34:17Z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