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4"/>
  </p:notesMasterIdLst>
  <p:handoutMasterIdLst>
    <p:handoutMasterId r:id="rId15"/>
  </p:handoutMasterIdLst>
  <p:sldIdLst>
    <p:sldId id="356" r:id="rId2"/>
    <p:sldId id="298" r:id="rId3"/>
    <p:sldId id="322" r:id="rId4"/>
    <p:sldId id="323" r:id="rId5"/>
    <p:sldId id="354" r:id="rId6"/>
    <p:sldId id="348" r:id="rId7"/>
    <p:sldId id="357" r:id="rId8"/>
    <p:sldId id="358" r:id="rId9"/>
    <p:sldId id="347" r:id="rId10"/>
    <p:sldId id="355" r:id="rId11"/>
    <p:sldId id="325" r:id="rId12"/>
    <p:sldId id="326" r:id="rId13"/>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6D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24" autoAdjust="0"/>
    <p:restoredTop sz="81481" autoAdjust="0"/>
  </p:normalViewPr>
  <p:slideViewPr>
    <p:cSldViewPr>
      <p:cViewPr varScale="1">
        <p:scale>
          <a:sx n="50" d="100"/>
          <a:sy n="50" d="100"/>
        </p:scale>
        <p:origin x="330" y="2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2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70764" cy="480388"/>
          </a:xfrm>
          <a:prstGeom prst="rect">
            <a:avLst/>
          </a:prstGeom>
        </p:spPr>
        <p:txBody>
          <a:bodyPr vert="horz" lIns="95430" tIns="47714" rIns="95430" bIns="47714" rtlCol="0"/>
          <a:lstStyle>
            <a:lvl1pPr algn="l">
              <a:defRPr sz="1300"/>
            </a:lvl1pPr>
          </a:lstStyle>
          <a:p>
            <a:endParaRPr lang="en-US"/>
          </a:p>
        </p:txBody>
      </p:sp>
      <p:sp>
        <p:nvSpPr>
          <p:cNvPr id="3" name="Date Placeholder 2"/>
          <p:cNvSpPr>
            <a:spLocks noGrp="1"/>
          </p:cNvSpPr>
          <p:nvPr>
            <p:ph type="dt" sz="quarter" idx="1"/>
          </p:nvPr>
        </p:nvSpPr>
        <p:spPr>
          <a:xfrm>
            <a:off x="4142752" y="1"/>
            <a:ext cx="3170763" cy="480388"/>
          </a:xfrm>
          <a:prstGeom prst="rect">
            <a:avLst/>
          </a:prstGeom>
        </p:spPr>
        <p:txBody>
          <a:bodyPr vert="horz" lIns="95430" tIns="47714" rIns="95430" bIns="47714" rtlCol="0"/>
          <a:lstStyle>
            <a:lvl1pPr algn="r">
              <a:defRPr sz="1300"/>
            </a:lvl1pPr>
          </a:lstStyle>
          <a:p>
            <a:fld id="{03077007-3A73-4E7D-991C-75440D09B976}" type="datetimeFigureOut">
              <a:rPr lang="en-US" smtClean="0"/>
              <a:pPr/>
              <a:t>12/3/2019</a:t>
            </a:fld>
            <a:endParaRPr lang="en-US"/>
          </a:p>
        </p:txBody>
      </p:sp>
      <p:sp>
        <p:nvSpPr>
          <p:cNvPr id="4" name="Footer Placeholder 3"/>
          <p:cNvSpPr>
            <a:spLocks noGrp="1"/>
          </p:cNvSpPr>
          <p:nvPr>
            <p:ph type="ftr" sz="quarter" idx="2"/>
          </p:nvPr>
        </p:nvSpPr>
        <p:spPr>
          <a:xfrm>
            <a:off x="3" y="9119175"/>
            <a:ext cx="3170764" cy="480388"/>
          </a:xfrm>
          <a:prstGeom prst="rect">
            <a:avLst/>
          </a:prstGeom>
        </p:spPr>
        <p:txBody>
          <a:bodyPr vert="horz" lIns="95430" tIns="47714" rIns="95430" bIns="47714" rtlCol="0" anchor="b"/>
          <a:lstStyle>
            <a:lvl1pPr algn="l">
              <a:defRPr sz="1300"/>
            </a:lvl1pPr>
          </a:lstStyle>
          <a:p>
            <a:endParaRPr lang="en-US"/>
          </a:p>
        </p:txBody>
      </p:sp>
      <p:sp>
        <p:nvSpPr>
          <p:cNvPr id="5" name="Slide Number Placeholder 4"/>
          <p:cNvSpPr>
            <a:spLocks noGrp="1"/>
          </p:cNvSpPr>
          <p:nvPr>
            <p:ph type="sldNum" sz="quarter" idx="3"/>
          </p:nvPr>
        </p:nvSpPr>
        <p:spPr>
          <a:xfrm>
            <a:off x="4142752" y="9119175"/>
            <a:ext cx="3170763" cy="480388"/>
          </a:xfrm>
          <a:prstGeom prst="rect">
            <a:avLst/>
          </a:prstGeom>
        </p:spPr>
        <p:txBody>
          <a:bodyPr vert="horz" lIns="95430" tIns="47714" rIns="95430" bIns="47714" rtlCol="0" anchor="b"/>
          <a:lstStyle>
            <a:lvl1pPr algn="r">
              <a:defRPr sz="1300"/>
            </a:lvl1pPr>
          </a:lstStyle>
          <a:p>
            <a:fld id="{2C083445-8E90-4303-85C8-9F96477F3016}" type="slidenum">
              <a:rPr lang="en-US" smtClean="0"/>
              <a:pPr/>
              <a:t>‹#›</a:t>
            </a:fld>
            <a:endParaRPr lang="en-US"/>
          </a:p>
        </p:txBody>
      </p:sp>
    </p:spTree>
    <p:extLst>
      <p:ext uri="{BB962C8B-B14F-4D97-AF65-F5344CB8AC3E}">
        <p14:creationId xmlns:p14="http://schemas.microsoft.com/office/powerpoint/2010/main" val="53377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70764" cy="480388"/>
          </a:xfrm>
          <a:prstGeom prst="rect">
            <a:avLst/>
          </a:prstGeom>
        </p:spPr>
        <p:txBody>
          <a:bodyPr vert="horz" lIns="95430" tIns="47714" rIns="95430" bIns="47714" rtlCol="0"/>
          <a:lstStyle>
            <a:lvl1pPr algn="l">
              <a:defRPr sz="1300"/>
            </a:lvl1pPr>
          </a:lstStyle>
          <a:p>
            <a:endParaRPr lang="en-US"/>
          </a:p>
        </p:txBody>
      </p:sp>
      <p:sp>
        <p:nvSpPr>
          <p:cNvPr id="3" name="Date Placeholder 2"/>
          <p:cNvSpPr>
            <a:spLocks noGrp="1"/>
          </p:cNvSpPr>
          <p:nvPr>
            <p:ph type="dt" idx="1"/>
          </p:nvPr>
        </p:nvSpPr>
        <p:spPr>
          <a:xfrm>
            <a:off x="4142752" y="1"/>
            <a:ext cx="3170763" cy="480388"/>
          </a:xfrm>
          <a:prstGeom prst="rect">
            <a:avLst/>
          </a:prstGeom>
        </p:spPr>
        <p:txBody>
          <a:bodyPr vert="horz" lIns="95430" tIns="47714" rIns="95430" bIns="47714" rtlCol="0"/>
          <a:lstStyle>
            <a:lvl1pPr algn="r">
              <a:defRPr sz="1300"/>
            </a:lvl1pPr>
          </a:lstStyle>
          <a:p>
            <a:fld id="{0C12807D-967C-46EC-93C3-FE16C931482B}" type="datetimeFigureOut">
              <a:rPr lang="en-US" smtClean="0"/>
              <a:pPr/>
              <a:t>12/3/2019</a:t>
            </a:fld>
            <a:endParaRPr lang="en-US"/>
          </a:p>
        </p:txBody>
      </p:sp>
      <p:sp>
        <p:nvSpPr>
          <p:cNvPr id="4" name="Slide Image Placeholder 3"/>
          <p:cNvSpPr>
            <a:spLocks noGrp="1" noRot="1" noChangeAspect="1"/>
          </p:cNvSpPr>
          <p:nvPr>
            <p:ph type="sldImg" idx="2"/>
          </p:nvPr>
        </p:nvSpPr>
        <p:spPr>
          <a:xfrm>
            <a:off x="458788" y="720725"/>
            <a:ext cx="6399212" cy="3600450"/>
          </a:xfrm>
          <a:prstGeom prst="rect">
            <a:avLst/>
          </a:prstGeom>
          <a:noFill/>
          <a:ln w="12700">
            <a:solidFill>
              <a:prstClr val="black"/>
            </a:solidFill>
          </a:ln>
        </p:spPr>
        <p:txBody>
          <a:bodyPr vert="horz" lIns="95430" tIns="47714" rIns="95430" bIns="47714" rtlCol="0" anchor="ctr"/>
          <a:lstStyle/>
          <a:p>
            <a:endParaRPr lang="en-US"/>
          </a:p>
        </p:txBody>
      </p:sp>
      <p:sp>
        <p:nvSpPr>
          <p:cNvPr id="5" name="Notes Placeholder 4"/>
          <p:cNvSpPr>
            <a:spLocks noGrp="1"/>
          </p:cNvSpPr>
          <p:nvPr>
            <p:ph type="body" sz="quarter" idx="3"/>
          </p:nvPr>
        </p:nvSpPr>
        <p:spPr>
          <a:xfrm>
            <a:off x="732362" y="4561232"/>
            <a:ext cx="5852160" cy="4320213"/>
          </a:xfrm>
          <a:prstGeom prst="rect">
            <a:avLst/>
          </a:prstGeom>
        </p:spPr>
        <p:txBody>
          <a:bodyPr vert="horz" lIns="95430" tIns="47714" rIns="95430" bIns="47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9119175"/>
            <a:ext cx="3170764" cy="480388"/>
          </a:xfrm>
          <a:prstGeom prst="rect">
            <a:avLst/>
          </a:prstGeom>
        </p:spPr>
        <p:txBody>
          <a:bodyPr vert="horz" lIns="95430" tIns="47714" rIns="95430" bIns="47714" rtlCol="0" anchor="b"/>
          <a:lstStyle>
            <a:lvl1pPr algn="l">
              <a:defRPr sz="1300"/>
            </a:lvl1pPr>
          </a:lstStyle>
          <a:p>
            <a:endParaRPr lang="en-US"/>
          </a:p>
        </p:txBody>
      </p:sp>
      <p:sp>
        <p:nvSpPr>
          <p:cNvPr id="7" name="Slide Number Placeholder 6"/>
          <p:cNvSpPr>
            <a:spLocks noGrp="1"/>
          </p:cNvSpPr>
          <p:nvPr>
            <p:ph type="sldNum" sz="quarter" idx="5"/>
          </p:nvPr>
        </p:nvSpPr>
        <p:spPr>
          <a:xfrm>
            <a:off x="4142752" y="9119175"/>
            <a:ext cx="3170763" cy="480388"/>
          </a:xfrm>
          <a:prstGeom prst="rect">
            <a:avLst/>
          </a:prstGeom>
        </p:spPr>
        <p:txBody>
          <a:bodyPr vert="horz" lIns="95430" tIns="47714" rIns="95430" bIns="47714" rtlCol="0" anchor="b"/>
          <a:lstStyle>
            <a:lvl1pPr algn="r">
              <a:defRPr sz="1300"/>
            </a:lvl1pPr>
          </a:lstStyle>
          <a:p>
            <a:fld id="{E772BBEE-0ED0-4AF6-8D22-ECE7454DC3FC}" type="slidenum">
              <a:rPr lang="en-US" smtClean="0"/>
              <a:pPr/>
              <a:t>‹#›</a:t>
            </a:fld>
            <a:endParaRPr lang="en-US"/>
          </a:p>
        </p:txBody>
      </p:sp>
    </p:spTree>
    <p:extLst>
      <p:ext uri="{BB962C8B-B14F-4D97-AF65-F5344CB8AC3E}">
        <p14:creationId xmlns:p14="http://schemas.microsoft.com/office/powerpoint/2010/main" val="174895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2</a:t>
            </a:fld>
            <a:endParaRPr lang="en-US"/>
          </a:p>
        </p:txBody>
      </p:sp>
    </p:spTree>
    <p:extLst>
      <p:ext uri="{BB962C8B-B14F-4D97-AF65-F5344CB8AC3E}">
        <p14:creationId xmlns:p14="http://schemas.microsoft.com/office/powerpoint/2010/main" val="685884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3</a:t>
            </a:fld>
            <a:endParaRPr lang="en-US"/>
          </a:p>
        </p:txBody>
      </p:sp>
    </p:spTree>
    <p:extLst>
      <p:ext uri="{BB962C8B-B14F-4D97-AF65-F5344CB8AC3E}">
        <p14:creationId xmlns:p14="http://schemas.microsoft.com/office/powerpoint/2010/main" val="143764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4</a:t>
            </a:fld>
            <a:endParaRPr lang="en-US"/>
          </a:p>
        </p:txBody>
      </p:sp>
    </p:spTree>
    <p:extLst>
      <p:ext uri="{BB962C8B-B14F-4D97-AF65-F5344CB8AC3E}">
        <p14:creationId xmlns:p14="http://schemas.microsoft.com/office/powerpoint/2010/main" val="54587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BBEE-0ED0-4AF6-8D22-ECE7454DC3FC}" type="slidenum">
              <a:rPr lang="en-US" smtClean="0"/>
              <a:pPr/>
              <a:t>8</a:t>
            </a:fld>
            <a:endParaRPr lang="en-US"/>
          </a:p>
        </p:txBody>
      </p:sp>
    </p:spTree>
    <p:extLst>
      <p:ext uri="{BB962C8B-B14F-4D97-AF65-F5344CB8AC3E}">
        <p14:creationId xmlns:p14="http://schemas.microsoft.com/office/powerpoint/2010/main" val="629682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725C-350C-46F5-844B-F6E4F7B10B15}" type="slidenum">
              <a:rPr lang="en-US" smtClean="0"/>
              <a:pPr/>
              <a:t>9</a:t>
            </a:fld>
            <a:endParaRPr lang="en-US"/>
          </a:p>
        </p:txBody>
      </p:sp>
    </p:spTree>
    <p:extLst>
      <p:ext uri="{BB962C8B-B14F-4D97-AF65-F5344CB8AC3E}">
        <p14:creationId xmlns:p14="http://schemas.microsoft.com/office/powerpoint/2010/main" val="219072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10</a:t>
            </a:fld>
            <a:endParaRPr lang="en-US"/>
          </a:p>
        </p:txBody>
      </p:sp>
    </p:spTree>
    <p:extLst>
      <p:ext uri="{BB962C8B-B14F-4D97-AF65-F5344CB8AC3E}">
        <p14:creationId xmlns:p14="http://schemas.microsoft.com/office/powerpoint/2010/main" val="3987635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11</a:t>
            </a:fld>
            <a:endParaRPr lang="en-US"/>
          </a:p>
        </p:txBody>
      </p:sp>
    </p:spTree>
    <p:extLst>
      <p:ext uri="{BB962C8B-B14F-4D97-AF65-F5344CB8AC3E}">
        <p14:creationId xmlns:p14="http://schemas.microsoft.com/office/powerpoint/2010/main" val="3393545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12</a:t>
            </a:fld>
            <a:endParaRPr lang="en-US"/>
          </a:p>
        </p:txBody>
      </p:sp>
    </p:spTree>
    <p:extLst>
      <p:ext uri="{BB962C8B-B14F-4D97-AF65-F5344CB8AC3E}">
        <p14:creationId xmlns:p14="http://schemas.microsoft.com/office/powerpoint/2010/main" val="3829526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47810" name="Group 2"/>
          <p:cNvGrpSpPr>
            <a:grpSpLocks/>
          </p:cNvGrpSpPr>
          <p:nvPr/>
        </p:nvGrpSpPr>
        <p:grpSpPr bwMode="auto">
          <a:xfrm>
            <a:off x="1" y="0"/>
            <a:ext cx="12198351" cy="6851650"/>
            <a:chOff x="1" y="0"/>
            <a:chExt cx="5763" cy="4316"/>
          </a:xfrm>
        </p:grpSpPr>
        <p:sp>
          <p:nvSpPr>
            <p:cNvPr id="2478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247814" name="Group 6"/>
            <p:cNvGrpSpPr>
              <a:grpSpLocks/>
            </p:cNvGrpSpPr>
            <p:nvPr/>
          </p:nvGrpSpPr>
          <p:grpSpPr bwMode="auto">
            <a:xfrm>
              <a:off x="288" y="0"/>
              <a:ext cx="5098" cy="4316"/>
              <a:chOff x="288" y="0"/>
              <a:chExt cx="5098" cy="4316"/>
            </a:xfrm>
          </p:grpSpPr>
          <p:sp>
            <p:nvSpPr>
              <p:cNvPr id="2478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2478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7831"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247832"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2478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7834"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247835"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247836"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247837"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247838"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247839" name="Group 31"/>
            <p:cNvGrpSpPr>
              <a:grpSpLocks/>
            </p:cNvGrpSpPr>
            <p:nvPr/>
          </p:nvGrpSpPr>
          <p:grpSpPr bwMode="auto">
            <a:xfrm>
              <a:off x="1" y="392"/>
              <a:ext cx="5758" cy="1571"/>
              <a:chOff x="1" y="392"/>
              <a:chExt cx="5758" cy="1571"/>
            </a:xfrm>
          </p:grpSpPr>
          <p:sp>
            <p:nvSpPr>
              <p:cNvPr id="24784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24784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24784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24784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24784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247845"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247846"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247847" name="Rectangle 39"/>
          <p:cNvSpPr>
            <a:spLocks noGrp="1" noChangeArrowheads="1"/>
          </p:cNvSpPr>
          <p:nvPr>
            <p:ph type="ctrTitle" sz="quarter"/>
          </p:nvPr>
        </p:nvSpPr>
        <p:spPr>
          <a:xfrm>
            <a:off x="914400" y="1692276"/>
            <a:ext cx="10363200" cy="1736725"/>
          </a:xfrm>
        </p:spPr>
        <p:txBody>
          <a:bodyPr anchor="b"/>
          <a:lstStyle>
            <a:lvl1pPr>
              <a:defRPr sz="5400"/>
            </a:lvl1pPr>
          </a:lstStyle>
          <a:p>
            <a:r>
              <a:rPr lang="en-US"/>
              <a:t>Click to edit Master title style</a:t>
            </a:r>
          </a:p>
        </p:txBody>
      </p:sp>
      <p:sp>
        <p:nvSpPr>
          <p:cNvPr id="247848" name="Rectangle 40"/>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247849" name="Rectangle 41"/>
          <p:cNvSpPr>
            <a:spLocks noGrp="1" noChangeArrowheads="1"/>
          </p:cNvSpPr>
          <p:nvPr>
            <p:ph type="dt" sz="quarter" idx="2"/>
          </p:nvPr>
        </p:nvSpPr>
        <p:spPr/>
        <p:txBody>
          <a:bodyPr/>
          <a:lstStyle>
            <a:lvl1pPr>
              <a:defRPr/>
            </a:lvl1pPr>
          </a:lstStyle>
          <a:p>
            <a:endParaRPr lang="en-US"/>
          </a:p>
        </p:txBody>
      </p:sp>
      <p:sp>
        <p:nvSpPr>
          <p:cNvPr id="247850" name="Rectangle 42"/>
          <p:cNvSpPr>
            <a:spLocks noGrp="1" noChangeArrowheads="1"/>
          </p:cNvSpPr>
          <p:nvPr>
            <p:ph type="ftr" sz="quarter" idx="3"/>
          </p:nvPr>
        </p:nvSpPr>
        <p:spPr/>
        <p:txBody>
          <a:bodyPr/>
          <a:lstStyle>
            <a:lvl1pPr>
              <a:defRPr/>
            </a:lvl1pPr>
          </a:lstStyle>
          <a:p>
            <a:endParaRPr lang="en-US"/>
          </a:p>
        </p:txBody>
      </p:sp>
      <p:sp>
        <p:nvSpPr>
          <p:cNvPr id="247851" name="Rectangle 43"/>
          <p:cNvSpPr>
            <a:spLocks noGrp="1" noChangeArrowheads="1"/>
          </p:cNvSpPr>
          <p:nvPr>
            <p:ph type="sldNum" sz="quarter" idx="4"/>
          </p:nvPr>
        </p:nvSpPr>
        <p:spPr/>
        <p:txBody>
          <a:bodyPr/>
          <a:lstStyle>
            <a:lvl1pPr>
              <a:defRPr/>
            </a:lvl1pPr>
          </a:lstStyle>
          <a:p>
            <a:fld id="{47FB2ED1-7D44-4B17-95E3-A36BE60D63B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8FACD6-9AED-4B5E-9EFC-B974ADE5FCE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D0B186-D861-4E4D-A82E-48974E0EDB1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3638"/>
            <a:ext cx="2844800" cy="457200"/>
          </a:xfrm>
        </p:spPr>
        <p:txBody>
          <a:bodyPr/>
          <a:lstStyle>
            <a:lvl1pPr>
              <a:defRPr/>
            </a:lvl1pPr>
          </a:lstStyle>
          <a:p>
            <a:endParaRPr 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3638"/>
            <a:ext cx="2844800" cy="457200"/>
          </a:xfrm>
        </p:spPr>
        <p:txBody>
          <a:bodyPr/>
          <a:lstStyle>
            <a:lvl1pPr>
              <a:defRPr/>
            </a:lvl1pPr>
          </a:lstStyle>
          <a:p>
            <a:fld id="{CB9ADB0E-4C8C-4C40-B2CC-A7EA872F08B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3638"/>
            <a:ext cx="2844800" cy="457200"/>
          </a:xfrm>
        </p:spPr>
        <p:txBody>
          <a:bodyPr/>
          <a:lstStyle>
            <a:lvl1pPr>
              <a:defRPr/>
            </a:lvl1pPr>
          </a:lstStyle>
          <a:p>
            <a:fld id="{148CBBCA-5874-402D-866C-9872642CCAB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2C86AE-C0FC-4D7D-9362-A038D8CF71D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DB9ACC-FFD5-45B0-B185-BD861D8A88B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D71972B-33D4-4295-A3F0-8D34ABEAD78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E992FD3-6A99-4F83-A447-0655CD50A5F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64885B-43D5-4D90-BC3E-B725BEEC90B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63AF9E8-57AA-4278-AA3D-6F2996E2670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472A70D-05CA-41CC-90C3-EBB6B6D369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7D1919-0DCC-4B02-8CB2-B56A8909983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246786" name="Group 2"/>
          <p:cNvGrpSpPr>
            <a:grpSpLocks/>
          </p:cNvGrpSpPr>
          <p:nvPr/>
        </p:nvGrpSpPr>
        <p:grpSpPr bwMode="auto">
          <a:xfrm>
            <a:off x="2118" y="0"/>
            <a:ext cx="12198349" cy="6851650"/>
            <a:chOff x="1" y="0"/>
            <a:chExt cx="5763" cy="4316"/>
          </a:xfrm>
        </p:grpSpPr>
        <p:sp>
          <p:nvSpPr>
            <p:cNvPr id="246787"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788"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789"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246790" name="Group 6"/>
            <p:cNvGrpSpPr>
              <a:grpSpLocks/>
            </p:cNvGrpSpPr>
            <p:nvPr/>
          </p:nvGrpSpPr>
          <p:grpSpPr bwMode="auto">
            <a:xfrm>
              <a:off x="288" y="0"/>
              <a:ext cx="5098" cy="4316"/>
              <a:chOff x="288" y="0"/>
              <a:chExt cx="5098" cy="4316"/>
            </a:xfrm>
          </p:grpSpPr>
          <p:sp>
            <p:nvSpPr>
              <p:cNvPr id="246791"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2"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3"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4"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5"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6"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7"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8"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9"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0"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1"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2"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3"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246804"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805"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806"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6807"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246808"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246809"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6810"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246811"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246812"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246813"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246814"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246815" name="Group 31"/>
            <p:cNvGrpSpPr>
              <a:grpSpLocks/>
            </p:cNvGrpSpPr>
            <p:nvPr/>
          </p:nvGrpSpPr>
          <p:grpSpPr bwMode="auto">
            <a:xfrm>
              <a:off x="1" y="392"/>
              <a:ext cx="5758" cy="1571"/>
              <a:chOff x="1" y="392"/>
              <a:chExt cx="5758" cy="1571"/>
            </a:xfrm>
          </p:grpSpPr>
          <p:sp>
            <p:nvSpPr>
              <p:cNvPr id="246816"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246817"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246818"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246819"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246820"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246821"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246822"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246823" name="Rectangle 39"/>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246824" name="Rectangle 40"/>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endParaRPr lang="en-US"/>
          </a:p>
        </p:txBody>
      </p:sp>
      <p:sp>
        <p:nvSpPr>
          <p:cNvPr id="246825" name="Rectangle 41"/>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endParaRPr lang="en-US"/>
          </a:p>
        </p:txBody>
      </p:sp>
      <p:sp>
        <p:nvSpPr>
          <p:cNvPr id="246826" name="Rectangle 42"/>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8061D0A9-FECA-4FBD-9703-9A15C89EB24A}" type="slidenum">
              <a:rPr lang="en-US"/>
              <a:pPr/>
              <a:t>‹#›</a:t>
            </a:fld>
            <a:endParaRPr lang="en-US"/>
          </a:p>
        </p:txBody>
      </p:sp>
      <p:sp>
        <p:nvSpPr>
          <p:cNvPr id="246827" name="Rectangle 43"/>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799E27-3724-44D0-8D6A-C3D4831440CE}"/>
              </a:ext>
            </a:extLst>
          </p:cNvPr>
          <p:cNvSpPr txBox="1"/>
          <p:nvPr/>
        </p:nvSpPr>
        <p:spPr>
          <a:xfrm>
            <a:off x="1524000" y="1143000"/>
            <a:ext cx="6858000" cy="3785652"/>
          </a:xfrm>
          <a:prstGeom prst="rect">
            <a:avLst/>
          </a:prstGeom>
          <a:noFill/>
        </p:spPr>
        <p:txBody>
          <a:bodyPr wrap="square" rtlCol="0">
            <a:spAutoFit/>
          </a:bodyPr>
          <a:lstStyle/>
          <a:p>
            <a:r>
              <a:rPr lang="en-US" sz="8000" dirty="0"/>
              <a:t>Who is this guy in front of the class?</a:t>
            </a:r>
          </a:p>
        </p:txBody>
      </p:sp>
    </p:spTree>
    <p:extLst>
      <p:ext uri="{BB962C8B-B14F-4D97-AF65-F5344CB8AC3E}">
        <p14:creationId xmlns:p14="http://schemas.microsoft.com/office/powerpoint/2010/main" val="59334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7696200" cy="636587"/>
          </a:xfrm>
        </p:spPr>
        <p:txBody>
          <a:bodyPr/>
          <a:lstStyle/>
          <a:p>
            <a:r>
              <a:rPr lang="en-US" dirty="0"/>
              <a:t>A few of my favorite things</a:t>
            </a:r>
          </a:p>
        </p:txBody>
      </p:sp>
      <p:sp>
        <p:nvSpPr>
          <p:cNvPr id="3" name="Content Placeholder 2"/>
          <p:cNvSpPr>
            <a:spLocks noGrp="1"/>
          </p:cNvSpPr>
          <p:nvPr>
            <p:ph idx="1"/>
          </p:nvPr>
        </p:nvSpPr>
        <p:spPr>
          <a:xfrm>
            <a:off x="167640" y="762000"/>
            <a:ext cx="11186160" cy="4953000"/>
          </a:xfrm>
        </p:spPr>
        <p:txBody>
          <a:bodyPr/>
          <a:lstStyle/>
          <a:p>
            <a:pPr>
              <a:lnSpc>
                <a:spcPct val="95000"/>
              </a:lnSpc>
            </a:pPr>
            <a:r>
              <a:rPr lang="en-US" b="1" dirty="0">
                <a:solidFill>
                  <a:srgbClr val="FFFF00"/>
                </a:solidFill>
              </a:rPr>
              <a:t>Jesus Christ's resurrection and his grace toward me (though I don't deserve it)</a:t>
            </a:r>
          </a:p>
          <a:p>
            <a:pPr>
              <a:lnSpc>
                <a:spcPct val="95000"/>
              </a:lnSpc>
            </a:pPr>
            <a:r>
              <a:rPr lang="en-US" dirty="0"/>
              <a:t>Rocky Mtn. National Park, Colorado </a:t>
            </a:r>
            <a:r>
              <a:rPr lang="en-US" b="1" dirty="0">
                <a:solidFill>
                  <a:srgbClr val="FFFF00"/>
                </a:solidFill>
              </a:rPr>
              <a:t>&amp;</a:t>
            </a:r>
            <a:r>
              <a:rPr lang="en-US" dirty="0">
                <a:solidFill>
                  <a:srgbClr val="FFFF00"/>
                </a:solidFill>
              </a:rPr>
              <a:t> </a:t>
            </a:r>
            <a:br>
              <a:rPr lang="en-US" dirty="0">
                <a:solidFill>
                  <a:srgbClr val="FFFF00"/>
                </a:solidFill>
              </a:rPr>
            </a:br>
            <a:r>
              <a:rPr lang="en-US" dirty="0"/>
              <a:t>Nashville, Indiana</a:t>
            </a:r>
          </a:p>
          <a:p>
            <a:pPr>
              <a:lnSpc>
                <a:spcPct val="95000"/>
              </a:lnSpc>
            </a:pPr>
            <a:r>
              <a:rPr lang="en-US" b="1" dirty="0">
                <a:solidFill>
                  <a:srgbClr val="FFFF00"/>
                </a:solidFill>
              </a:rPr>
              <a:t>Kimchi, kombucha, fresh squeezed orange juice (in case you're thinking of bribes! </a:t>
            </a:r>
            <a:r>
              <a:rPr lang="en-US" b="1" dirty="0">
                <a:solidFill>
                  <a:srgbClr val="FFFF00"/>
                </a:solidFill>
                <a:sym typeface="Wingdings" panose="05000000000000000000" pitchFamily="2" charset="2"/>
              </a:rPr>
              <a:t>)</a:t>
            </a:r>
            <a:endParaRPr lang="en-US" b="1" dirty="0">
              <a:solidFill>
                <a:srgbClr val="FFFF00"/>
              </a:solidFill>
            </a:endParaRPr>
          </a:p>
          <a:p>
            <a:pPr>
              <a:lnSpc>
                <a:spcPct val="95000"/>
              </a:lnSpc>
            </a:pPr>
            <a:r>
              <a:rPr lang="en-US" dirty="0"/>
              <a:t>JRR Tolkien, CS Lewis, Robert Jordan, Ted Dekker, David McCullough, John Piper, David Baldacci, Laura Hillenbrand, Isaac Asimov, John Le </a:t>
            </a:r>
            <a:r>
              <a:rPr lang="en-US" dirty="0" err="1"/>
              <a:t>Carre</a:t>
            </a:r>
            <a:endParaRPr lang="en-US" dirty="0"/>
          </a:p>
          <a:p>
            <a:pPr>
              <a:lnSpc>
                <a:spcPct val="95000"/>
              </a:lnSpc>
            </a:pPr>
            <a:r>
              <a:rPr lang="en-US" dirty="0"/>
              <a:t>Eric Metaxas</a:t>
            </a:r>
          </a:p>
        </p:txBody>
      </p:sp>
    </p:spTree>
    <p:extLst>
      <p:ext uri="{BB962C8B-B14F-4D97-AF65-F5344CB8AC3E}">
        <p14:creationId xmlns:p14="http://schemas.microsoft.com/office/powerpoint/2010/main" val="138970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
            <a:ext cx="8915400" cy="636587"/>
          </a:xfrm>
        </p:spPr>
        <p:txBody>
          <a:bodyPr/>
          <a:lstStyle/>
          <a:p>
            <a:r>
              <a:rPr lang="en-US" dirty="0"/>
              <a:t>A few more of my favorite things</a:t>
            </a:r>
          </a:p>
        </p:txBody>
      </p:sp>
      <p:sp>
        <p:nvSpPr>
          <p:cNvPr id="3" name="Content Placeholder 2"/>
          <p:cNvSpPr>
            <a:spLocks noGrp="1"/>
          </p:cNvSpPr>
          <p:nvPr>
            <p:ph idx="1"/>
          </p:nvPr>
        </p:nvSpPr>
        <p:spPr>
          <a:xfrm>
            <a:off x="419100" y="762000"/>
            <a:ext cx="11544300" cy="4953000"/>
          </a:xfrm>
        </p:spPr>
        <p:txBody>
          <a:bodyPr/>
          <a:lstStyle/>
          <a:p>
            <a:pPr>
              <a:lnSpc>
                <a:spcPct val="95000"/>
              </a:lnSpc>
            </a:pPr>
            <a:r>
              <a:rPr lang="en-US" sz="2800" b="1" dirty="0">
                <a:solidFill>
                  <a:srgbClr val="FFFF00"/>
                </a:solidFill>
              </a:rPr>
              <a:t>Mozart, Phil Keaggy, David Grisman, Bob Bennett, Vivaldi, MarchFourth Marching Band, Haydn, Herbie Mann, 4 King and Country</a:t>
            </a:r>
          </a:p>
          <a:p>
            <a:pPr>
              <a:lnSpc>
                <a:spcPct val="95000"/>
              </a:lnSpc>
            </a:pPr>
            <a:r>
              <a:rPr lang="en-US" sz="2800" dirty="0"/>
              <a:t>The Blind Side, Return of the King, The Mission, What's Up Doc, Saving Mr. Banks, Knight and Day, Woodlawn, Mom's Night Out, Return to Me, The Empire Strikes Back, War Room</a:t>
            </a:r>
          </a:p>
          <a:p>
            <a:pPr>
              <a:lnSpc>
                <a:spcPct val="95000"/>
              </a:lnSpc>
            </a:pPr>
            <a:r>
              <a:rPr lang="en-US" sz="2800" b="1" dirty="0">
                <a:solidFill>
                  <a:srgbClr val="FFFF00"/>
                </a:solidFill>
              </a:rPr>
              <a:t>Splitting wood to heat our house</a:t>
            </a:r>
          </a:p>
          <a:p>
            <a:pPr>
              <a:lnSpc>
                <a:spcPct val="95000"/>
              </a:lnSpc>
            </a:pPr>
            <a:r>
              <a:rPr lang="en-US" sz="2800" dirty="0"/>
              <a:t>Overdrive (thousands of free audiobooks and </a:t>
            </a:r>
            <a:r>
              <a:rPr lang="en-US" sz="2800" dirty="0" err="1"/>
              <a:t>ebooks</a:t>
            </a:r>
            <a:r>
              <a:rPr lang="en-US" sz="2800" dirty="0"/>
              <a:t>, RHIT students can join VCPL)</a:t>
            </a:r>
          </a:p>
          <a:p>
            <a:pPr>
              <a:lnSpc>
                <a:spcPct val="95000"/>
              </a:lnSpc>
            </a:pPr>
            <a:r>
              <a:rPr lang="en-US" sz="2800" b="1" dirty="0">
                <a:solidFill>
                  <a:srgbClr val="FFFF00"/>
                </a:solidFill>
              </a:rPr>
              <a:t>and Rose-Hulman, of course!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8975"/>
            <a:ext cx="10972800" cy="1139825"/>
          </a:xfrm>
        </p:spPr>
        <p:txBody>
          <a:bodyPr/>
          <a:lstStyle/>
          <a:p>
            <a:r>
              <a:rPr lang="en-US" dirty="0"/>
              <a:t>Another important thing about me  (a surprising fact from my junior year at Caltech), …</a:t>
            </a:r>
          </a:p>
        </p:txBody>
      </p:sp>
      <p:sp>
        <p:nvSpPr>
          <p:cNvPr id="3" name="Content Placeholder 2"/>
          <p:cNvSpPr>
            <a:spLocks noGrp="1"/>
          </p:cNvSpPr>
          <p:nvPr>
            <p:ph idx="1"/>
          </p:nvPr>
        </p:nvSpPr>
        <p:spPr>
          <a:xfrm>
            <a:off x="1981200" y="2479675"/>
            <a:ext cx="8229600" cy="4530725"/>
          </a:xfrm>
        </p:spPr>
        <p:txBody>
          <a:bodyPr/>
          <a:lstStyle/>
          <a:p>
            <a:r>
              <a:rPr lang="en-US" dirty="0"/>
              <a:t>… will be saved for another day so we have more time for course intro and Scheme today.</a:t>
            </a:r>
          </a:p>
          <a:p>
            <a:endParaRPr lang="en-US" dirty="0"/>
          </a:p>
          <a:p>
            <a:endParaRPr lang="en-US" dirty="0"/>
          </a:p>
          <a:p>
            <a:r>
              <a:rPr lang="en-US" dirty="0"/>
              <a:t>Stay tuned!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39825"/>
          </a:xfrm>
        </p:spPr>
        <p:txBody>
          <a:bodyPr/>
          <a:lstStyle/>
          <a:p>
            <a:r>
              <a:rPr lang="en-US" dirty="0"/>
              <a:t>Instructor Intro</a:t>
            </a:r>
          </a:p>
        </p:txBody>
      </p:sp>
      <p:sp>
        <p:nvSpPr>
          <p:cNvPr id="3" name="Content Placeholder 2"/>
          <p:cNvSpPr>
            <a:spLocks noGrp="1"/>
          </p:cNvSpPr>
          <p:nvPr>
            <p:ph idx="1"/>
          </p:nvPr>
        </p:nvSpPr>
        <p:spPr>
          <a:xfrm>
            <a:off x="152400" y="685800"/>
            <a:ext cx="9753600" cy="4530725"/>
          </a:xfrm>
        </p:spPr>
        <p:txBody>
          <a:bodyPr/>
          <a:lstStyle/>
          <a:p>
            <a:r>
              <a:rPr lang="en-US" sz="2800" dirty="0"/>
              <a:t>Spent my first 18 years in Virginia.</a:t>
            </a:r>
          </a:p>
          <a:p>
            <a:r>
              <a:rPr lang="en-US" sz="2800" dirty="0"/>
              <a:t>Education</a:t>
            </a:r>
          </a:p>
          <a:p>
            <a:pPr lvl="1"/>
            <a:r>
              <a:rPr lang="en-US" sz="2400" dirty="0"/>
              <a:t>B.S.  Caltech (Mathematics) 1975</a:t>
            </a:r>
          </a:p>
          <a:p>
            <a:pPr lvl="1"/>
            <a:r>
              <a:rPr lang="en-US" sz="2400" dirty="0"/>
              <a:t>Ph.D. Illinois (Mathematics) 1981</a:t>
            </a:r>
          </a:p>
          <a:p>
            <a:pPr lvl="1"/>
            <a:r>
              <a:rPr lang="en-US" sz="2400" dirty="0"/>
              <a:t>M.S. Indiana (Computer Science) 1987</a:t>
            </a:r>
          </a:p>
          <a:p>
            <a:r>
              <a:rPr lang="en-US" sz="2800" dirty="0"/>
              <a:t>Teaching</a:t>
            </a:r>
          </a:p>
          <a:p>
            <a:pPr lvl="1"/>
            <a:r>
              <a:rPr lang="en-US" dirty="0"/>
              <a:t>6 years at Wilkes University </a:t>
            </a:r>
            <a:br>
              <a:rPr lang="en-US" dirty="0"/>
            </a:br>
            <a:r>
              <a:rPr lang="en-US" sz="2400" dirty="0"/>
              <a:t>(</a:t>
            </a:r>
            <a:r>
              <a:rPr lang="en-US" sz="2400" dirty="0">
                <a:effectLst/>
              </a:rPr>
              <a:t>at that time it was</a:t>
            </a:r>
            <a:r>
              <a:rPr lang="en-US" sz="2400" dirty="0"/>
              <a:t> Wilkes college</a:t>
            </a:r>
            <a:r>
              <a:rPr lang="en-US" sz="2400" b="1" dirty="0">
                <a:solidFill>
                  <a:srgbClr val="FFFF00"/>
                </a:solidFill>
              </a:rPr>
              <a:t>*</a:t>
            </a:r>
            <a:r>
              <a:rPr lang="en-US" sz="2400" dirty="0"/>
              <a:t>)</a:t>
            </a:r>
          </a:p>
          <a:p>
            <a:pPr lvl="1"/>
            <a:r>
              <a:rPr lang="en-US" dirty="0"/>
              <a:t>31.3 years at Rose-Hulman</a:t>
            </a:r>
          </a:p>
          <a:p>
            <a:pPr lvl="1"/>
            <a:r>
              <a:rPr lang="en-US" dirty="0"/>
              <a:t>7 years part-time teaching in graduate school</a:t>
            </a:r>
          </a:p>
          <a:p>
            <a:endParaRPr lang="en-US" dirty="0"/>
          </a:p>
        </p:txBody>
      </p:sp>
      <p:sp>
        <p:nvSpPr>
          <p:cNvPr id="5" name="TextBox 4"/>
          <p:cNvSpPr txBox="1"/>
          <p:nvPr/>
        </p:nvSpPr>
        <p:spPr>
          <a:xfrm>
            <a:off x="152400" y="5874603"/>
            <a:ext cx="7315200" cy="830997"/>
          </a:xfrm>
          <a:prstGeom prst="rect">
            <a:avLst/>
          </a:prstGeom>
          <a:noFill/>
        </p:spPr>
        <p:txBody>
          <a:bodyPr wrap="square" rtlCol="0">
            <a:spAutoFit/>
          </a:bodyPr>
          <a:lstStyle/>
          <a:p>
            <a:r>
              <a:rPr lang="en-US" sz="2400" b="1" dirty="0">
                <a:solidFill>
                  <a:srgbClr val="FF0000"/>
                </a:solidFill>
              </a:rPr>
              <a:t>* </a:t>
            </a:r>
            <a:r>
              <a:rPr lang="en-US" sz="2400" b="1" dirty="0">
                <a:solidFill>
                  <a:srgbClr val="FFFF00"/>
                </a:solidFill>
              </a:rPr>
              <a:t>John Ciardi had something interesting </a:t>
            </a:r>
            <a:br>
              <a:rPr lang="en-US" sz="2400" b="1" dirty="0">
                <a:solidFill>
                  <a:srgbClr val="FFFF00"/>
                </a:solidFill>
              </a:rPr>
            </a:br>
            <a:r>
              <a:rPr lang="en-US" sz="2400" b="1" dirty="0">
                <a:solidFill>
                  <a:srgbClr val="FFFF00"/>
                </a:solidFill>
              </a:rPr>
              <a:t>   to say about colleges vs universities.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53400" cy="1139825"/>
          </a:xfrm>
        </p:spPr>
        <p:txBody>
          <a:bodyPr/>
          <a:lstStyle/>
          <a:p>
            <a:r>
              <a:rPr lang="en-US" dirty="0"/>
              <a:t>Largest Consulting Gigs</a:t>
            </a:r>
          </a:p>
        </p:txBody>
      </p:sp>
      <p:sp>
        <p:nvSpPr>
          <p:cNvPr id="3" name="Content Placeholder 2"/>
          <p:cNvSpPr>
            <a:spLocks noGrp="1"/>
          </p:cNvSpPr>
          <p:nvPr>
            <p:ph idx="1"/>
          </p:nvPr>
        </p:nvSpPr>
        <p:spPr>
          <a:xfrm>
            <a:off x="228600" y="1600200"/>
            <a:ext cx="10972800" cy="4530725"/>
          </a:xfrm>
        </p:spPr>
        <p:txBody>
          <a:bodyPr/>
          <a:lstStyle/>
          <a:p>
            <a:r>
              <a:rPr lang="en-US" sz="4000" dirty="0"/>
              <a:t>Illinois Power (1981)</a:t>
            </a:r>
          </a:p>
          <a:p>
            <a:r>
              <a:rPr lang="en-US" sz="4000" b="1" dirty="0">
                <a:solidFill>
                  <a:srgbClr val="FFFF00"/>
                </a:solidFill>
              </a:rPr>
              <a:t>Pennsylvania Funeral Directors </a:t>
            </a:r>
            <a:br>
              <a:rPr lang="en-US" sz="4000" b="1" dirty="0">
                <a:solidFill>
                  <a:srgbClr val="FFFF00"/>
                </a:solidFill>
              </a:rPr>
            </a:br>
            <a:r>
              <a:rPr lang="en-US" sz="4000" b="1" dirty="0">
                <a:solidFill>
                  <a:srgbClr val="FFFF00"/>
                </a:solidFill>
              </a:rPr>
              <a:t>Association (1982-1988)</a:t>
            </a:r>
          </a:p>
          <a:p>
            <a:r>
              <a:rPr lang="en-US" sz="4000" dirty="0"/>
              <a:t>Navistar International (1994-95)</a:t>
            </a:r>
          </a:p>
          <a:p>
            <a:r>
              <a:rPr lang="en-US" sz="4000" b="1" dirty="0">
                <a:solidFill>
                  <a:srgbClr val="FFFF00"/>
                </a:solidFill>
              </a:rPr>
              <a:t>Beckman Coulter (1996-98)</a:t>
            </a:r>
          </a:p>
          <a:p>
            <a:r>
              <a:rPr lang="en-US" sz="4000" dirty="0"/>
              <a:t>ANGEL Learning (2005-2008)</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 y="0"/>
            <a:ext cx="8229600" cy="788987"/>
          </a:xfrm>
        </p:spPr>
        <p:txBody>
          <a:bodyPr/>
          <a:lstStyle/>
          <a:p>
            <a:r>
              <a:rPr lang="en-US" dirty="0"/>
              <a:t>My Family (as of June 2018)</a:t>
            </a:r>
          </a:p>
        </p:txBody>
      </p:sp>
      <p:sp>
        <p:nvSpPr>
          <p:cNvPr id="3" name="Content Placeholder 2"/>
          <p:cNvSpPr>
            <a:spLocks noGrp="1"/>
          </p:cNvSpPr>
          <p:nvPr>
            <p:ph idx="1"/>
          </p:nvPr>
        </p:nvSpPr>
        <p:spPr>
          <a:xfrm>
            <a:off x="152400" y="624100"/>
            <a:ext cx="10363200" cy="4530725"/>
          </a:xfrm>
        </p:spPr>
        <p:txBody>
          <a:bodyPr/>
          <a:lstStyle/>
          <a:p>
            <a:pPr>
              <a:spcBef>
                <a:spcPts val="0"/>
              </a:spcBef>
            </a:pPr>
            <a:r>
              <a:rPr lang="en-US" sz="3000" dirty="0"/>
              <a:t>Nine children, aged 38-17</a:t>
            </a:r>
          </a:p>
          <a:p>
            <a:pPr>
              <a:spcBef>
                <a:spcPts val="0"/>
              </a:spcBef>
            </a:pPr>
            <a:r>
              <a:rPr lang="en-US" sz="3000" b="1" dirty="0">
                <a:solidFill>
                  <a:srgbClr val="FFFF00"/>
                </a:solidFill>
              </a:rPr>
              <a:t>All home-schooled K-12</a:t>
            </a:r>
          </a:p>
          <a:p>
            <a:pPr>
              <a:spcBef>
                <a:spcPts val="0"/>
              </a:spcBef>
            </a:pPr>
            <a:r>
              <a:rPr lang="en-US" sz="3000" dirty="0"/>
              <a:t>2 in college, 6 already graduated</a:t>
            </a:r>
          </a:p>
          <a:p>
            <a:pPr>
              <a:spcBef>
                <a:spcPts val="0"/>
              </a:spcBef>
            </a:pPr>
            <a:r>
              <a:rPr lang="en-US" sz="3000" b="1" dirty="0">
                <a:solidFill>
                  <a:srgbClr val="FFFF00"/>
                </a:solidFill>
              </a:rPr>
              <a:t>Youngest, John, has Down Syndrome</a:t>
            </a:r>
          </a:p>
          <a:p>
            <a:pPr>
              <a:spcBef>
                <a:spcPts val="0"/>
              </a:spcBef>
            </a:pPr>
            <a:r>
              <a:rPr lang="en-US" sz="3000" dirty="0"/>
              <a:t>13grandchildren, ages 12 years-23 days</a:t>
            </a:r>
          </a:p>
          <a:p>
            <a:endParaRPr lang="en-US" dirty="0"/>
          </a:p>
        </p:txBody>
      </p:sp>
      <p:pic>
        <p:nvPicPr>
          <p:cNvPr id="4" name="Picture 3" descr="Diane-Claude-compressed.jpg"/>
          <p:cNvPicPr>
            <a:picLocks noChangeAspect="1"/>
          </p:cNvPicPr>
          <p:nvPr/>
        </p:nvPicPr>
        <p:blipFill>
          <a:blip r:embed="rId3" cstate="print"/>
          <a:stretch>
            <a:fillRect/>
          </a:stretch>
        </p:blipFill>
        <p:spPr>
          <a:xfrm>
            <a:off x="280416" y="3026664"/>
            <a:ext cx="3401568" cy="3831336"/>
          </a:xfrm>
          <a:prstGeom prst="rect">
            <a:avLst/>
          </a:prstGeom>
        </p:spPr>
      </p:pic>
      <p:pic>
        <p:nvPicPr>
          <p:cNvPr id="1026" name="Picture 2" descr="https://scontent-a-iad.xx.fbcdn.net/hphotos-ash3/t1.0-9/1794687_10202472834013430_1551508295_n.jpg"/>
          <p:cNvPicPr>
            <a:picLocks noChangeAspect="1" noChangeArrowheads="1"/>
          </p:cNvPicPr>
          <p:nvPr/>
        </p:nvPicPr>
        <p:blipFill rotWithShape="1">
          <a:blip r:embed="rId4">
            <a:extLst>
              <a:ext uri="{28A0092B-C50C-407E-A947-70E740481C1C}">
                <a14:useLocalDpi xmlns:a14="http://schemas.microsoft.com/office/drawing/2010/main" val="0"/>
              </a:ext>
            </a:extLst>
          </a:blip>
          <a:srcRect t="10241" r="6643" b="14247"/>
          <a:stretch/>
        </p:blipFill>
        <p:spPr bwMode="auto">
          <a:xfrm>
            <a:off x="7755953" y="3048000"/>
            <a:ext cx="4283647"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10972800" cy="865186"/>
          </a:xfrm>
        </p:spPr>
        <p:txBody>
          <a:bodyPr/>
          <a:lstStyle/>
          <a:p>
            <a:r>
              <a:rPr lang="en-US" dirty="0"/>
              <a:t>November, 2017</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0600"/>
            <a:ext cx="11506200" cy="5887938"/>
          </a:xfrm>
        </p:spPr>
      </p:pic>
    </p:spTree>
    <p:extLst>
      <p:ext uri="{BB962C8B-B14F-4D97-AF65-F5344CB8AC3E}">
        <p14:creationId xmlns:p14="http://schemas.microsoft.com/office/powerpoint/2010/main" val="145919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0200" y="1905000"/>
            <a:ext cx="3505200" cy="1139825"/>
          </a:xfrm>
        </p:spPr>
        <p:txBody>
          <a:bodyPr/>
          <a:lstStyle/>
          <a:p>
            <a:r>
              <a:rPr lang="en-US" dirty="0"/>
              <a:t>May, </a:t>
            </a:r>
            <a:br>
              <a:rPr lang="en-US" dirty="0"/>
            </a:br>
            <a:r>
              <a:rPr lang="en-US" dirty="0"/>
              <a:t>2018</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8" y="-457200"/>
            <a:ext cx="9827172" cy="7582722"/>
          </a:xfrm>
        </p:spPr>
      </p:pic>
    </p:spTree>
    <p:extLst>
      <p:ext uri="{BB962C8B-B14F-4D97-AF65-F5344CB8AC3E}">
        <p14:creationId xmlns:p14="http://schemas.microsoft.com/office/powerpoint/2010/main" val="3796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02F8-EBC2-431A-BA8C-359759EAD98F}"/>
              </a:ext>
            </a:extLst>
          </p:cNvPr>
          <p:cNvSpPr>
            <a:spLocks noGrp="1"/>
          </p:cNvSpPr>
          <p:nvPr>
            <p:ph type="title"/>
          </p:nvPr>
        </p:nvSpPr>
        <p:spPr/>
        <p:txBody>
          <a:bodyPr/>
          <a:lstStyle/>
          <a:p>
            <a:endParaRPr lang="en-US"/>
          </a:p>
        </p:txBody>
      </p:sp>
      <p:pic>
        <p:nvPicPr>
          <p:cNvPr id="5" name="Content Placeholder 4" descr="A baby sitting on a table&#10;&#10;Description generated with very high confidence">
            <a:extLst>
              <a:ext uri="{FF2B5EF4-FFF2-40B4-BE49-F238E27FC236}">
                <a16:creationId xmlns:a16="http://schemas.microsoft.com/office/drawing/2014/main" id="{0DB6F959-46E3-437D-AC58-84394A65E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76" y="57508"/>
            <a:ext cx="8457720" cy="6343291"/>
          </a:xfrm>
        </p:spPr>
      </p:pic>
      <p:sp>
        <p:nvSpPr>
          <p:cNvPr id="6" name="TextBox 5">
            <a:extLst>
              <a:ext uri="{FF2B5EF4-FFF2-40B4-BE49-F238E27FC236}">
                <a16:creationId xmlns:a16="http://schemas.microsoft.com/office/drawing/2014/main" id="{ACDD23DC-5CD6-4469-9E86-7ED83FFA2D38}"/>
              </a:ext>
            </a:extLst>
          </p:cNvPr>
          <p:cNvSpPr txBox="1"/>
          <p:nvPr/>
        </p:nvSpPr>
        <p:spPr>
          <a:xfrm>
            <a:off x="8534400" y="2514600"/>
            <a:ext cx="3810000" cy="1569660"/>
          </a:xfrm>
          <a:prstGeom prst="rect">
            <a:avLst/>
          </a:prstGeom>
          <a:noFill/>
        </p:spPr>
        <p:txBody>
          <a:bodyPr wrap="square" rtlCol="0">
            <a:spAutoFit/>
          </a:bodyPr>
          <a:lstStyle/>
          <a:p>
            <a:r>
              <a:rPr lang="en-US" sz="4800" dirty="0"/>
              <a:t>September, 2019</a:t>
            </a:r>
          </a:p>
        </p:txBody>
      </p:sp>
    </p:spTree>
    <p:extLst>
      <p:ext uri="{BB962C8B-B14F-4D97-AF65-F5344CB8AC3E}">
        <p14:creationId xmlns:p14="http://schemas.microsoft.com/office/powerpoint/2010/main" val="285678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C34233A-0216-46C8-93F1-0D5EB4AA4AD7}"/>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C62902F8-EBC2-431A-BA8C-359759EAD98F}"/>
              </a:ext>
            </a:extLst>
          </p:cNvPr>
          <p:cNvSpPr>
            <a:spLocks noGrp="1"/>
          </p:cNvSpPr>
          <p:nvPr>
            <p:ph type="title"/>
          </p:nvPr>
        </p:nvSpPr>
        <p:spPr/>
        <p:txBody>
          <a:bodyPr/>
          <a:lstStyle/>
          <a:p>
            <a:endParaRPr lang="en-US"/>
          </a:p>
        </p:txBody>
      </p:sp>
      <p:sp>
        <p:nvSpPr>
          <p:cNvPr id="6" name="TextBox 5">
            <a:extLst>
              <a:ext uri="{FF2B5EF4-FFF2-40B4-BE49-F238E27FC236}">
                <a16:creationId xmlns:a16="http://schemas.microsoft.com/office/drawing/2014/main" id="{ACDD23DC-5CD6-4469-9E86-7ED83FFA2D38}"/>
              </a:ext>
            </a:extLst>
          </p:cNvPr>
          <p:cNvSpPr txBox="1"/>
          <p:nvPr/>
        </p:nvSpPr>
        <p:spPr>
          <a:xfrm>
            <a:off x="9220200" y="2514600"/>
            <a:ext cx="3810000" cy="1323439"/>
          </a:xfrm>
          <a:prstGeom prst="rect">
            <a:avLst/>
          </a:prstGeom>
          <a:noFill/>
        </p:spPr>
        <p:txBody>
          <a:bodyPr wrap="square" rtlCol="0">
            <a:spAutoFit/>
          </a:bodyPr>
          <a:lstStyle/>
          <a:p>
            <a:r>
              <a:rPr lang="en-US" sz="4000" dirty="0"/>
              <a:t>November, 2019</a:t>
            </a:r>
          </a:p>
        </p:txBody>
      </p:sp>
      <p:pic>
        <p:nvPicPr>
          <p:cNvPr id="7" name="Picture 6">
            <a:extLst>
              <a:ext uri="{FF2B5EF4-FFF2-40B4-BE49-F238E27FC236}">
                <a16:creationId xmlns:a16="http://schemas.microsoft.com/office/drawing/2014/main" id="{0E46EB71-8A5F-487E-B5BD-F119F6FAAFE9}"/>
              </a:ext>
            </a:extLst>
          </p:cNvPr>
          <p:cNvPicPr>
            <a:picLocks noChangeAspect="1"/>
          </p:cNvPicPr>
          <p:nvPr/>
        </p:nvPicPr>
        <p:blipFill>
          <a:blip r:embed="rId3"/>
          <a:stretch>
            <a:fillRect/>
          </a:stretch>
        </p:blipFill>
        <p:spPr>
          <a:xfrm>
            <a:off x="-1" y="38099"/>
            <a:ext cx="9284308" cy="6092827"/>
          </a:xfrm>
          <a:prstGeom prst="rect">
            <a:avLst/>
          </a:prstGeom>
        </p:spPr>
      </p:pic>
    </p:spTree>
    <p:extLst>
      <p:ext uri="{BB962C8B-B14F-4D97-AF65-F5344CB8AC3E}">
        <p14:creationId xmlns:p14="http://schemas.microsoft.com/office/powerpoint/2010/main" val="51106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
            <a:ext cx="8229600" cy="1139825"/>
          </a:xfrm>
        </p:spPr>
        <p:txBody>
          <a:bodyPr/>
          <a:lstStyle/>
          <a:p>
            <a:r>
              <a:rPr lang="en-US" dirty="0"/>
              <a:t>A Few Random Claude Facts</a:t>
            </a:r>
          </a:p>
        </p:txBody>
      </p:sp>
      <p:sp>
        <p:nvSpPr>
          <p:cNvPr id="3" name="Content Placeholder 2"/>
          <p:cNvSpPr>
            <a:spLocks noGrp="1"/>
          </p:cNvSpPr>
          <p:nvPr>
            <p:ph idx="1"/>
          </p:nvPr>
        </p:nvSpPr>
        <p:spPr>
          <a:xfrm>
            <a:off x="0" y="1066800"/>
            <a:ext cx="11201400" cy="5140569"/>
          </a:xfrm>
        </p:spPr>
        <p:txBody>
          <a:bodyPr>
            <a:noAutofit/>
          </a:bodyPr>
          <a:lstStyle/>
          <a:p>
            <a:r>
              <a:rPr lang="en-US" sz="2800" dirty="0"/>
              <a:t>2019-20 is my 32</a:t>
            </a:r>
            <a:r>
              <a:rPr lang="en-US" sz="2800" baseline="30000" dirty="0"/>
              <a:t>nd</a:t>
            </a:r>
            <a:r>
              <a:rPr lang="en-US" sz="2800" dirty="0"/>
              <a:t> year at Rose-Hulman.</a:t>
            </a:r>
          </a:p>
          <a:p>
            <a:r>
              <a:rPr lang="en-US" sz="2800" b="1" dirty="0">
                <a:solidFill>
                  <a:srgbClr val="FFFF00"/>
                </a:solidFill>
              </a:rPr>
              <a:t>Have taught about 22 different courses</a:t>
            </a:r>
          </a:p>
          <a:p>
            <a:r>
              <a:rPr lang="en-US" sz="2800" dirty="0"/>
              <a:t>I live </a:t>
            </a:r>
            <a:r>
              <a:rPr lang="en-US" sz="2800" b="1" dirty="0"/>
              <a:t>very</a:t>
            </a:r>
            <a:r>
              <a:rPr lang="en-US" sz="2800" dirty="0"/>
              <a:t> close to campus.</a:t>
            </a:r>
          </a:p>
          <a:p>
            <a:r>
              <a:rPr lang="en-US" sz="2800" b="1" dirty="0">
                <a:solidFill>
                  <a:srgbClr val="FFFF00"/>
                </a:solidFill>
              </a:rPr>
              <a:t>In 2010 I was diagnosed with a very rare connective tissue disease, scleromyxedema.   </a:t>
            </a:r>
          </a:p>
          <a:p>
            <a:pPr lvl="1"/>
            <a:r>
              <a:rPr lang="en-US" dirty="0"/>
              <a:t>2-day IVIG infusions every 4-5 weeks.  (incl. 10th week)</a:t>
            </a:r>
          </a:p>
          <a:p>
            <a:pPr lvl="1"/>
            <a:r>
              <a:rPr lang="en-US" b="1" dirty="0">
                <a:solidFill>
                  <a:srgbClr val="FFFF00"/>
                </a:solidFill>
              </a:rPr>
              <a:t>Despite ugly prognosis, I still know that God's in control.</a:t>
            </a:r>
          </a:p>
          <a:p>
            <a:r>
              <a:rPr lang="en-US" sz="2800" dirty="0"/>
              <a:t>I </a:t>
            </a:r>
            <a:r>
              <a:rPr lang="en-US" sz="2800" i="1" dirty="0"/>
              <a:t>really </a:t>
            </a:r>
            <a:r>
              <a:rPr lang="en-US" sz="2800" dirty="0"/>
              <a:t> like it when you put the course number as part of the subject line in your email to me.</a:t>
            </a:r>
          </a:p>
        </p:txBody>
      </p:sp>
    </p:spTree>
    <p:extLst>
      <p:ext uri="{BB962C8B-B14F-4D97-AF65-F5344CB8AC3E}">
        <p14:creationId xmlns:p14="http://schemas.microsoft.com/office/powerpoint/2010/main" val="320312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12247</TotalTime>
  <Words>385</Words>
  <Application>Microsoft Office PowerPoint</Application>
  <PresentationFormat>Widescreen</PresentationFormat>
  <Paragraphs>61</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Verdana</vt:lpstr>
      <vt:lpstr>Wingdings</vt:lpstr>
      <vt:lpstr>Globe</vt:lpstr>
      <vt:lpstr>PowerPoint Presentation</vt:lpstr>
      <vt:lpstr>Instructor Intro</vt:lpstr>
      <vt:lpstr>Largest Consulting Gigs</vt:lpstr>
      <vt:lpstr>My Family (as of June 2018)</vt:lpstr>
      <vt:lpstr>November, 2017</vt:lpstr>
      <vt:lpstr>May,  2018</vt:lpstr>
      <vt:lpstr>PowerPoint Presentation</vt:lpstr>
      <vt:lpstr>PowerPoint Presentation</vt:lpstr>
      <vt:lpstr>A Few Random Claude Facts</vt:lpstr>
      <vt:lpstr>A few of my favorite things</vt:lpstr>
      <vt:lpstr>A few more of my favorite things</vt:lpstr>
      <vt:lpstr>Another important thing about me  (a surprising fact from my junior year at Caltech), …</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Day 2 Catapult Session II 2002</dc:title>
  <dc:creator>RHIT</dc:creator>
  <cp:lastModifiedBy>Claude Anderson</cp:lastModifiedBy>
  <cp:revision>165</cp:revision>
  <cp:lastPrinted>2016-09-05T15:57:30Z</cp:lastPrinted>
  <dcterms:created xsi:type="dcterms:W3CDTF">2002-07-10T02:18:35Z</dcterms:created>
  <dcterms:modified xsi:type="dcterms:W3CDTF">2019-12-03T19:39:47Z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ies>
</file>