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458" r:id="rId3"/>
    <p:sldId id="412" r:id="rId4"/>
    <p:sldId id="457" r:id="rId5"/>
    <p:sldId id="455" r:id="rId6"/>
    <p:sldId id="456" r:id="rId7"/>
    <p:sldId id="330" r:id="rId8"/>
    <p:sldId id="331" r:id="rId9"/>
    <p:sldId id="332" r:id="rId10"/>
    <p:sldId id="333" r:id="rId11"/>
    <p:sldId id="453" r:id="rId12"/>
    <p:sldId id="367" r:id="rId13"/>
    <p:sldId id="366" r:id="rId14"/>
    <p:sldId id="446" r:id="rId15"/>
    <p:sldId id="447" r:id="rId16"/>
    <p:sldId id="335" r:id="rId17"/>
    <p:sldId id="336" r:id="rId18"/>
    <p:sldId id="338" r:id="rId19"/>
    <p:sldId id="339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99" d="100"/>
          <a:sy n="99" d="100"/>
        </p:scale>
        <p:origin x="2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Ref Params Hint</a:t>
            </a:r>
          </a:p>
          <a:p>
            <a:pPr algn="r"/>
            <a:r>
              <a:rPr lang="en-US" dirty="0"/>
              <a:t>Final Exam</a:t>
            </a:r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EDB-65E4-4659-944C-841BB3E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E2D-025C-4EBC-91A6-7F46285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y)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(let ([z (g x (+ x y) y (- x y))]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z x y))))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(a b (ref c) (ref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a (add1 a))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b (add1 b))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c (add1 c))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d (add1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a b c d)))</a:t>
            </a:r>
          </a:p>
        </p:txBody>
      </p:sp>
    </p:spTree>
    <p:extLst>
      <p:ext uri="{BB962C8B-B14F-4D97-AF65-F5344CB8AC3E}">
        <p14:creationId xmlns:p14="http://schemas.microsoft.com/office/powerpoint/2010/main" val="75126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new features to the interpreted language.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2"/>
            <a:r>
              <a:rPr lang="en-US" dirty="0"/>
              <a:t>Everyone should know the what and why of imperative form.</a:t>
            </a:r>
          </a:p>
          <a:p>
            <a:pPr lvl="2"/>
            <a:r>
              <a:rPr lang="en-US" dirty="0"/>
              <a:t>Writing code in imperative form will be an extra-credit problem.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16994</TotalTime>
  <Words>1635</Words>
  <Application>Microsoft Office PowerPoint</Application>
  <PresentationFormat>Widescreen</PresentationFormat>
  <Paragraphs>218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Default Design</vt:lpstr>
      <vt:lpstr>CSSE 304   Day 35 </vt:lpstr>
      <vt:lpstr>Ref params</vt:lpstr>
      <vt:lpstr>Final exam format</vt:lpstr>
      <vt:lpstr>Final exam material</vt:lpstr>
      <vt:lpstr>PowerPoint Presentation</vt:lpstr>
      <vt:lpstr>PowerPoint Presentation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99</cp:revision>
  <cp:lastPrinted>2021-02-11T12:25:20Z</cp:lastPrinted>
  <dcterms:created xsi:type="dcterms:W3CDTF">2003-10-20T17:10:23Z</dcterms:created>
  <dcterms:modified xsi:type="dcterms:W3CDTF">2021-02-11T12:25:51Z</dcterms:modified>
</cp:coreProperties>
</file>