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4" r:id="rId2"/>
    <p:sldId id="417" r:id="rId3"/>
    <p:sldId id="330" r:id="rId4"/>
    <p:sldId id="331" r:id="rId5"/>
    <p:sldId id="332" r:id="rId6"/>
    <p:sldId id="333" r:id="rId7"/>
    <p:sldId id="453" r:id="rId8"/>
    <p:sldId id="367" r:id="rId9"/>
    <p:sldId id="366" r:id="rId10"/>
    <p:sldId id="446" r:id="rId11"/>
    <p:sldId id="447" r:id="rId12"/>
    <p:sldId id="335" r:id="rId13"/>
    <p:sldId id="336" r:id="rId14"/>
    <p:sldId id="338" r:id="rId15"/>
    <p:sldId id="339" r:id="rId16"/>
    <p:sldId id="448" r:id="rId17"/>
    <p:sldId id="450" r:id="rId18"/>
    <p:sldId id="451" r:id="rId19"/>
    <p:sldId id="452" r:id="rId2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75" d="100"/>
          <a:sy n="75" d="100"/>
        </p:scale>
        <p:origin x="7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diagram on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36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5562600" cy="3886200"/>
          </a:xfrm>
        </p:spPr>
        <p:txBody>
          <a:bodyPr/>
          <a:lstStyle/>
          <a:p>
            <a:pPr algn="r">
              <a:spcBef>
                <a:spcPts val="600"/>
              </a:spcBef>
            </a:pPr>
            <a:r>
              <a:rPr lang="en-US" dirty="0"/>
              <a:t>Finish Imperative form</a:t>
            </a:r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Reference parameters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5400" y="609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0FA1E-D690-43BB-80B8-ADF31F1AD56A}"/>
              </a:ext>
            </a:extLst>
          </p:cNvPr>
          <p:cNvSpPr txBox="1"/>
          <p:nvPr/>
        </p:nvSpPr>
        <p:spPr>
          <a:xfrm>
            <a:off x="7467600" y="4684315"/>
            <a:ext cx="4191000" cy="120032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was supposed to be for Day 35, but it was postponed due to instructor illness.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80B-8782-4028-9DF9-7A67CDC0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Reference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8B11-491F-41D4-BA61-3791853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1447800"/>
            <a:ext cx="6516687" cy="1500187"/>
          </a:xfrm>
        </p:spPr>
        <p:txBody>
          <a:bodyPr/>
          <a:lstStyle/>
          <a:p>
            <a:r>
              <a:rPr lang="en-US" sz="2800" dirty="0"/>
              <a:t>For definiteness, I use an “each value in an environment is in a cell” approach.</a:t>
            </a:r>
          </a:p>
        </p:txBody>
      </p:sp>
    </p:spTree>
    <p:extLst>
      <p:ext uri="{BB962C8B-B14F-4D97-AF65-F5344CB8AC3E}">
        <p14:creationId xmlns:p14="http://schemas.microsoft.com/office/powerpoint/2010/main" val="301453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D5F7-052A-400E-800B-6D599061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-16042"/>
            <a:ext cx="118872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([a 3]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[b 4]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[rotate (lambda (x (ref y) (ref z))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(let ([temp x])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x y)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y z)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z temp)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(list x y z)))])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(let ([result (rotate a b (+ a b))])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(list a b result)))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What interpreter changes are needed before we call </a:t>
            </a:r>
            <a:r>
              <a:rPr lang="en-US" sz="2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Mainly a change to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eval-</a:t>
            </a:r>
            <a:r>
              <a:rPr lang="en-US" sz="2000" b="1" dirty="0" err="1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rands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: return a list of cells instead of a list of values.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FF3300"/>
                </a:solidFill>
                <a:cs typeface="Courier New" panose="02070309020205020404" pitchFamily="49" charset="0"/>
              </a:rPr>
              <a:t>What interpreter changes are needed in the </a:t>
            </a:r>
            <a:r>
              <a:rPr lang="en-US" sz="27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rgbClr val="FF3300"/>
                </a:solidFill>
                <a:cs typeface="Courier New" panose="02070309020205020404" pitchFamily="49" charset="0"/>
              </a:rPr>
              <a:t> closure case?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If it’s not a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param, put the corresponding argument value in a </a:t>
            </a:r>
            <a:r>
              <a:rPr lang="en-US" sz="2000" b="1" i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cell.</a:t>
            </a:r>
            <a:endParaRPr lang="en-US" sz="2700" b="1" dirty="0">
              <a:solidFill>
                <a:schemeClr val="accent1">
                  <a:lumMod val="1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E152A-066A-427C-BF1E-67384419E704}"/>
              </a:ext>
            </a:extLst>
          </p:cNvPr>
          <p:cNvSpPr txBox="1"/>
          <p:nvPr/>
        </p:nvSpPr>
        <p:spPr>
          <a:xfrm>
            <a:off x="8001000" y="1490008"/>
            <a:ext cx="3962400" cy="193899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small change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400" dirty="0"/>
              <a:t> datatype definition.</a:t>
            </a:r>
          </a:p>
          <a:p>
            <a:r>
              <a:rPr lang="en-US" sz="2400" dirty="0"/>
              <a:t>No changes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syntax-expand</a:t>
            </a:r>
          </a:p>
        </p:txBody>
      </p:sp>
    </p:spTree>
    <p:extLst>
      <p:ext uri="{BB962C8B-B14F-4D97-AF65-F5344CB8AC3E}">
        <p14:creationId xmlns:p14="http://schemas.microsoft.com/office/powerpoint/2010/main" val="38768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4ECD-81DB-43C2-8248-B77C28B3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A change to extend-env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216A-C798-4F3D-894C-AEFE695C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1"/>
            <a:ext cx="10896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This works for the “cell” representation of references.  It’s slightly more complex for the ribcage representation without cells.</a:t>
            </a:r>
          </a:p>
          <a:p>
            <a:pPr>
              <a:spcBef>
                <a:spcPts val="2400"/>
              </a:spcBef>
            </a:pPr>
            <a:r>
              <a:rPr lang="en-US" dirty="0"/>
              <a:t>First, </a:t>
            </a:r>
            <a:r>
              <a:rPr lang="en-US" b="1" dirty="0"/>
              <a:t>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b="1" dirty="0"/>
              <a:t> </a:t>
            </a:r>
            <a:r>
              <a:rPr lang="en-US" dirty="0"/>
              <a:t>so that its second argument is a list of cells containing the values.  Thus the values are put into the cells </a:t>
            </a:r>
            <a:r>
              <a:rPr lang="en-US" i="1" dirty="0"/>
              <a:t>before</a:t>
            </a:r>
            <a:r>
              <a:rPr lang="en-US" dirty="0"/>
              <a:t>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dirty="0"/>
              <a:t>.</a:t>
            </a:r>
          </a:p>
          <a:p>
            <a:pPr>
              <a:spcBef>
                <a:spcPts val="2400"/>
              </a:spcBef>
            </a:pPr>
            <a:r>
              <a:rPr lang="en-US" dirty="0"/>
              <a:t>Each level of extended environment will still contain a list or vector of cells, but these cells will not be created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9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CA43-7B34-4C9D-9022-A3CC24F2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55E9-A094-4481-AF2F-37228EDF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CC2E6-A23F-4351-B76D-1BFA14B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"/>
            <a:ext cx="8610600" cy="6837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5EDAE-9D09-4BE8-8731-BFC9EDF9895C}"/>
              </a:ext>
            </a:extLst>
          </p:cNvPr>
          <p:cNvSpPr txBox="1"/>
          <p:nvPr/>
        </p:nvSpPr>
        <p:spPr>
          <a:xfrm>
            <a:off x="7924800" y="711228"/>
            <a:ext cx="29718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extend-env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(vars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env)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(extended-env-record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vars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env)))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27244-9332-43B2-B08E-9F4451E8E7CC}"/>
              </a:ext>
            </a:extLst>
          </p:cNvPr>
          <p:cNvSpPr/>
          <p:nvPr/>
        </p:nvSpPr>
        <p:spPr>
          <a:xfrm>
            <a:off x="2743200" y="762000"/>
            <a:ext cx="4572000" cy="655638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506200" cy="48768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called in tail-position, so they do not need to return.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thunks (procedures that take  no arguments), thus there is no need to have stack frames that hold parameters. 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Thus each substantial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This can be implemented in almost any language.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(second day) Finish the live demo.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Engines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C5-81D4-4537-BB64-EB323A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mileage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D5E-066D-4FAF-9D9D-2B9458F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0972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mileage   ; count the ticks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(let loop 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(make-engine thunk)]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[total-ticks 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(ticks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(+ total-ticks (- 50 ticks)))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(new-engine)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(loop new-engine (+ 50 total-ticks)))))))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6FE4-3A8B-4972-AA82-39388B8A03F8}"/>
              </a:ext>
            </a:extLst>
          </p:cNvPr>
          <p:cNvSpPr txBox="1"/>
          <p:nvPr/>
        </p:nvSpPr>
        <p:spPr>
          <a:xfrm>
            <a:off x="228600" y="457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10)))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11)))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12)))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A5A5-B049-4F11-97B9-5603F65889BC}"/>
              </a:ext>
            </a:extLst>
          </p:cNvPr>
          <p:cNvSpPr txBox="1"/>
          <p:nvPr/>
        </p:nvSpPr>
        <p:spPr>
          <a:xfrm>
            <a:off x="6248400" y="457027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13)))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5359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14)))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8676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15)))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14043</a:t>
            </a:r>
          </a:p>
        </p:txBody>
      </p:sp>
    </p:spTree>
    <p:extLst>
      <p:ext uri="{BB962C8B-B14F-4D97-AF65-F5344CB8AC3E}">
        <p14:creationId xmlns:p14="http://schemas.microsoft.com/office/powerpoint/2010/main" val="363971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16906</TotalTime>
  <Words>1797</Words>
  <Application>Microsoft Office PowerPoint</Application>
  <PresentationFormat>Widescreen</PresentationFormat>
  <Paragraphs>233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Courier New</vt:lpstr>
      <vt:lpstr>Default Design</vt:lpstr>
      <vt:lpstr>CSSE 304   Day 36 </vt:lpstr>
      <vt:lpstr>Transform to Imperative form</vt:lpstr>
      <vt:lpstr>Engines intro</vt:lpstr>
      <vt:lpstr>How Engines work 1</vt:lpstr>
      <vt:lpstr>How Engines work 2</vt:lpstr>
      <vt:lpstr>Example</vt:lpstr>
      <vt:lpstr>mileage</vt:lpstr>
      <vt:lpstr>Interlude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  <vt:lpstr>Implementing Reference parameters</vt:lpstr>
      <vt:lpstr>PowerPoint Presentation</vt:lpstr>
      <vt:lpstr>A change to extend-env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94</cp:revision>
  <cp:lastPrinted>2019-11-11T13:27:54Z</cp:lastPrinted>
  <dcterms:created xsi:type="dcterms:W3CDTF">2003-10-20T17:10:23Z</dcterms:created>
  <dcterms:modified xsi:type="dcterms:W3CDTF">2020-11-06T09:29:29Z</dcterms:modified>
</cp:coreProperties>
</file>