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8" r:id="rId2"/>
    <p:sldId id="315" r:id="rId3"/>
    <p:sldId id="368" r:id="rId4"/>
    <p:sldId id="362" r:id="rId5"/>
    <p:sldId id="363" r:id="rId6"/>
    <p:sldId id="364" r:id="rId7"/>
    <p:sldId id="365" r:id="rId8"/>
    <p:sldId id="366" r:id="rId9"/>
    <p:sldId id="367" r:id="rId1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0000"/>
    <a:srgbClr val="6600CC"/>
    <a:srgbClr val="009900"/>
    <a:srgbClr val="FF3300"/>
    <a:srgbClr val="33CC33"/>
    <a:srgbClr val="9973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1" autoAdjust="0"/>
    <p:restoredTop sz="94692" autoAdjust="0"/>
  </p:normalViewPr>
  <p:slideViewPr>
    <p:cSldViewPr>
      <p:cViewPr varScale="1">
        <p:scale>
          <a:sx n="83" d="100"/>
          <a:sy n="83" d="100"/>
        </p:scale>
        <p:origin x="63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88" tIns="46694" rIns="93388" bIns="4669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88" tIns="46694" rIns="93388" bIns="4669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716"/>
            <a:ext cx="3037840" cy="46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88" tIns="46694" rIns="93388" bIns="4669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716"/>
            <a:ext cx="3037840" cy="46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88" tIns="46694" rIns="93388" bIns="4669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230160F-16F1-44DE-992F-2CE4560279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37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5064"/>
          </a:xfrm>
          <a:prstGeom prst="rect">
            <a:avLst/>
          </a:prstGeom>
        </p:spPr>
        <p:txBody>
          <a:bodyPr vert="horz" lIns="93388" tIns="46694" rIns="93388" bIns="4669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5064"/>
          </a:xfrm>
          <a:prstGeom prst="rect">
            <a:avLst/>
          </a:prstGeom>
        </p:spPr>
        <p:txBody>
          <a:bodyPr vert="horz" lIns="93388" tIns="46694" rIns="93388" bIns="46694" rtlCol="0"/>
          <a:lstStyle>
            <a:lvl1pPr algn="r">
              <a:defRPr sz="1200"/>
            </a:lvl1pPr>
          </a:lstStyle>
          <a:p>
            <a:fld id="{712FA576-27EE-4020-9D63-E2A94DEF553B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51375" cy="34877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88" tIns="46694" rIns="93388" bIns="4669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669"/>
            <a:ext cx="5608320" cy="4183947"/>
          </a:xfrm>
          <a:prstGeom prst="rect">
            <a:avLst/>
          </a:prstGeom>
        </p:spPr>
        <p:txBody>
          <a:bodyPr vert="horz" lIns="93388" tIns="46694" rIns="93388" bIns="4669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716"/>
            <a:ext cx="3037840" cy="465063"/>
          </a:xfrm>
          <a:prstGeom prst="rect">
            <a:avLst/>
          </a:prstGeom>
        </p:spPr>
        <p:txBody>
          <a:bodyPr vert="horz" lIns="93388" tIns="46694" rIns="93388" bIns="4669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716"/>
            <a:ext cx="3037840" cy="465063"/>
          </a:xfrm>
          <a:prstGeom prst="rect">
            <a:avLst/>
          </a:prstGeom>
        </p:spPr>
        <p:txBody>
          <a:bodyPr vert="horz" lIns="93388" tIns="46694" rIns="93388" bIns="46694" rtlCol="0" anchor="b"/>
          <a:lstStyle>
            <a:lvl1pPr algn="r">
              <a:defRPr sz="1200"/>
            </a:lvl1pPr>
          </a:lstStyle>
          <a:p>
            <a:fld id="{AFFA0DC8-9967-4AC8-9A87-24F6D56010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8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A0DC8-9967-4AC8-9A87-24F6D56010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97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A0DC8-9967-4AC8-9A87-24F6D56010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56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0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6" name="Freeform 28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9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30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9" name="Group 57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0" name="Freeform 31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Freeform 32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33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Freeform 34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Freeform 35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5" name="Group 59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16" name="Freeform 37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Freeform 38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 39"/>
            <p:cNvSpPr>
              <a:spLocks/>
            </p:cNvSpPr>
            <p:nvPr userDrawn="1"/>
          </p:nvSpPr>
          <p:spPr bwMode="auto">
            <a:xfrm rot="7320404">
              <a:off x="5000" y="2913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9" name="Group 58"/>
            <p:cNvGrpSpPr>
              <a:grpSpLocks/>
            </p:cNvGrpSpPr>
            <p:nvPr userDrawn="1"/>
          </p:nvGrpSpPr>
          <p:grpSpPr bwMode="auto">
            <a:xfrm>
              <a:off x="4986" y="2752"/>
              <a:ext cx="469" cy="667"/>
              <a:chOff x="4986" y="2752"/>
              <a:chExt cx="469" cy="667"/>
            </a:xfrm>
          </p:grpSpPr>
          <p:sp>
            <p:nvSpPr>
              <p:cNvPr id="20" name="Freeform 40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" name="Freeform 41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" name="Freeform 42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" name="Freeform 43"/>
              <p:cNvSpPr>
                <a:spLocks/>
              </p:cNvSpPr>
              <p:nvPr userDrawn="1"/>
            </p:nvSpPr>
            <p:spPr bwMode="auto">
              <a:xfrm rot="7320404">
                <a:off x="5364" y="2873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Freeform 44"/>
              <p:cNvSpPr>
                <a:spLocks/>
              </p:cNvSpPr>
              <p:nvPr userDrawn="1"/>
            </p:nvSpPr>
            <p:spPr bwMode="auto">
              <a:xfrm rot="7320404">
                <a:off x="5137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5" name="Freeform 45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" name="Freeform 4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B0FBD-49AF-4E8F-9033-778A2CB06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9CE72-FD15-48CB-843D-CDD84D20CD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CF639-3689-4CE1-BBBA-DB3265A1F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828800"/>
            <a:ext cx="3771900" cy="17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733800"/>
            <a:ext cx="3771900" cy="17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F12BD-0C18-447C-B763-714385F8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3068B-BE77-44A0-A95E-99D053613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A2FB8-533C-4BB0-A038-541AA9AB8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8135F-6039-46CE-8B40-8095C90C1E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3D030-673A-4F99-B1C5-61F3BADF2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E1AF3-F976-4D3B-9A39-686C17D45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F12F8-C736-4C3B-908C-BCFF2BA896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42025-A8EC-4665-84D2-4478F6B6BB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42DB7-1B8D-457A-A4FF-F02AC986C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7AC84-B1A1-41F4-93A0-729EF1525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Freeform 24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BBA8143-7D4C-4601-9F4A-012F37E7FA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51" name="Freeform 27"/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2058" name="Group 142"/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/>
              <a:ahLst/>
              <a:cxnLst>
                <a:cxn ang="0">
                  <a:pos x="1587" y="1260"/>
                </a:cxn>
                <a:cxn ang="0">
                  <a:pos x="1420" y="1106"/>
                </a:cxn>
                <a:cxn ang="0">
                  <a:pos x="1331" y="477"/>
                </a:cxn>
                <a:cxn ang="0">
                  <a:pos x="2139" y="330"/>
                </a:cxn>
                <a:cxn ang="0">
                  <a:pos x="2177" y="203"/>
                </a:cxn>
                <a:cxn ang="0">
                  <a:pos x="2099" y="100"/>
                </a:cxn>
                <a:cxn ang="0">
                  <a:pos x="1276" y="211"/>
                </a:cxn>
                <a:cxn ang="0">
                  <a:pos x="1219" y="32"/>
                </a:cxn>
                <a:cxn ang="0">
                  <a:pos x="1085" y="0"/>
                </a:cxn>
                <a:cxn ang="0">
                  <a:pos x="958" y="28"/>
                </a:cxn>
                <a:cxn ang="0">
                  <a:pos x="888" y="106"/>
                </a:cxn>
                <a:cxn ang="0">
                  <a:pos x="937" y="285"/>
                </a:cxn>
                <a:cxn ang="0">
                  <a:pos x="660" y="441"/>
                </a:cxn>
                <a:cxn ang="0">
                  <a:pos x="983" y="473"/>
                </a:cxn>
                <a:cxn ang="0">
                  <a:pos x="1112" y="889"/>
                </a:cxn>
                <a:cxn ang="0">
                  <a:pos x="141" y="469"/>
                </a:cxn>
                <a:cxn ang="0">
                  <a:pos x="46" y="509"/>
                </a:cxn>
                <a:cxn ang="0">
                  <a:pos x="0" y="636"/>
                </a:cxn>
                <a:cxn ang="0">
                  <a:pos x="55" y="779"/>
                </a:cxn>
                <a:cxn ang="0">
                  <a:pos x="1139" y="1288"/>
                </a:cxn>
                <a:cxn ang="0">
                  <a:pos x="1378" y="1256"/>
                </a:cxn>
                <a:cxn ang="0">
                  <a:pos x="1570" y="1298"/>
                </a:cxn>
                <a:cxn ang="0">
                  <a:pos x="1587" y="1260"/>
                </a:cxn>
                <a:cxn ang="0">
                  <a:pos x="1587" y="1260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20" y="0"/>
                </a:cxn>
                <a:cxn ang="0">
                  <a:pos x="143" y="233"/>
                </a:cxn>
                <a:cxn ang="0">
                  <a:pos x="8" y="25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9" name="Freeform 25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0" name="Freeform 26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7" name="Freeform 33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60" y="0"/>
                </a:cxn>
                <a:cxn ang="0">
                  <a:pos x="251" y="36"/>
                </a:cxn>
                <a:cxn ang="0">
                  <a:pos x="272" y="139"/>
                </a:cxn>
                <a:cxn ang="0">
                  <a:pos x="164" y="146"/>
                </a:cxn>
                <a:cxn ang="0">
                  <a:pos x="32" y="241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8" name="Freeform 34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/>
              <a:ahLst/>
              <a:cxnLst>
                <a:cxn ang="0">
                  <a:pos x="152" y="4"/>
                </a:cxn>
                <a:cxn ang="0">
                  <a:pos x="152" y="224"/>
                </a:cxn>
                <a:cxn ang="0">
                  <a:pos x="0" y="8"/>
                </a:cxn>
                <a:cxn ang="0">
                  <a:pos x="72" y="0"/>
                </a:cxn>
                <a:cxn ang="0">
                  <a:pos x="152" y="4"/>
                </a:cxn>
                <a:cxn ang="0">
                  <a:pos x="152" y="4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9" name="Freeform 35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87" y="0"/>
                </a:cxn>
                <a:cxn ang="0">
                  <a:pos x="232" y="6"/>
                </a:cxn>
                <a:cxn ang="0">
                  <a:pos x="386" y="764"/>
                </a:cxn>
                <a:cxn ang="0">
                  <a:pos x="279" y="720"/>
                </a:cxn>
                <a:cxn ang="0">
                  <a:pos x="152" y="677"/>
                </a:cxn>
                <a:cxn ang="0">
                  <a:pos x="0" y="80"/>
                </a:cxn>
                <a:cxn ang="0">
                  <a:pos x="0" y="80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0" name="Freeform 36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/>
              <a:ahLst/>
              <a:cxnLst>
                <a:cxn ang="0">
                  <a:pos x="692" y="0"/>
                </a:cxn>
                <a:cxn ang="0">
                  <a:pos x="0" y="106"/>
                </a:cxn>
                <a:cxn ang="0">
                  <a:pos x="28" y="348"/>
                </a:cxn>
                <a:cxn ang="0">
                  <a:pos x="715" y="237"/>
                </a:cxn>
                <a:cxn ang="0">
                  <a:pos x="728" y="43"/>
                </a:cxn>
                <a:cxn ang="0">
                  <a:pos x="692" y="0"/>
                </a:cxn>
                <a:cxn ang="0">
                  <a:pos x="692" y="0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1" name="Freeform 37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0" y="78"/>
                </a:cxn>
                <a:cxn ang="0">
                  <a:pos x="312" y="135"/>
                </a:cxn>
                <a:cxn ang="0">
                  <a:pos x="272" y="0"/>
                </a:cxn>
                <a:cxn ang="0">
                  <a:pos x="272" y="0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84" name="Group 137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2085" name="Group 128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073" name="Freeform 49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/>
                  <a:ahLst/>
                  <a:cxnLst>
                    <a:cxn ang="0">
                      <a:pos x="0" y="107"/>
                    </a:cxn>
                    <a:cxn ang="0">
                      <a:pos x="114" y="10"/>
                    </a:cxn>
                    <a:cxn ang="0">
                      <a:pos x="213" y="0"/>
                    </a:cxn>
                    <a:cxn ang="0">
                      <a:pos x="292" y="27"/>
                    </a:cxn>
                    <a:cxn ang="0">
                      <a:pos x="313" y="91"/>
                    </a:cxn>
                    <a:cxn ang="0">
                      <a:pos x="167" y="67"/>
                    </a:cxn>
                    <a:cxn ang="0">
                      <a:pos x="74" y="101"/>
                    </a:cxn>
                    <a:cxn ang="0">
                      <a:pos x="13" y="175"/>
                    </a:cxn>
                    <a:cxn ang="0">
                      <a:pos x="0" y="107"/>
                    </a:cxn>
                    <a:cxn ang="0">
                      <a:pos x="0" y="107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7" name="Freeform 5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/>
                  <a:ahLst/>
                  <a:cxnLst>
                    <a:cxn ang="0">
                      <a:pos x="0" y="40"/>
                    </a:cxn>
                    <a:cxn ang="0">
                      <a:pos x="160" y="266"/>
                    </a:cxn>
                    <a:cxn ang="0">
                      <a:pos x="230" y="251"/>
                    </a:cxn>
                    <a:cxn ang="0">
                      <a:pos x="223" y="17"/>
                    </a:cxn>
                    <a:cxn ang="0">
                      <a:pos x="166" y="0"/>
                    </a:cxn>
                    <a:cxn ang="0">
                      <a:pos x="179" y="197"/>
                    </a:cxn>
                    <a:cxn ang="0">
                      <a:pos x="71" y="4"/>
                    </a:cxn>
                    <a:cxn ang="0">
                      <a:pos x="0" y="40"/>
                    </a:cxn>
                    <a:cxn ang="0">
                      <a:pos x="0" y="40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0" name="Freeform 56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36" y="93"/>
                    </a:cxn>
                    <a:cxn ang="0">
                      <a:pos x="44" y="154"/>
                    </a:cxn>
                    <a:cxn ang="0">
                      <a:pos x="27" y="234"/>
                    </a:cxn>
                    <a:cxn ang="0">
                      <a:pos x="80" y="220"/>
                    </a:cxn>
                    <a:cxn ang="0">
                      <a:pos x="87" y="116"/>
                    </a:cxn>
                    <a:cxn ang="0">
                      <a:pos x="46" y="0"/>
                    </a:cxn>
                    <a:cxn ang="0">
                      <a:pos x="0" y="1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070" name="Freeform 46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74" name="Freeform 50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75" name="Freeform 51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91" y="25"/>
                  </a:cxn>
                  <a:cxn ang="0">
                    <a:pos x="80" y="192"/>
                  </a:cxn>
                  <a:cxn ang="0">
                    <a:pos x="106" y="327"/>
                  </a:cxn>
                  <a:cxn ang="0">
                    <a:pos x="213" y="451"/>
                  </a:cxn>
                  <a:cxn ang="0">
                    <a:pos x="97" y="478"/>
                  </a:cxn>
                  <a:cxn ang="0">
                    <a:pos x="30" y="344"/>
                  </a:cxn>
                  <a:cxn ang="0">
                    <a:pos x="0" y="57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089" name="Group 126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056" name="Freeform 32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/>
                  <a:ahLst/>
                  <a:cxnLst>
                    <a:cxn ang="0">
                      <a:pos x="110" y="0"/>
                    </a:cxn>
                    <a:cxn ang="0">
                      <a:pos x="40" y="66"/>
                    </a:cxn>
                    <a:cxn ang="0">
                      <a:pos x="0" y="173"/>
                    </a:cxn>
                    <a:cxn ang="0">
                      <a:pos x="80" y="160"/>
                    </a:cxn>
                    <a:cxn ang="0">
                      <a:pos x="103" y="84"/>
                    </a:cxn>
                    <a:cxn ang="0">
                      <a:pos x="150" y="27"/>
                    </a:cxn>
                    <a:cxn ang="0">
                      <a:pos x="110" y="0"/>
                    </a:cxn>
                    <a:cxn ang="0">
                      <a:pos x="110" y="0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9" name="Freeform 45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/>
                  <a:ahLst/>
                  <a:cxnLst>
                    <a:cxn ang="0">
                      <a:pos x="156" y="0"/>
                    </a:cxn>
                    <a:cxn ang="0">
                      <a:pos x="63" y="52"/>
                    </a:cxn>
                    <a:cxn ang="0">
                      <a:pos x="0" y="208"/>
                    </a:cxn>
                    <a:cxn ang="0">
                      <a:pos x="67" y="358"/>
                    </a:cxn>
                    <a:cxn ang="0">
                      <a:pos x="1182" y="867"/>
                    </a:cxn>
                    <a:cxn ang="0">
                      <a:pos x="1422" y="835"/>
                    </a:cxn>
                    <a:cxn ang="0">
                      <a:pos x="1616" y="880"/>
                    </a:cxn>
                    <a:cxn ang="0">
                      <a:pos x="1684" y="808"/>
                    </a:cxn>
                    <a:cxn ang="0">
                      <a:pos x="1502" y="664"/>
                    </a:cxn>
                    <a:cxn ang="0">
                      <a:pos x="1428" y="512"/>
                    </a:cxn>
                    <a:cxn ang="0">
                      <a:pos x="1369" y="527"/>
                    </a:cxn>
                    <a:cxn ang="0">
                      <a:pos x="1439" y="664"/>
                    </a:cxn>
                    <a:cxn ang="0">
                      <a:pos x="1578" y="810"/>
                    </a:cxn>
                    <a:cxn ang="0">
                      <a:pos x="1413" y="787"/>
                    </a:cxn>
                    <a:cxn ang="0">
                      <a:pos x="1219" y="814"/>
                    </a:cxn>
                    <a:cxn ang="0">
                      <a:pos x="1255" y="650"/>
                    </a:cxn>
                    <a:cxn ang="0">
                      <a:pos x="1338" y="538"/>
                    </a:cxn>
                    <a:cxn ang="0">
                      <a:pos x="1241" y="552"/>
                    </a:cxn>
                    <a:cxn ang="0">
                      <a:pos x="1165" y="658"/>
                    </a:cxn>
                    <a:cxn ang="0">
                      <a:pos x="1139" y="791"/>
                    </a:cxn>
                    <a:cxn ang="0">
                      <a:pos x="107" y="310"/>
                    </a:cxn>
                    <a:cxn ang="0">
                      <a:pos x="80" y="215"/>
                    </a:cxn>
                    <a:cxn ang="0">
                      <a:pos x="103" y="95"/>
                    </a:cxn>
                    <a:cxn ang="0">
                      <a:pos x="217" y="0"/>
                    </a:cxn>
                    <a:cxn ang="0">
                      <a:pos x="156" y="0"/>
                    </a:cxn>
                    <a:cxn ang="0">
                      <a:pos x="156" y="0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1" name="Freeform 47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/>
                  <a:ahLst/>
                  <a:cxnLst>
                    <a:cxn ang="0">
                      <a:pos x="116" y="0"/>
                    </a:cxn>
                    <a:cxn ang="0">
                      <a:pos x="19" y="106"/>
                    </a:cxn>
                    <a:cxn ang="0">
                      <a:pos x="0" y="230"/>
                    </a:cxn>
                    <a:cxn ang="0">
                      <a:pos x="33" y="314"/>
                    </a:cxn>
                    <a:cxn ang="0">
                      <a:pos x="94" y="335"/>
                    </a:cxn>
                    <a:cxn ang="0">
                      <a:pos x="76" y="154"/>
                    </a:cxn>
                    <a:cxn ang="0">
                      <a:pos x="160" y="17"/>
                    </a:cxn>
                    <a:cxn ang="0">
                      <a:pos x="116" y="0"/>
                    </a:cxn>
                    <a:cxn ang="0">
                      <a:pos x="116" y="0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2" name="Freeform 48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/>
                  <a:ahLst/>
                  <a:cxnLst>
                    <a:cxn ang="0">
                      <a:pos x="218" y="896"/>
                    </a:cxn>
                    <a:cxn ang="0">
                      <a:pos x="0" y="124"/>
                    </a:cxn>
                    <a:cxn ang="0">
                      <a:pos x="81" y="38"/>
                    </a:cxn>
                    <a:cxn ang="0">
                      <a:pos x="258" y="0"/>
                    </a:cxn>
                    <a:cxn ang="0">
                      <a:pos x="399" y="57"/>
                    </a:cxn>
                    <a:cxn ang="0">
                      <a:pos x="642" y="1188"/>
                    </a:cxn>
                    <a:cxn ang="0">
                      <a:pos x="555" y="1091"/>
                    </a:cxn>
                    <a:cxn ang="0">
                      <a:pos x="355" y="97"/>
                    </a:cxn>
                    <a:cxn ang="0">
                      <a:pos x="226" y="61"/>
                    </a:cxn>
                    <a:cxn ang="0">
                      <a:pos x="119" y="74"/>
                    </a:cxn>
                    <a:cxn ang="0">
                      <a:pos x="76" y="141"/>
                    </a:cxn>
                    <a:cxn ang="0">
                      <a:pos x="306" y="924"/>
                    </a:cxn>
                    <a:cxn ang="0">
                      <a:pos x="218" y="896"/>
                    </a:cxn>
                    <a:cxn ang="0">
                      <a:pos x="218" y="896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6" name="Freeform 52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76" y="194"/>
                    </a:cxn>
                    <a:cxn ang="0">
                      <a:pos x="113" y="318"/>
                    </a:cxn>
                    <a:cxn ang="0">
                      <a:pos x="116" y="504"/>
                    </a:cxn>
                    <a:cxn ang="0">
                      <a:pos x="192" y="504"/>
                    </a:cxn>
                    <a:cxn ang="0">
                      <a:pos x="187" y="360"/>
                    </a:cxn>
                    <a:cxn ang="0">
                      <a:pos x="162" y="208"/>
                    </a:cxn>
                    <a:cxn ang="0">
                      <a:pos x="99" y="59"/>
                    </a:cxn>
                    <a:cxn ang="0">
                      <a:pos x="63" y="0"/>
                    </a:cxn>
                    <a:cxn ang="0">
                      <a:pos x="0" y="27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8" name="Freeform 5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/>
                  <a:ahLst/>
                  <a:cxnLst>
                    <a:cxn ang="0">
                      <a:pos x="297" y="0"/>
                    </a:cxn>
                    <a:cxn ang="0">
                      <a:pos x="257" y="17"/>
                    </a:cxn>
                    <a:cxn ang="0">
                      <a:pos x="253" y="66"/>
                    </a:cxn>
                    <a:cxn ang="0">
                      <a:pos x="0" y="169"/>
                    </a:cxn>
                    <a:cxn ang="0">
                      <a:pos x="0" y="222"/>
                    </a:cxn>
                    <a:cxn ang="0">
                      <a:pos x="284" y="226"/>
                    </a:cxn>
                    <a:cxn ang="0">
                      <a:pos x="320" y="269"/>
                    </a:cxn>
                    <a:cxn ang="0">
                      <a:pos x="390" y="266"/>
                    </a:cxn>
                    <a:cxn ang="0">
                      <a:pos x="383" y="190"/>
                    </a:cxn>
                    <a:cxn ang="0">
                      <a:pos x="116" y="176"/>
                    </a:cxn>
                    <a:cxn ang="0">
                      <a:pos x="333" y="89"/>
                    </a:cxn>
                    <a:cxn ang="0">
                      <a:pos x="297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9" name="Freeform 5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/>
                  <a:ahLst/>
                  <a:cxnLst>
                    <a:cxn ang="0">
                      <a:pos x="0" y="131"/>
                    </a:cxn>
                    <a:cxn ang="0">
                      <a:pos x="863" y="0"/>
                    </a:cxn>
                    <a:cxn ang="0">
                      <a:pos x="926" y="78"/>
                    </a:cxn>
                    <a:cxn ang="0">
                      <a:pos x="941" y="181"/>
                    </a:cxn>
                    <a:cxn ang="0">
                      <a:pos x="903" y="282"/>
                    </a:cxn>
                    <a:cxn ang="0">
                      <a:pos x="57" y="424"/>
                    </a:cxn>
                    <a:cxn ang="0">
                      <a:pos x="53" y="384"/>
                    </a:cxn>
                    <a:cxn ang="0">
                      <a:pos x="863" y="242"/>
                    </a:cxn>
                    <a:cxn ang="0">
                      <a:pos x="893" y="145"/>
                    </a:cxn>
                    <a:cxn ang="0">
                      <a:pos x="840" y="57"/>
                    </a:cxn>
                    <a:cxn ang="0">
                      <a:pos x="0" y="185"/>
                    </a:cxn>
                    <a:cxn ang="0">
                      <a:pos x="0" y="131"/>
                    </a:cxn>
                    <a:cxn ang="0">
                      <a:pos x="0" y="131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1" name="Freeform 57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/>
                  <a:ahLst/>
                  <a:cxnLst>
                    <a:cxn ang="0">
                      <a:pos x="0" y="126"/>
                    </a:cxn>
                    <a:cxn ang="0">
                      <a:pos x="66" y="173"/>
                    </a:cxn>
                    <a:cxn ang="0">
                      <a:pos x="222" y="166"/>
                    </a:cxn>
                    <a:cxn ang="0">
                      <a:pos x="418" y="116"/>
                    </a:cxn>
                    <a:cxn ang="0">
                      <a:pos x="488" y="42"/>
                    </a:cxn>
                    <a:cxn ang="0">
                      <a:pos x="443" y="2"/>
                    </a:cxn>
                    <a:cxn ang="0">
                      <a:pos x="253" y="0"/>
                    </a:cxn>
                    <a:cxn ang="0">
                      <a:pos x="110" y="12"/>
                    </a:cxn>
                    <a:cxn ang="0">
                      <a:pos x="15" y="76"/>
                    </a:cxn>
                    <a:cxn ang="0">
                      <a:pos x="112" y="95"/>
                    </a:cxn>
                    <a:cxn ang="0">
                      <a:pos x="275" y="53"/>
                    </a:cxn>
                    <a:cxn ang="0">
                      <a:pos x="416" y="53"/>
                    </a:cxn>
                    <a:cxn ang="0">
                      <a:pos x="268" y="110"/>
                    </a:cxn>
                    <a:cxn ang="0">
                      <a:pos x="142" y="126"/>
                    </a:cxn>
                    <a:cxn ang="0">
                      <a:pos x="0" y="126"/>
                    </a:cxn>
                    <a:cxn ang="0">
                      <a:pos x="0" y="126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2059" name="Group 136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1052" name="Freeform 2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3" name="Freeform 5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060" name="Group 141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2061" name="Group 132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054" name="Freeform 30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064" name="Group 131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055" name="Freeform 31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2" name="Freeform 38"/>
                <p:cNvSpPr>
                  <a:spLocks/>
                </p:cNvSpPr>
                <p:nvPr userDrawn="1"/>
              </p:nvSpPr>
              <p:spPr bwMode="auto">
                <a:xfrm rot="-3172564">
                  <a:off x="5051" y="329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3" name="Freeform 39"/>
                <p:cNvSpPr>
                  <a:spLocks/>
                </p:cNvSpPr>
                <p:nvPr userDrawn="1"/>
              </p:nvSpPr>
              <p:spPr bwMode="auto">
                <a:xfrm rot="-3172564">
                  <a:off x="4861" y="179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4" name="Freeform 40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5" name="Freeform 41"/>
                <p:cNvSpPr>
                  <a:spLocks/>
                </p:cNvSpPr>
                <p:nvPr userDrawn="1"/>
              </p:nvSpPr>
              <p:spPr bwMode="auto">
                <a:xfrm rot="-3172564">
                  <a:off x="5300" y="894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6" name="Freeform 42"/>
                <p:cNvSpPr>
                  <a:spLocks/>
                </p:cNvSpPr>
                <p:nvPr userDrawn="1"/>
              </p:nvSpPr>
              <p:spPr bwMode="auto">
                <a:xfrm rot="-3172564">
                  <a:off x="5253" y="803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7" name="Freeform 43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50" y="139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1164" name="Line 140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600200"/>
            <a:ext cx="7327900" cy="1143000"/>
          </a:xfrm>
        </p:spPr>
        <p:txBody>
          <a:bodyPr/>
          <a:lstStyle/>
          <a:p>
            <a:pPr eaLnBrk="1" hangingPunct="1"/>
            <a:r>
              <a:rPr lang="en-US" sz="4000" b="1" dirty="0"/>
              <a:t>Introduction to me – part 2</a:t>
            </a:r>
            <a:br>
              <a:rPr lang="en-US" sz="4000" b="1" dirty="0"/>
            </a:br>
            <a:br>
              <a:rPr lang="en-US" sz="4000" b="1" dirty="0"/>
            </a:br>
            <a:r>
              <a:rPr lang="en-US" sz="4000" b="1" dirty="0"/>
              <a:t>Secrets known only to a few people at Rose-Hulman …</a:t>
            </a:r>
            <a:endParaRPr lang="en-US" sz="4000" dirty="0"/>
          </a:p>
        </p:txBody>
      </p:sp>
      <p:sp>
        <p:nvSpPr>
          <p:cNvPr id="4099" name="Text Box 10"/>
          <p:cNvSpPr txBox="1">
            <a:spLocks noChangeArrowheads="1"/>
          </p:cNvSpPr>
          <p:nvPr/>
        </p:nvSpPr>
        <p:spPr bwMode="auto">
          <a:xfrm>
            <a:off x="914400" y="3276600"/>
            <a:ext cx="7239000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chemeClr val="folHlink"/>
                </a:solidFill>
              </a:rPr>
              <a:t>“Why are we called professors?</a:t>
            </a:r>
            <a:br>
              <a:rPr lang="en-US" sz="3600" dirty="0">
                <a:solidFill>
                  <a:schemeClr val="folHlink"/>
                </a:solidFill>
              </a:rPr>
            </a:br>
            <a:r>
              <a:rPr lang="en-US" sz="3600" dirty="0">
                <a:solidFill>
                  <a:schemeClr val="folHlink"/>
                </a:solidFill>
              </a:rPr>
              <a:t>Because we are supposed to profess!”    </a:t>
            </a:r>
            <a:r>
              <a:rPr lang="en-US" sz="2000" dirty="0">
                <a:solidFill>
                  <a:schemeClr val="folHlink"/>
                </a:solidFill>
              </a:rPr>
              <a:t>- </a:t>
            </a:r>
            <a:r>
              <a:rPr lang="en-US" sz="2800" dirty="0">
                <a:solidFill>
                  <a:schemeClr val="folHlink"/>
                </a:solidFill>
              </a:rPr>
              <a:t>Frank Young</a:t>
            </a:r>
            <a:br>
              <a:rPr lang="en-US" sz="2800" dirty="0">
                <a:solidFill>
                  <a:schemeClr val="folHlink"/>
                </a:solidFill>
              </a:rPr>
            </a:br>
            <a:r>
              <a:rPr lang="en-US" sz="2800" dirty="0">
                <a:solidFill>
                  <a:schemeClr val="folHlink"/>
                </a:solidFill>
              </a:rPr>
              <a:t>                        </a:t>
            </a:r>
            <a:r>
              <a:rPr lang="en-US" sz="2400" dirty="0">
                <a:solidFill>
                  <a:schemeClr val="folHlink"/>
                </a:solidFill>
              </a:rPr>
              <a:t>CSSE dept. head  1987-2002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14400"/>
            <a:ext cx="6870700" cy="762000"/>
          </a:xfrm>
        </p:spPr>
        <p:txBody>
          <a:bodyPr/>
          <a:lstStyle/>
          <a:p>
            <a:pPr eaLnBrk="1" hangingPunct="1"/>
            <a:r>
              <a:rPr lang="en-US" dirty="0"/>
              <a:t>Secret #1: I used to be thinner </a:t>
            </a:r>
            <a:r>
              <a:rPr lang="en-US"/>
              <a:t>and I had </a:t>
            </a:r>
            <a:r>
              <a:rPr lang="en-US" dirty="0"/>
              <a:t>hair</a:t>
            </a:r>
          </a:p>
        </p:txBody>
      </p:sp>
      <p:pic>
        <p:nvPicPr>
          <p:cNvPr id="123909" name="Picture 5" descr="cwa-sharon-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828800" y="1905000"/>
            <a:ext cx="6629400" cy="453662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6870700" cy="762000"/>
          </a:xfrm>
        </p:spPr>
        <p:txBody>
          <a:bodyPr/>
          <a:lstStyle/>
          <a:p>
            <a:pPr eaLnBrk="1" hangingPunct="1"/>
            <a:r>
              <a:rPr lang="en-US" dirty="0"/>
              <a:t>Secret #2: I have not always succeeded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1371600" y="1524000"/>
            <a:ext cx="7162800" cy="3875567"/>
          </a:xfrm>
        </p:spPr>
        <p:txBody>
          <a:bodyPr/>
          <a:lstStyle/>
          <a:p>
            <a:r>
              <a:rPr lang="en-US" dirty="0"/>
              <a:t>First term of my Junior year at Caltech</a:t>
            </a:r>
          </a:p>
          <a:p>
            <a:pPr eaLnBrk="1" hangingPunct="1"/>
            <a:r>
              <a:rPr lang="en-US" dirty="0"/>
              <a:t>There was this one course </a:t>
            </a:r>
            <a:br>
              <a:rPr lang="en-US" dirty="0"/>
            </a:br>
            <a:r>
              <a:rPr lang="en-US" dirty="0"/>
              <a:t>(MA 120a)…</a:t>
            </a:r>
          </a:p>
          <a:p>
            <a:pPr eaLnBrk="1" hangingPunct="1"/>
            <a:r>
              <a:rPr lang="en-US" dirty="0"/>
              <a:t>The most important course in my major that term (4</a:t>
            </a:r>
            <a:r>
              <a:rPr lang="en-US" baseline="30000" dirty="0"/>
              <a:t>th</a:t>
            </a:r>
            <a:r>
              <a:rPr lang="en-US" dirty="0"/>
              <a:t> term of abstract Algebra)</a:t>
            </a:r>
          </a:p>
          <a:p>
            <a:pPr eaLnBrk="1" hangingPunct="1"/>
            <a:r>
              <a:rPr lang="en-US" dirty="0"/>
              <a:t>Required of all Junior math majors in the Fall term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2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68707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MA 120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543800" cy="3657600"/>
          </a:xfrm>
        </p:spPr>
        <p:txBody>
          <a:bodyPr/>
          <a:lstStyle/>
          <a:p>
            <a:pPr eaLnBrk="1" hangingPunct="1"/>
            <a:r>
              <a:rPr lang="en-US" sz="2800" dirty="0"/>
              <a:t>I let myself get behind at the beginning</a:t>
            </a:r>
          </a:p>
          <a:p>
            <a:pPr eaLnBrk="1" hangingPunct="1"/>
            <a:r>
              <a:rPr lang="en-US" sz="2800" dirty="0"/>
              <a:t>(always thought I’d eventually catch up)</a:t>
            </a:r>
          </a:p>
          <a:p>
            <a:pPr eaLnBrk="1" hangingPunct="1"/>
            <a:r>
              <a:rPr lang="en-US" sz="2800" dirty="0"/>
              <a:t>Soon couldn't get the homework done</a:t>
            </a:r>
          </a:p>
          <a:p>
            <a:pPr eaLnBrk="1" hangingPunct="1"/>
            <a:r>
              <a:rPr lang="en-US" sz="2800" dirty="0"/>
              <a:t>I didn't ask the professor for help.</a:t>
            </a:r>
          </a:p>
          <a:p>
            <a:pPr eaLnBrk="1" hangingPunct="1"/>
            <a:r>
              <a:rPr lang="en-US" sz="2800" dirty="0"/>
              <a:t>Thought I'd bother other students if I asked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Things got worse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So bad that I could only attempt </a:t>
            </a:r>
            <a:r>
              <a:rPr lang="en-US" dirty="0">
                <a:solidFill>
                  <a:srgbClr val="FF0000"/>
                </a:solidFill>
              </a:rPr>
              <a:t>one</a:t>
            </a:r>
            <a:r>
              <a:rPr lang="en-US" dirty="0"/>
              <a:t> question out of </a:t>
            </a:r>
            <a:r>
              <a:rPr lang="en-US" dirty="0">
                <a:solidFill>
                  <a:srgbClr val="FF0000"/>
                </a:solidFill>
              </a:rPr>
              <a:t>eight</a:t>
            </a:r>
            <a:r>
              <a:rPr lang="en-US" dirty="0"/>
              <a:t> on the final exam.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 hoped the professor would be merciful and give me a D.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But Professor Dilworth was even more merciful than that…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CaltechTranscript-rotat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525" y="-93663"/>
            <a:ext cx="8107363" cy="704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Oval 5"/>
          <p:cNvSpPr>
            <a:spLocks noChangeArrowheads="1"/>
          </p:cNvSpPr>
          <p:nvPr/>
        </p:nvSpPr>
        <p:spPr bwMode="auto">
          <a:xfrm>
            <a:off x="8001000" y="3352800"/>
            <a:ext cx="228600" cy="2286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3962400" y="3810000"/>
            <a:ext cx="35814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First term of my Junior year</a:t>
            </a:r>
          </a:p>
        </p:txBody>
      </p:sp>
      <p:sp>
        <p:nvSpPr>
          <p:cNvPr id="6149" name="Line 7"/>
          <p:cNvSpPr>
            <a:spLocks noChangeShapeType="1"/>
          </p:cNvSpPr>
          <p:nvPr/>
        </p:nvSpPr>
        <p:spPr bwMode="auto">
          <a:xfrm flipV="1">
            <a:off x="7162800" y="3581400"/>
            <a:ext cx="685800" cy="38100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 was devastated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I’d never had a grade below “B” before.</a:t>
            </a:r>
          </a:p>
          <a:p>
            <a:pPr lvl="1" eaLnBrk="1" hangingPunct="1"/>
            <a:r>
              <a:rPr lang="en-US"/>
              <a:t>Except in handwriting.</a:t>
            </a:r>
          </a:p>
          <a:p>
            <a:pPr eaLnBrk="1" hangingPunct="1"/>
            <a:r>
              <a:rPr lang="en-US"/>
              <a:t>I wondered if I could make it in Math.</a:t>
            </a:r>
          </a:p>
          <a:p>
            <a:pPr eaLnBrk="1" hangingPunct="1"/>
            <a:r>
              <a:rPr lang="en-US"/>
              <a:t>Then came Dr. David Wales: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6870700" cy="1600200"/>
          </a:xfrm>
        </p:spPr>
        <p:txBody>
          <a:bodyPr/>
          <a:lstStyle/>
          <a:p>
            <a:pPr eaLnBrk="1" hangingPunct="1"/>
            <a:r>
              <a:rPr lang="en-US" sz="4000" dirty="0"/>
              <a:t>The person who most inspired me to become a professor</a:t>
            </a:r>
          </a:p>
        </p:txBody>
      </p:sp>
      <p:pic>
        <p:nvPicPr>
          <p:cNvPr id="8195" name="Picture 5" descr="Wales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2400" y="1752600"/>
            <a:ext cx="3771900" cy="2384425"/>
          </a:xfrm>
        </p:spPr>
      </p:pic>
      <p:pic>
        <p:nvPicPr>
          <p:cNvPr id="8196" name="Picture 7" descr="wal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419600" y="1752600"/>
            <a:ext cx="2446338" cy="2590800"/>
          </a:xfrm>
        </p:spPr>
      </p:pic>
      <p:sp>
        <p:nvSpPr>
          <p:cNvPr id="8197" name="Text Box 9"/>
          <p:cNvSpPr txBox="1">
            <a:spLocks noChangeArrowheads="1"/>
          </p:cNvSpPr>
          <p:nvPr/>
        </p:nvSpPr>
        <p:spPr bwMode="auto">
          <a:xfrm>
            <a:off x="1066800" y="4419600"/>
            <a:ext cx="6477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He actually asked me to be a grader for the course the next time it was offered.</a:t>
            </a:r>
          </a:p>
        </p:txBody>
      </p:sp>
      <p:sp>
        <p:nvSpPr>
          <p:cNvPr id="8198" name="Text Box 10"/>
          <p:cNvSpPr txBox="1">
            <a:spLocks noChangeArrowheads="1"/>
          </p:cNvSpPr>
          <p:nvPr/>
        </p:nvSpPr>
        <p:spPr bwMode="auto">
          <a:xfrm>
            <a:off x="1981200" y="5486400"/>
            <a:ext cx="6705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FF3300"/>
                </a:solidFill>
              </a:rPr>
              <a:t>Where I eventually went with abstract algebra…</a:t>
            </a:r>
          </a:p>
        </p:txBody>
      </p:sp>
      <p:sp>
        <p:nvSpPr>
          <p:cNvPr id="118795" name="Text Box 11"/>
          <p:cNvSpPr txBox="1">
            <a:spLocks noChangeArrowheads="1"/>
          </p:cNvSpPr>
          <p:nvPr/>
        </p:nvSpPr>
        <p:spPr bwMode="auto">
          <a:xfrm>
            <a:off x="7467600" y="2286000"/>
            <a:ext cx="12954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CC"/>
                </a:solidFill>
              </a:rPr>
              <a:t>My </a:t>
            </a:r>
            <a:r>
              <a:rPr lang="en-US" sz="2000" b="1" dirty="0" err="1">
                <a:solidFill>
                  <a:srgbClr val="0000CC"/>
                </a:solidFill>
              </a:rPr>
              <a:t>Ph.D</a:t>
            </a:r>
            <a:r>
              <a:rPr lang="en-US" sz="2000" b="1" dirty="0">
                <a:solidFill>
                  <a:srgbClr val="0000CC"/>
                </a:solidFill>
              </a:rPr>
              <a:t> thesis  was in the area of the course that I once failed.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066800"/>
          </a:xfrm>
        </p:spPr>
        <p:txBody>
          <a:bodyPr/>
          <a:lstStyle/>
          <a:p>
            <a:pPr eaLnBrk="1" hangingPunct="1"/>
            <a:r>
              <a:rPr lang="en-US"/>
              <a:t>Why I tell you this story</a:t>
            </a:r>
          </a:p>
        </p:txBody>
      </p:sp>
      <p:sp>
        <p:nvSpPr>
          <p:cNvPr id="9219" name="Content Placeholder 5"/>
          <p:cNvSpPr>
            <a:spLocks noGrp="1"/>
          </p:cNvSpPr>
          <p:nvPr>
            <p:ph idx="1"/>
          </p:nvPr>
        </p:nvSpPr>
        <p:spPr>
          <a:xfrm>
            <a:off x="685800" y="1295400"/>
            <a:ext cx="8001000" cy="39624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A warning about getting behind</a:t>
            </a:r>
          </a:p>
          <a:p>
            <a:pPr lvl="1" eaLnBrk="1" hangingPunct="1"/>
            <a:r>
              <a:rPr lang="en-US" dirty="0"/>
              <a:t>This course is a lot like that course</a:t>
            </a:r>
          </a:p>
          <a:p>
            <a:pPr lvl="1" eaLnBrk="1" hangingPunct="1"/>
            <a:r>
              <a:rPr lang="en-US" dirty="0"/>
              <a:t>If you are behind on reading and/or homework, </a:t>
            </a:r>
            <a:r>
              <a:rPr lang="en-US" i="1" dirty="0"/>
              <a:t>please</a:t>
            </a:r>
            <a:r>
              <a:rPr lang="en-US" dirty="0"/>
              <a:t> get caught up very soon.</a:t>
            </a:r>
          </a:p>
          <a:p>
            <a:pPr eaLnBrk="1" hangingPunct="1"/>
            <a:r>
              <a:rPr lang="en-US" dirty="0"/>
              <a:t>You now know that I know what it feels like to struggle and fail</a:t>
            </a:r>
          </a:p>
          <a:p>
            <a:pPr lvl="1" eaLnBrk="1" hangingPunct="1"/>
            <a:r>
              <a:rPr lang="en-US" dirty="0"/>
              <a:t>"He'd never understand what I am going through!"        </a:t>
            </a:r>
            <a:r>
              <a:rPr lang="en-US" dirty="0">
                <a:solidFill>
                  <a:srgbClr val="FF0000"/>
                </a:solidFill>
              </a:rPr>
              <a:t>Try me!</a:t>
            </a:r>
          </a:p>
          <a:p>
            <a:pPr algn="ctr" eaLnBrk="1" hangingPunct="1"/>
            <a:r>
              <a:rPr lang="en-US" b="1" dirty="0"/>
              <a:t>     Maybe some of you should be     thinking about becoming professors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2407</TotalTime>
  <Words>303</Words>
  <Application>Microsoft Office PowerPoint</Application>
  <PresentationFormat>On-screen Show (4:3)</PresentationFormat>
  <Paragraphs>37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Comic Sans MS</vt:lpstr>
      <vt:lpstr>Crayons</vt:lpstr>
      <vt:lpstr>Introduction to me – part 2  Secrets known only to a few people at Rose-Hulman …</vt:lpstr>
      <vt:lpstr>Secret #1: I used to be thinner and I had hair</vt:lpstr>
      <vt:lpstr>Secret #2: I have not always succeeded</vt:lpstr>
      <vt:lpstr>MA 120</vt:lpstr>
      <vt:lpstr>Things got worse</vt:lpstr>
      <vt:lpstr>PowerPoint Presentation</vt:lpstr>
      <vt:lpstr>I was devastated</vt:lpstr>
      <vt:lpstr>The person who most inspired me to become a professor</vt:lpstr>
      <vt:lpstr>Why I tell you this story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Catapult II 2002</dc:title>
  <dc:creator>Claude Anderson</dc:creator>
  <cp:lastModifiedBy>Claude Anderson</cp:lastModifiedBy>
  <cp:revision>111</cp:revision>
  <cp:lastPrinted>1601-01-01T00:00:00Z</cp:lastPrinted>
  <dcterms:created xsi:type="dcterms:W3CDTF">2002-07-12T12:18:30Z</dcterms:created>
  <dcterms:modified xsi:type="dcterms:W3CDTF">2020-12-07T11:12:10Z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