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"/>
  </p:notesMasterIdLst>
  <p:handoutMasterIdLst>
    <p:handoutMasterId r:id="rId8"/>
  </p:handoutMasterIdLst>
  <p:sldIdLst>
    <p:sldId id="257" r:id="rId2"/>
    <p:sldId id="347" r:id="rId3"/>
    <p:sldId id="348" r:id="rId4"/>
    <p:sldId id="358" r:id="rId5"/>
    <p:sldId id="349" r:id="rId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FF"/>
    <a:srgbClr val="D5B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067" autoAdjust="0"/>
    <p:restoredTop sz="84334" autoAdjust="0"/>
  </p:normalViewPr>
  <p:slideViewPr>
    <p:cSldViewPr>
      <p:cViewPr varScale="1">
        <p:scale>
          <a:sx n="78" d="100"/>
          <a:sy n="7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1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0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Answer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D7685-9D7A-447A-B748-619AA8CFA85B}" type="slidenum">
              <a:rPr lang="en-US"/>
              <a:pPr/>
              <a:t>5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 reverse (list-recur '() (lambda (x y) (append y (list x)))))</a:t>
            </a:r>
          </a:p>
          <a:p>
            <a:endParaRPr lang="en-US" dirty="0"/>
          </a:p>
          <a:p>
            <a:r>
              <a:rPr lang="en-US" dirty="0"/>
              <a:t>Don't</a:t>
            </a:r>
            <a:r>
              <a:rPr lang="en-US" baseline="0" dirty="0"/>
              <a:t> print this slide on the website until after class.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8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772400" cy="1555750"/>
          </a:xfrm>
        </p:spPr>
        <p:txBody>
          <a:bodyPr/>
          <a:lstStyle/>
          <a:p>
            <a:r>
              <a:rPr lang="en-US" dirty="0"/>
              <a:t>CSSE 304 Day 10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76400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Procedural Abstraction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4000"/>
              <a:t>Four similar recursive procedures</a:t>
            </a:r>
            <a:br>
              <a:rPr lang="en-US" sz="4000"/>
            </a:br>
            <a:r>
              <a:rPr lang="en-US" sz="4000"/>
              <a:t>(do them on the board)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(define list-sum</a:t>
            </a:r>
            <a:br>
              <a:rPr lang="en-US" sz="2800" dirty="0"/>
            </a:br>
            <a:r>
              <a:rPr lang="en-US" sz="2800" dirty="0"/>
              <a:t>   (lambda (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sum of a list-of-numbers;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(define list-prod</a:t>
            </a:r>
            <a:br>
              <a:rPr lang="en-US" sz="2800" dirty="0"/>
            </a:br>
            <a:r>
              <a:rPr lang="en-US" sz="2800" dirty="0"/>
              <a:t>   (lambda (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product of a list-of-numbers;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(define apply-to-all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curried version of map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  (lambda (proc) (lambda (</a:t>
            </a:r>
            <a:r>
              <a:rPr lang="en-US" sz="2800" dirty="0" err="1"/>
              <a:t>ls</a:t>
            </a:r>
            <a:r>
              <a:rPr lang="en-US" sz="2800" dirty="0"/>
              <a:t>) … )</a:t>
            </a:r>
            <a:endParaRPr 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(define member?-c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is item a member of </a:t>
            </a:r>
            <a:r>
              <a:rPr lang="en-US" sz="2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ls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?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  (lambda (item) (lambda 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br>
              <a:rPr lang="en-US" sz="2800" dirty="0"/>
            </a:br>
            <a:endParaRPr lang="en-US" sz="16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dirty="0"/>
              <a:t>What do the four procedures have in common? What are their differences?   Can we abstract the recursion pattern, creating a procedure that makes list-recursion procedures?</a:t>
            </a:r>
          </a:p>
          <a:p>
            <a:pPr algn="ctr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dirty="0"/>
              <a:t>   </a:t>
            </a:r>
            <a:endParaRPr lang="en-US" sz="2400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6588"/>
          </a:xfrm>
        </p:spPr>
        <p:txBody>
          <a:bodyPr/>
          <a:lstStyle/>
          <a:p>
            <a:r>
              <a:rPr lang="en-US" sz="4000"/>
              <a:t>list-recur abstracts list-recursion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procedure that returns a procedure that recurs down a list.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(define list-recur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(lambda (base-value list-proc)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(letrec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 ([helper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    (lambda (ls)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      (if (null? ls)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          base-value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          (list-proc (car ls) 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b="1">
                <a:latin typeface="Courier New" pitchFamily="49" charset="0"/>
              </a:rPr>
              <a:t>                        (helper (cdr ls)))))])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>
                <a:latin typeface="Courier New" pitchFamily="49" charset="0"/>
              </a:rPr>
              <a:t>      helper)))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2743200" y="5638800"/>
            <a:ext cx="6400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folHlink"/>
                </a:solidFill>
              </a:rPr>
              <a:t>Use it to write our four procedures.  </a:t>
            </a:r>
            <a:r>
              <a:rPr lang="en-US" sz="2800" b="1" dirty="0">
                <a:solidFill>
                  <a:schemeClr val="accent1"/>
                </a:solidFill>
              </a:rPr>
              <a:t>Use it to write length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0" y="1324213"/>
            <a:ext cx="2819400" cy="310854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FFFF00"/>
                </a:solidFill>
              </a:rPr>
              <a:t>For next class session, try to come up with an interesting example or two that can use list-recur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2787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5" name="Picture 4" descr="faultsProphet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066800"/>
            <a:ext cx="7829023" cy="2348707"/>
          </a:xfrm>
          <a:prstGeom prst="rect">
            <a:avLst/>
          </a:prstGeom>
        </p:spPr>
      </p:pic>
      <p:pic>
        <p:nvPicPr>
          <p:cNvPr id="6" name="Picture 5" descr="HealthCare-HorsesAndMe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3693320"/>
            <a:ext cx="7848808" cy="2326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6588"/>
          </a:xfrm>
        </p:spPr>
        <p:txBody>
          <a:bodyPr/>
          <a:lstStyle/>
          <a:p>
            <a:r>
              <a:rPr lang="en-US" sz="4000"/>
              <a:t>list-recur abstracts list recursion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Before the next class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Try to come up with at least one other procedure that is easy to write using list-recur.  Hopefully something that is not a clone of one that we wrote.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And write it!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list-sum (list-recur 0 +)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list-prod (list-recur 1 *)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apply-to-all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(list-recur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(cons (proc x) y)))))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member-c?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(lambda (item)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(list-recur #f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(or (equal? item x)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     y)))))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length (list-recur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;fill it in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)</a:t>
            </a:r>
          </a:p>
        </p:txBody>
      </p:sp>
      <p:sp>
        <p:nvSpPr>
          <p:cNvPr id="427012" name="Text Box 4"/>
          <p:cNvSpPr txBox="1">
            <a:spLocks noChangeArrowheads="1"/>
          </p:cNvSpPr>
          <p:nvPr/>
        </p:nvSpPr>
        <p:spPr bwMode="auto">
          <a:xfrm>
            <a:off x="6629400" y="2438400"/>
            <a:ext cx="2286000" cy="101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solidFill>
                  <a:srgbClr val="FFFF00"/>
                </a:solidFill>
              </a:rPr>
              <a:t>Your examples?</a:t>
            </a: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1600200" y="5841593"/>
            <a:ext cx="7315200" cy="1092607"/>
          </a:xfrm>
          <a:prstGeom prst="rect">
            <a:avLst/>
          </a:prstGeom>
          <a:solidFill>
            <a:srgbClr val="74747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000" b="1" dirty="0">
                <a:solidFill>
                  <a:srgbClr val="FFFF00"/>
                </a:solidFill>
              </a:rPr>
              <a:t>One of these is a bad idea!</a:t>
            </a:r>
          </a:p>
          <a:p>
            <a:pPr algn="ctr">
              <a:spcBef>
                <a:spcPts val="600"/>
              </a:spcBef>
            </a:pPr>
            <a:r>
              <a:rPr lang="en-US" sz="3000" b="1" dirty="0">
                <a:solidFill>
                  <a:srgbClr val="FFFF00"/>
                </a:solidFill>
              </a:rPr>
              <a:t>Which one and why?</a:t>
            </a:r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0" y="1981200"/>
            <a:ext cx="9144000" cy="4876800"/>
          </a:xfrm>
          <a:prstGeom prst="rect">
            <a:avLst/>
          </a:prstGeom>
          <a:noFill/>
          <a:ln w="539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6774</TotalTime>
  <Words>283</Words>
  <Application>Microsoft Office PowerPoint</Application>
  <PresentationFormat>On-screen Show (4:3)</PresentationFormat>
  <Paragraphs>53</Paragraphs>
  <Slides>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Courier New</vt:lpstr>
      <vt:lpstr>Wingdings</vt:lpstr>
      <vt:lpstr>Orbit</vt:lpstr>
      <vt:lpstr>CSSE 304 Day 10</vt:lpstr>
      <vt:lpstr>Four similar recursive procedures (do them on the board)</vt:lpstr>
      <vt:lpstr>list-recur abstracts list-recursion</vt:lpstr>
      <vt:lpstr>Interlude</vt:lpstr>
      <vt:lpstr>list-recur abstracts list recursion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Claude Anderson</cp:lastModifiedBy>
  <cp:revision>103</cp:revision>
  <cp:lastPrinted>2018-12-07T18:29:43Z</cp:lastPrinted>
  <dcterms:created xsi:type="dcterms:W3CDTF">2002-09-17T12:37:32Z</dcterms:created>
  <dcterms:modified xsi:type="dcterms:W3CDTF">2019-09-16T19:19:40Z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