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3" r:id="rId2"/>
    <p:sldId id="467" r:id="rId3"/>
    <p:sldId id="468" r:id="rId4"/>
    <p:sldId id="466" r:id="rId5"/>
    <p:sldId id="388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  <a:srgbClr val="CC0066"/>
    <a:srgbClr val="008000"/>
    <a:srgbClr val="CC00CC"/>
    <a:srgbClr val="0033CC"/>
    <a:srgbClr val="00339A"/>
    <a:srgbClr val="003296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 autoAdjust="0"/>
    <p:restoredTop sz="94673" autoAdjust="0"/>
  </p:normalViewPr>
  <p:slideViewPr>
    <p:cSldViewPr>
      <p:cViewPr varScale="1">
        <p:scale>
          <a:sx n="102" d="100"/>
          <a:sy n="102" d="100"/>
        </p:scale>
        <p:origin x="84" y="1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2" rIns="93166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9"/>
            <a:ext cx="5852652" cy="4320966"/>
          </a:xfrm>
          <a:prstGeom prst="rect">
            <a:avLst/>
          </a:prstGeom>
        </p:spPr>
        <p:txBody>
          <a:bodyPr vert="horz" lIns="93166" tIns="46582" rIns="93166" bIns="46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35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guide/box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1"/>
            <a:ext cx="7772400" cy="944563"/>
          </a:xfrm>
        </p:spPr>
        <p:txBody>
          <a:bodyPr/>
          <a:lstStyle/>
          <a:p>
            <a:r>
              <a:rPr lang="en-US" dirty="0"/>
              <a:t>CSSE 304 Day 25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600200"/>
            <a:ext cx="8686800" cy="3733800"/>
          </a:xfrm>
        </p:spPr>
        <p:txBody>
          <a:bodyPr/>
          <a:lstStyle/>
          <a:p>
            <a:pPr algn="l"/>
            <a:r>
              <a:rPr lang="en-US" dirty="0"/>
              <a:t>CPS Pitfalls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Add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to the interpreted language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A0AC-944F-DA50-CD81-5D654667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guide to implementing </a:t>
            </a:r>
            <a:r>
              <a:rPr lang="en-US" dirty="0" err="1"/>
              <a:t>letrec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0A80-2A31-2391-8599-7DBA4A5B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Claude’s video goes through 3 solutions with detailed code</a:t>
            </a:r>
          </a:p>
          <a:p>
            <a:r>
              <a:rPr lang="en-US" dirty="0"/>
              <a:t>I’ll walk you through the basic mutation solution</a:t>
            </a:r>
          </a:p>
          <a:p>
            <a:r>
              <a:rPr lang="en-US" dirty="0"/>
              <a:t>Simple idea: create a (broken) environment, use that environment to create the closures in the </a:t>
            </a:r>
            <a:r>
              <a:rPr lang="en-US" dirty="0" err="1"/>
              <a:t>letrec</a:t>
            </a:r>
            <a:r>
              <a:rPr lang="en-US" dirty="0"/>
              <a:t>, then modify the environment to make the values point to the closures</a:t>
            </a:r>
          </a:p>
        </p:txBody>
      </p:sp>
    </p:spTree>
    <p:extLst>
      <p:ext uri="{BB962C8B-B14F-4D97-AF65-F5344CB8AC3E}">
        <p14:creationId xmlns:p14="http://schemas.microsoft.com/office/powerpoint/2010/main" val="10621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3BD4-7F9E-9BCB-77D1-1E3C3A0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E994-B1AA-B653-DE11-3B320088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to make the environment something mutable</a:t>
            </a:r>
          </a:p>
          <a:p>
            <a:r>
              <a:rPr lang="en-US" dirty="0"/>
              <a:t>Vector is a likely option</a:t>
            </a:r>
          </a:p>
          <a:p>
            <a:r>
              <a:rPr lang="en-US" dirty="0"/>
              <a:t>You can add an operation to environments that allows modification OR you can construct the environment with a vector and then edit the vector later in the procedure</a:t>
            </a:r>
          </a:p>
          <a:p>
            <a:r>
              <a:rPr lang="en-US" dirty="0"/>
              <a:t>You can also make the environment values boxed values (see </a:t>
            </a:r>
            <a:r>
              <a:rPr lang="en-US" dirty="0">
                <a:hlinkClick r:id="rId2"/>
              </a:rPr>
              <a:t>https://docs.racket-lang.org/guide/boxes.html</a:t>
            </a:r>
            <a:r>
              <a:rPr lang="en-US" dirty="0"/>
              <a:t> ).  That’ll also make implementing set! easier.</a:t>
            </a:r>
          </a:p>
        </p:txBody>
      </p:sp>
    </p:spTree>
    <p:extLst>
      <p:ext uri="{BB962C8B-B14F-4D97-AF65-F5344CB8AC3E}">
        <p14:creationId xmlns:p14="http://schemas.microsoft.com/office/powerpoint/2010/main" val="7395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FEEA-81B1-6912-F6AC-2BD2CF1A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convert </a:t>
            </a:r>
            <a:r>
              <a:rPr lang="en-US" dirty="0" err="1"/>
              <a:t>slist-subst</a:t>
            </a:r>
            <a:r>
              <a:rPr lang="en-US" dirty="0"/>
              <a:t> in </a:t>
            </a:r>
            <a:r>
              <a:rPr lang="en-US" dirty="0" err="1"/>
              <a:t>sublists-cps.rkt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CCF9-3BAF-8177-BAE7-5B4355DD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test cases to help you</a:t>
            </a:r>
          </a:p>
          <a:p>
            <a:r>
              <a:rPr lang="en-US" dirty="0"/>
              <a:t>Use your guide from the last class – ask me for help if you need</a:t>
            </a:r>
          </a:p>
          <a:p>
            <a:r>
              <a:rPr lang="en-US" dirty="0"/>
              <a:t>I will go over it when you’re done</a:t>
            </a:r>
          </a:p>
        </p:txBody>
      </p:sp>
    </p:spTree>
    <p:extLst>
      <p:ext uri="{BB962C8B-B14F-4D97-AF65-F5344CB8AC3E}">
        <p14:creationId xmlns:p14="http://schemas.microsoft.com/office/powerpoint/2010/main" val="22943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CPS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5918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goal is to make all substantial procedure calls tail calls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A “substantial” procedure for the exercises is one that we’ve asked you to convert to CPS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Look for and remove non-tail substantial procedure calls everywhere – in the original procedure, in apply-k, in helper procedures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You should never create an (</a:t>
            </a:r>
            <a:r>
              <a:rPr lang="en-US" sz="2400" dirty="0" err="1"/>
              <a:t>init</a:t>
            </a:r>
            <a:r>
              <a:rPr lang="en-US" sz="2400" dirty="0"/>
              <a:t>-k) continuation yourself, except in test cases and manual testing.  Wanting to do this is an indication you’re trying to call a cps procedure in a non-tail position.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9549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10424</TotalTime>
  <Words>273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Default Design</vt:lpstr>
      <vt:lpstr>CSSE 304 Day 25</vt:lpstr>
      <vt:lpstr>A brief guide to implementing letrec</vt:lpstr>
      <vt:lpstr>Modifying the environment</vt:lpstr>
      <vt:lpstr>Please convert slist-subst in sublists-cps.rkt</vt:lpstr>
      <vt:lpstr>CPS tips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171</cp:revision>
  <cp:lastPrinted>2020-01-27T14:45:44Z</cp:lastPrinted>
  <dcterms:created xsi:type="dcterms:W3CDTF">2003-10-20T17:10:23Z</dcterms:created>
  <dcterms:modified xsi:type="dcterms:W3CDTF">2024-10-21T15:13:07Z</dcterms:modified>
</cp:coreProperties>
</file>