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257" r:id="rId2"/>
    <p:sldId id="424" r:id="rId3"/>
    <p:sldId id="427" r:id="rId4"/>
    <p:sldId id="428" r:id="rId5"/>
    <p:sldId id="429" r:id="rId6"/>
    <p:sldId id="382" r:id="rId7"/>
    <p:sldId id="430" r:id="rId8"/>
    <p:sldId id="383" r:id="rId9"/>
    <p:sldId id="384" r:id="rId10"/>
    <p:sldId id="390" r:id="rId11"/>
    <p:sldId id="431" r:id="rId12"/>
    <p:sldId id="387" r:id="rId13"/>
    <p:sldId id="388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000"/>
    <a:srgbClr val="FFFF00"/>
    <a:srgbClr val="000000"/>
    <a:srgbClr val="FFC000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05" autoAdjust="0"/>
    <p:restoredTop sz="84334" autoAdjust="0"/>
  </p:normalViewPr>
  <p:slideViewPr>
    <p:cSldViewPr>
      <p:cViewPr varScale="1">
        <p:scale>
          <a:sx n="92" d="100"/>
          <a:sy n="92" d="100"/>
        </p:scale>
        <p:origin x="448" y="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7D444C9A-744F-497D-9BD7-A6A6E6B61E6B}"/>
    <pc:docChg chg="custSel addSld delSld modSld">
      <pc:chgData name="Hewner, Mike" userId="7f3f83dd-6dfb-4127-a87f-c1714bd4fac9" providerId="ADAL" clId="{7D444C9A-744F-497D-9BD7-A6A6E6B61E6B}" dt="2022-09-15T13:46:44.704" v="502" actId="1076"/>
      <pc:docMkLst>
        <pc:docMk/>
      </pc:docMkLst>
      <pc:sldChg chg="del">
        <pc:chgData name="Hewner, Mike" userId="7f3f83dd-6dfb-4127-a87f-c1714bd4fac9" providerId="ADAL" clId="{7D444C9A-744F-497D-9BD7-A6A6E6B61E6B}" dt="2022-09-15T13:27:09.847" v="137" actId="47"/>
        <pc:sldMkLst>
          <pc:docMk/>
          <pc:sldMk cId="2384424417" sldId="381"/>
        </pc:sldMkLst>
      </pc:sldChg>
      <pc:sldChg chg="addSp delSp modSp mod">
        <pc:chgData name="Hewner, Mike" userId="7f3f83dd-6dfb-4127-a87f-c1714bd4fac9" providerId="ADAL" clId="{7D444C9A-744F-497D-9BD7-A6A6E6B61E6B}" dt="2022-09-15T13:38:21.552" v="497" actId="1076"/>
        <pc:sldMkLst>
          <pc:docMk/>
          <pc:sldMk cId="2034146504" sldId="382"/>
        </pc:sldMkLst>
        <pc:spChg chg="mod">
          <ac:chgData name="Hewner, Mike" userId="7f3f83dd-6dfb-4127-a87f-c1714bd4fac9" providerId="ADAL" clId="{7D444C9A-744F-497D-9BD7-A6A6E6B61E6B}" dt="2022-09-15T13:26:56.196" v="136" actId="313"/>
          <ac:spMkLst>
            <pc:docMk/>
            <pc:sldMk cId="2034146504" sldId="382"/>
            <ac:spMk id="2" creationId="{00000000-0000-0000-0000-000000000000}"/>
          </ac:spMkLst>
        </pc:spChg>
        <pc:spChg chg="del">
          <ac:chgData name="Hewner, Mike" userId="7f3f83dd-6dfb-4127-a87f-c1714bd4fac9" providerId="ADAL" clId="{7D444C9A-744F-497D-9BD7-A6A6E6B61E6B}" dt="2022-09-15T13:26:49.055" v="133" actId="478"/>
          <ac:spMkLst>
            <pc:docMk/>
            <pc:sldMk cId="2034146504" sldId="382"/>
            <ac:spMk id="3" creationId="{00000000-0000-0000-0000-000000000000}"/>
          </ac:spMkLst>
        </pc:spChg>
        <pc:spChg chg="add del mod">
          <ac:chgData name="Hewner, Mike" userId="7f3f83dd-6dfb-4127-a87f-c1714bd4fac9" providerId="ADAL" clId="{7D444C9A-744F-497D-9BD7-A6A6E6B61E6B}" dt="2022-09-15T13:26:52.772" v="134" actId="478"/>
          <ac:spMkLst>
            <pc:docMk/>
            <pc:sldMk cId="2034146504" sldId="382"/>
            <ac:spMk id="5" creationId="{7DF00287-EC78-F788-E9A0-2A56BEDEA56E}"/>
          </ac:spMkLst>
        </pc:spChg>
        <pc:picChg chg="add mod">
          <ac:chgData name="Hewner, Mike" userId="7f3f83dd-6dfb-4127-a87f-c1714bd4fac9" providerId="ADAL" clId="{7D444C9A-744F-497D-9BD7-A6A6E6B61E6B}" dt="2022-09-15T13:38:21.552" v="497" actId="1076"/>
          <ac:picMkLst>
            <pc:docMk/>
            <pc:sldMk cId="2034146504" sldId="382"/>
            <ac:picMk id="7" creationId="{5198FA13-E0F2-3107-BA1B-07D8B2E48AAC}"/>
          </ac:picMkLst>
        </pc:picChg>
      </pc:sldChg>
      <pc:sldChg chg="mod modShow">
        <pc:chgData name="Hewner, Mike" userId="7f3f83dd-6dfb-4127-a87f-c1714bd4fac9" providerId="ADAL" clId="{7D444C9A-744F-497D-9BD7-A6A6E6B61E6B}" dt="2022-09-15T13:31:28.109" v="495" actId="729"/>
        <pc:sldMkLst>
          <pc:docMk/>
          <pc:sldMk cId="3432424597" sldId="425"/>
        </pc:sldMkLst>
      </pc:sldChg>
      <pc:sldChg chg="addSp delSp modSp new mod">
        <pc:chgData name="Hewner, Mike" userId="7f3f83dd-6dfb-4127-a87f-c1714bd4fac9" providerId="ADAL" clId="{7D444C9A-744F-497D-9BD7-A6A6E6B61E6B}" dt="2022-09-15T13:18:06.409" v="66" actId="1076"/>
        <pc:sldMkLst>
          <pc:docMk/>
          <pc:sldMk cId="1321739467" sldId="427"/>
        </pc:sldMkLst>
        <pc:spChg chg="mod">
          <ac:chgData name="Hewner, Mike" userId="7f3f83dd-6dfb-4127-a87f-c1714bd4fac9" providerId="ADAL" clId="{7D444C9A-744F-497D-9BD7-A6A6E6B61E6B}" dt="2022-09-15T13:14:06.143" v="63" actId="20577"/>
          <ac:spMkLst>
            <pc:docMk/>
            <pc:sldMk cId="1321739467" sldId="427"/>
            <ac:spMk id="2" creationId="{EC92318B-563E-1F0E-99AE-B2F80592E470}"/>
          </ac:spMkLst>
        </pc:spChg>
        <pc:spChg chg="del">
          <ac:chgData name="Hewner, Mike" userId="7f3f83dd-6dfb-4127-a87f-c1714bd4fac9" providerId="ADAL" clId="{7D444C9A-744F-497D-9BD7-A6A6E6B61E6B}" dt="2022-09-15T13:14:12.583" v="64" actId="478"/>
          <ac:spMkLst>
            <pc:docMk/>
            <pc:sldMk cId="1321739467" sldId="427"/>
            <ac:spMk id="3" creationId="{4A98D740-1521-2CAA-E540-2F1D0C6805ED}"/>
          </ac:spMkLst>
        </pc:spChg>
        <pc:picChg chg="add mod">
          <ac:chgData name="Hewner, Mike" userId="7f3f83dd-6dfb-4127-a87f-c1714bd4fac9" providerId="ADAL" clId="{7D444C9A-744F-497D-9BD7-A6A6E6B61E6B}" dt="2022-09-15T13:18:06.409" v="66" actId="1076"/>
          <ac:picMkLst>
            <pc:docMk/>
            <pc:sldMk cId="1321739467" sldId="427"/>
            <ac:picMk id="5" creationId="{2F004C1F-8796-BF31-AA35-20E189773179}"/>
          </ac:picMkLst>
        </pc:picChg>
      </pc:sldChg>
      <pc:sldChg chg="addSp delSp modSp new mod">
        <pc:chgData name="Hewner, Mike" userId="7f3f83dd-6dfb-4127-a87f-c1714bd4fac9" providerId="ADAL" clId="{7D444C9A-744F-497D-9BD7-A6A6E6B61E6B}" dt="2022-09-15T13:24:33.577" v="88" actId="1076"/>
        <pc:sldMkLst>
          <pc:docMk/>
          <pc:sldMk cId="262213088" sldId="428"/>
        </pc:sldMkLst>
        <pc:spChg chg="mod">
          <ac:chgData name="Hewner, Mike" userId="7f3f83dd-6dfb-4127-a87f-c1714bd4fac9" providerId="ADAL" clId="{7D444C9A-744F-497D-9BD7-A6A6E6B61E6B}" dt="2022-09-15T13:23:45.879" v="82" actId="20577"/>
          <ac:spMkLst>
            <pc:docMk/>
            <pc:sldMk cId="262213088" sldId="428"/>
            <ac:spMk id="2" creationId="{FE02616F-218D-05D9-4A18-76991A02A3FF}"/>
          </ac:spMkLst>
        </pc:spChg>
        <pc:spChg chg="del">
          <ac:chgData name="Hewner, Mike" userId="7f3f83dd-6dfb-4127-a87f-c1714bd4fac9" providerId="ADAL" clId="{7D444C9A-744F-497D-9BD7-A6A6E6B61E6B}" dt="2022-09-15T13:23:49.890" v="83" actId="478"/>
          <ac:spMkLst>
            <pc:docMk/>
            <pc:sldMk cId="262213088" sldId="428"/>
            <ac:spMk id="3" creationId="{CEBF7603-64C8-8332-C46B-4CB22D5A5A90}"/>
          </ac:spMkLst>
        </pc:spChg>
        <pc:picChg chg="add mod">
          <ac:chgData name="Hewner, Mike" userId="7f3f83dd-6dfb-4127-a87f-c1714bd4fac9" providerId="ADAL" clId="{7D444C9A-744F-497D-9BD7-A6A6E6B61E6B}" dt="2022-09-15T13:23:58.497" v="86" actId="1076"/>
          <ac:picMkLst>
            <pc:docMk/>
            <pc:sldMk cId="262213088" sldId="428"/>
            <ac:picMk id="5" creationId="{4E517BFC-A5CB-1BFF-77E4-6276F8738F83}"/>
          </ac:picMkLst>
        </pc:picChg>
        <pc:picChg chg="add mod">
          <ac:chgData name="Hewner, Mike" userId="7f3f83dd-6dfb-4127-a87f-c1714bd4fac9" providerId="ADAL" clId="{7D444C9A-744F-497D-9BD7-A6A6E6B61E6B}" dt="2022-09-15T13:24:33.577" v="88" actId="1076"/>
          <ac:picMkLst>
            <pc:docMk/>
            <pc:sldMk cId="262213088" sldId="428"/>
            <ac:picMk id="7" creationId="{465490F9-ACC9-DF15-00F7-AC614B4FE524}"/>
          </ac:picMkLst>
        </pc:picChg>
      </pc:sldChg>
      <pc:sldChg chg="addSp delSp modSp new mod">
        <pc:chgData name="Hewner, Mike" userId="7f3f83dd-6dfb-4127-a87f-c1714bd4fac9" providerId="ADAL" clId="{7D444C9A-744F-497D-9BD7-A6A6E6B61E6B}" dt="2022-09-15T13:25:35.421" v="112" actId="22"/>
        <pc:sldMkLst>
          <pc:docMk/>
          <pc:sldMk cId="2484963860" sldId="429"/>
        </pc:sldMkLst>
        <pc:spChg chg="mod">
          <ac:chgData name="Hewner, Mike" userId="7f3f83dd-6dfb-4127-a87f-c1714bd4fac9" providerId="ADAL" clId="{7D444C9A-744F-497D-9BD7-A6A6E6B61E6B}" dt="2022-09-15T13:24:56.242" v="110" actId="20577"/>
          <ac:spMkLst>
            <pc:docMk/>
            <pc:sldMk cId="2484963860" sldId="429"/>
            <ac:spMk id="2" creationId="{CDF14EB8-9915-B66C-63D0-6714F03AD115}"/>
          </ac:spMkLst>
        </pc:spChg>
        <pc:spChg chg="del">
          <ac:chgData name="Hewner, Mike" userId="7f3f83dd-6dfb-4127-a87f-c1714bd4fac9" providerId="ADAL" clId="{7D444C9A-744F-497D-9BD7-A6A6E6B61E6B}" dt="2022-09-15T13:25:00.500" v="111" actId="478"/>
          <ac:spMkLst>
            <pc:docMk/>
            <pc:sldMk cId="2484963860" sldId="429"/>
            <ac:spMk id="3" creationId="{652B1681-15DE-D922-7418-7056079FC1DB}"/>
          </ac:spMkLst>
        </pc:spChg>
        <pc:picChg chg="add">
          <ac:chgData name="Hewner, Mike" userId="7f3f83dd-6dfb-4127-a87f-c1714bd4fac9" providerId="ADAL" clId="{7D444C9A-744F-497D-9BD7-A6A6E6B61E6B}" dt="2022-09-15T13:25:35.421" v="112" actId="22"/>
          <ac:picMkLst>
            <pc:docMk/>
            <pc:sldMk cId="2484963860" sldId="429"/>
            <ac:picMk id="5" creationId="{8381B1F8-05AA-0FB0-1C74-5A7991D4EAFA}"/>
          </ac:picMkLst>
        </pc:picChg>
      </pc:sldChg>
      <pc:sldChg chg="modSp new mod">
        <pc:chgData name="Hewner, Mike" userId="7f3f83dd-6dfb-4127-a87f-c1714bd4fac9" providerId="ADAL" clId="{7D444C9A-744F-497D-9BD7-A6A6E6B61E6B}" dt="2022-09-15T13:30:18.176" v="494" actId="20577"/>
        <pc:sldMkLst>
          <pc:docMk/>
          <pc:sldMk cId="3157726501" sldId="430"/>
        </pc:sldMkLst>
        <pc:spChg chg="mod">
          <ac:chgData name="Hewner, Mike" userId="7f3f83dd-6dfb-4127-a87f-c1714bd4fac9" providerId="ADAL" clId="{7D444C9A-744F-497D-9BD7-A6A6E6B61E6B}" dt="2022-09-15T13:27:39.098" v="178" actId="20577"/>
          <ac:spMkLst>
            <pc:docMk/>
            <pc:sldMk cId="3157726501" sldId="430"/>
            <ac:spMk id="2" creationId="{3D35831C-BF43-C1B3-E176-42D3433DD58C}"/>
          </ac:spMkLst>
        </pc:spChg>
        <pc:spChg chg="mod">
          <ac:chgData name="Hewner, Mike" userId="7f3f83dd-6dfb-4127-a87f-c1714bd4fac9" providerId="ADAL" clId="{7D444C9A-744F-497D-9BD7-A6A6E6B61E6B}" dt="2022-09-15T13:30:18.176" v="494" actId="20577"/>
          <ac:spMkLst>
            <pc:docMk/>
            <pc:sldMk cId="3157726501" sldId="430"/>
            <ac:spMk id="3" creationId="{0412F0FA-F5DD-F286-868E-201808898893}"/>
          </ac:spMkLst>
        </pc:spChg>
      </pc:sldChg>
      <pc:sldChg chg="addSp delSp modSp new mod">
        <pc:chgData name="Hewner, Mike" userId="7f3f83dd-6dfb-4127-a87f-c1714bd4fac9" providerId="ADAL" clId="{7D444C9A-744F-497D-9BD7-A6A6E6B61E6B}" dt="2022-09-15T13:46:44.704" v="502" actId="1076"/>
        <pc:sldMkLst>
          <pc:docMk/>
          <pc:sldMk cId="166548051" sldId="431"/>
        </pc:sldMkLst>
        <pc:spChg chg="del">
          <ac:chgData name="Hewner, Mike" userId="7f3f83dd-6dfb-4127-a87f-c1714bd4fac9" providerId="ADAL" clId="{7D444C9A-744F-497D-9BD7-A6A6E6B61E6B}" dt="2022-09-15T13:46:40.804" v="501" actId="478"/>
          <ac:spMkLst>
            <pc:docMk/>
            <pc:sldMk cId="166548051" sldId="431"/>
            <ac:spMk id="2" creationId="{3029C9F3-0065-4123-B331-999371915E94}"/>
          </ac:spMkLst>
        </pc:spChg>
        <pc:spChg chg="del">
          <ac:chgData name="Hewner, Mike" userId="7f3f83dd-6dfb-4127-a87f-c1714bd4fac9" providerId="ADAL" clId="{7D444C9A-744F-497D-9BD7-A6A6E6B61E6B}" dt="2022-09-15T13:46:34.124" v="499" actId="478"/>
          <ac:spMkLst>
            <pc:docMk/>
            <pc:sldMk cId="166548051" sldId="431"/>
            <ac:spMk id="3" creationId="{56C1725C-F8B6-10A7-C0DB-D8CBCD0F2420}"/>
          </ac:spMkLst>
        </pc:spChg>
        <pc:picChg chg="add mod">
          <ac:chgData name="Hewner, Mike" userId="7f3f83dd-6dfb-4127-a87f-c1714bd4fac9" providerId="ADAL" clId="{7D444C9A-744F-497D-9BD7-A6A6E6B61E6B}" dt="2022-09-15T13:46:44.704" v="502" actId="1076"/>
          <ac:picMkLst>
            <pc:docMk/>
            <pc:sldMk cId="166548051" sldId="431"/>
            <ac:picMk id="5" creationId="{4124DE54-9C01-3504-CE01-16B4B9682E53}"/>
          </ac:picMkLst>
        </pc:picChg>
      </pc:sldChg>
    </pc:docChg>
  </pc:docChgLst>
  <pc:docChgLst>
    <pc:chgData name="Hewner, Mike" userId="7f3f83dd-6dfb-4127-a87f-c1714bd4fac9" providerId="ADAL" clId="{AFF27697-9E3A-4005-950E-2DF0D8510B4B}"/>
    <pc:docChg chg="modSld">
      <pc:chgData name="Hewner, Mike" userId="7f3f83dd-6dfb-4127-a87f-c1714bd4fac9" providerId="ADAL" clId="{AFF27697-9E3A-4005-950E-2DF0D8510B4B}" dt="2022-12-12T17:56:16.839" v="0" actId="20577"/>
      <pc:docMkLst>
        <pc:docMk/>
      </pc:docMkLst>
      <pc:sldChg chg="modSp mod">
        <pc:chgData name="Hewner, Mike" userId="7f3f83dd-6dfb-4127-a87f-c1714bd4fac9" providerId="ADAL" clId="{AFF27697-9E3A-4005-950E-2DF0D8510B4B}" dt="2022-12-12T17:56:16.839" v="0" actId="20577"/>
        <pc:sldMkLst>
          <pc:docMk/>
          <pc:sldMk cId="0" sldId="257"/>
        </pc:sldMkLst>
        <pc:spChg chg="mod">
          <ac:chgData name="Hewner, Mike" userId="7f3f83dd-6dfb-4127-a87f-c1714bd4fac9" providerId="ADAL" clId="{AFF27697-9E3A-4005-950E-2DF0D8510B4B}" dt="2022-12-12T17:56:16.839" v="0" actId="20577"/>
          <ac:spMkLst>
            <pc:docMk/>
            <pc:sldMk cId="0" sldId="257"/>
            <ac:spMk id="363523" creationId="{00000000-0000-0000-0000-000000000000}"/>
          </ac:spMkLst>
        </pc:spChg>
      </pc:sldChg>
    </pc:docChg>
  </pc:docChgLst>
  <pc:docChgLst>
    <pc:chgData name="Hewner, Mike" userId="7f3f83dd-6dfb-4127-a87f-c1714bd4fac9" providerId="ADAL" clId="{E00781A5-3D3E-4E6C-BE04-DB8B7B9FCD3D}"/>
    <pc:docChg chg="modSld">
      <pc:chgData name="Hewner, Mike" userId="7f3f83dd-6dfb-4127-a87f-c1714bd4fac9" providerId="ADAL" clId="{E00781A5-3D3E-4E6C-BE04-DB8B7B9FCD3D}" dt="2021-12-13T18:58:52.729" v="102" actId="20577"/>
      <pc:docMkLst>
        <pc:docMk/>
      </pc:docMkLst>
      <pc:sldChg chg="modSp mod">
        <pc:chgData name="Hewner, Mike" userId="7f3f83dd-6dfb-4127-a87f-c1714bd4fac9" providerId="ADAL" clId="{E00781A5-3D3E-4E6C-BE04-DB8B7B9FCD3D}" dt="2021-12-13T18:58:52.729" v="102" actId="20577"/>
        <pc:sldMkLst>
          <pc:docMk/>
          <pc:sldMk cId="0" sldId="257"/>
        </pc:sldMkLst>
        <pc:spChg chg="mod">
          <ac:chgData name="Hewner, Mike" userId="7f3f83dd-6dfb-4127-a87f-c1714bd4fac9" providerId="ADAL" clId="{E00781A5-3D3E-4E6C-BE04-DB8B7B9FCD3D}" dt="2021-12-13T18:58:52.729" v="102" actId="20577"/>
          <ac:spMkLst>
            <pc:docMk/>
            <pc:sldMk cId="0" sldId="257"/>
            <ac:spMk id="363523" creationId="{00000000-0000-0000-0000-000000000000}"/>
          </ac:spMkLst>
        </pc:spChg>
      </pc:sldChg>
      <pc:sldChg chg="modSp mod">
        <pc:chgData name="Hewner, Mike" userId="7f3f83dd-6dfb-4127-a87f-c1714bd4fac9" providerId="ADAL" clId="{E00781A5-3D3E-4E6C-BE04-DB8B7B9FCD3D}" dt="2021-12-13T14:51:20.974" v="72" actId="20577"/>
        <pc:sldMkLst>
          <pc:docMk/>
          <pc:sldMk cId="267120035" sldId="426"/>
        </pc:sldMkLst>
        <pc:spChg chg="mod">
          <ac:chgData name="Hewner, Mike" userId="7f3f83dd-6dfb-4127-a87f-c1714bd4fac9" providerId="ADAL" clId="{E00781A5-3D3E-4E6C-BE04-DB8B7B9FCD3D}" dt="2021-12-13T14:51:20.974" v="72" actId="20577"/>
          <ac:spMkLst>
            <pc:docMk/>
            <pc:sldMk cId="267120035" sldId="426"/>
            <ac:spMk id="3" creationId="{0255C66F-5979-449D-ACE3-7C39EB3F9B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7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put slides on line, leave out Proving language Properties 5 slide.  </a:t>
            </a:r>
          </a:p>
          <a:p>
            <a:r>
              <a:rPr lang="en-US" dirty="0"/>
              <a:t>After class,</a:t>
            </a:r>
            <a:r>
              <a:rPr lang="en-US" baseline="0" dirty="0"/>
              <a:t> redo the slides and include that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5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7953-D013-3817-2598-208391DEA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EDC31-B61D-0410-0DF6-EA1E7CEBE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1E1FD-4D39-D762-9CA0-B4A114B9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325F-FFB3-6C68-98D4-54EA6098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A50F9-8284-A5CC-4CD0-0478B91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B11D-9B1A-43CD-97C1-9735844F7F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7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05BA-CB6D-7625-F02E-4D57168C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8F65E-E0E5-AC7F-82B3-471A8C08B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A15F-1017-FD23-8906-66D9A8D0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EAE8-82F1-8390-26FC-E2A28096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F179-3D2F-B2DF-158D-0CAD9A05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9F6A-1855-4FE9-89E7-7DFD7A5EF8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FD89E-0D22-3B0E-102F-4836E93B7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F339D-B115-EDED-897C-203DEE35F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B49F3-B683-59DC-83F4-6D3F83CE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7CC5-87A6-0098-9DA1-95CEBD67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D85A-2FE1-9416-0383-ADD4ED50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0DB5-983D-4B6B-91EF-DB4F0D6AF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769A-9FCA-55B8-2227-9A973658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992D-3FCB-7DEE-3334-3092386C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5199-FAA7-D1D9-A5DE-A167A8E0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7A680-0060-5157-C585-39F6DE8A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7220-C4B6-BD56-7B42-126351BC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4C31-A070-4EB9-AFC2-345EC9EE1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9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FB74-180D-B606-E787-9C8BD059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C187-AE38-219C-FCF5-EDADA4543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252BA-FD58-0EA2-2883-8D6DB858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8C0E0-0C41-C4C7-46D8-65FFD849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E855E-83D4-0EE8-D3CE-4BF6361A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FA20-910F-4FF0-BE6B-B14A86899E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4F28-BC88-CCA7-26BD-42358FEE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503E9-1070-3371-07B5-61EFC37C3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4D972-4314-AA78-313E-B13270E4F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96CA-474D-9FB2-6F7A-FD35BF37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04355-299C-A850-CDCC-67076521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AEC70-C9C7-D2A1-FF03-88DC5A8E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86C6-22B6-4190-BFE4-3D93FE3B9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935D-812D-D0B8-C18E-FA3183AE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7E4FC-9F45-263B-4695-347B60FF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B3F38-8332-EF4C-0D74-3615D9B0A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2B4CC-20E5-30CB-0052-6C5BD9EDB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E03E2-5F10-19DD-2139-9ECDD4B21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CC4E1-3BDC-6B1B-EE36-84545F49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39BA1-E4D0-B872-576D-CE659D56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A9166-5261-C650-12E3-CC9D9163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8BF5-1F35-47E2-9B89-544E711D2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D0CB-24BF-34AA-2CC2-EB287BD4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05DE-DC39-0898-7ADC-AF9C8BA3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1E33F-2E35-98D0-9F42-8A81168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6AFE2-5C59-02AE-9D25-0C688685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612B-8535-4B64-9C8E-916BAAA9D0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6AA28-8D87-E11A-825E-22E89773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2649D-4C84-9F2C-27C6-51DB988F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B5C40-47D4-AE87-92CC-EC30E4D2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48B0-DA12-44BB-A34E-947EF26F5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1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3B0C-03CC-7F5F-72CE-FB4BEA60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D39C-FC1C-5C35-2BA7-A5F203CD9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694A3-64D5-018C-18E6-79D15960F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E1646-E5D7-D33E-E154-27A1B460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1FB60-CDBB-09BD-096D-C0608428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10F1-D1F7-AA5A-8C91-FE4FB9AD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DF-ECE6-4939-B3C9-CEB5F0B64D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1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630E-4E35-7DC7-697A-A3FDFD7A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001F7-03B1-D0EE-BA1F-903DF883B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DC6D8-6312-AE6A-8DD0-177020685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BD4A-5655-C5B1-99DE-1CCFFD73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45E05-0A24-1F2D-C0BF-BEC146F2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A6795-5C80-5AAE-1B12-20331D9D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2FC7-6542-494D-9911-A7AF84FD1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D23D4-ECFC-5D41-5F54-D434C366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FF33B-A6ED-4F6E-232A-AD128066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5DD0-BF22-011D-82C8-146EDC772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84025-6F93-78C0-AEA2-4CBF9F75F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9ABD-C919-F8E1-233C-805BBFFC8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BD7465-F070-4BB3-AB66-8652F856D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5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elveticablanc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3528" name="Rectangle 36352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CSSE 304 Day 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8481F-253D-544E-8665-77017F70E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363530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One A6 solution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"OOP" in Scheme?</a:t>
            </a:r>
          </a:p>
          <a:p>
            <a:pPr algn="l"/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Live coding today!</a:t>
            </a:r>
            <a:br>
              <a:rPr lang="en-US" sz="2200" dirty="0"/>
            </a:br>
            <a:r>
              <a:rPr lang="en-US" sz="2200" dirty="0"/>
              <a:t>You may want to get the starting code from </a:t>
            </a:r>
            <a:r>
              <a:rPr lang="en-US" sz="2200" dirty="0" err="1"/>
              <a:t>ClassMaterials</a:t>
            </a:r>
            <a:r>
              <a:rPr lang="en-US" sz="2200" dirty="0"/>
              <a:t>/OOP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56E61-434C-A6F4-E5D3-CC141A9C8215}"/>
              </a:ext>
            </a:extLst>
          </p:cNvPr>
          <p:cNvSpPr txBox="1"/>
          <p:nvPr/>
        </p:nvSpPr>
        <p:spPr>
          <a:xfrm>
            <a:off x="0" y="6302243"/>
            <a:ext cx="609783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 by Helvetica Blanc (</a:t>
            </a:r>
            <a:r>
              <a:rPr lang="en-US" sz="1100" u="sng" kern="1400" dirty="0">
                <a:ln>
                  <a:noFill/>
                </a:ln>
                <a:solidFill>
                  <a:srgbClr val="085296"/>
                </a:solidFill>
                <a:effectLst/>
                <a:latin typeface="Verdana" panose="020B0604030504040204" pitchFamily="34" charset="0"/>
                <a:hlinkClick r:id="rId4"/>
              </a:rPr>
              <a:t>https://helveticablanc.com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 Licensed under a Creative Commons Attribution-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NonCommercial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ShareAlike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4.0 International license.</a:t>
            </a: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270" y="1519298"/>
            <a:ext cx="54102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7467600" y="3770056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2" name="Curved Left Arrow 1"/>
          <p:cNvSpPr/>
          <p:nvPr/>
        </p:nvSpPr>
        <p:spPr bwMode="auto">
          <a:xfrm>
            <a:off x="5334000" y="2209800"/>
            <a:ext cx="381000" cy="4572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19767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Reverse these two code lines </a:t>
            </a:r>
          </a:p>
        </p:txBody>
      </p:sp>
    </p:spTree>
    <p:extLst>
      <p:ext uri="{BB962C8B-B14F-4D97-AF65-F5344CB8AC3E}">
        <p14:creationId xmlns:p14="http://schemas.microsoft.com/office/powerpoint/2010/main" val="2171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24DE54-9C01-3504-CE01-16B4B968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43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1"/>
            <a:ext cx="10744200" cy="4835525"/>
          </a:xfrm>
        </p:spPr>
        <p:txBody>
          <a:bodyPr/>
          <a:lstStyle/>
          <a:p>
            <a:r>
              <a:rPr lang="en-US" sz="2800" dirty="0"/>
              <a:t>You will implement another class, </a:t>
            </a:r>
            <a:r>
              <a:rPr lang="en-US" sz="2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800" dirty="0">
                <a:effectLst/>
              </a:rPr>
              <a:t>. </a:t>
            </a:r>
            <a:r>
              <a:rPr lang="en-US" sz="2800" dirty="0"/>
              <a:t>Your procedure, given an s-list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, will make an iterator "object" that iterates the symbols in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.</a:t>
            </a:r>
          </a:p>
          <a:p>
            <a:r>
              <a:rPr lang="en-US" sz="2800" dirty="0"/>
              <a:t>An easy way to implement this?  Good idea?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39" y="2743200"/>
            <a:ext cx="8930261" cy="40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2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1"/>
            <a:ext cx="11201400" cy="483552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You will use this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sz="2400" dirty="0"/>
              <a:t> "class" as a helper procedure in your implementation of another class,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slist-leaf-iterator</a:t>
            </a:r>
            <a:r>
              <a:rPr lang="en-US" sz="2400" dirty="0">
                <a:effectLst/>
              </a:rPr>
              <a:t>. </a:t>
            </a:r>
            <a:r>
              <a:rPr lang="en-US" sz="2400" dirty="0"/>
              <a:t>Your procedure,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make-</a:t>
            </a:r>
            <a:r>
              <a:rPr lang="en-U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400" dirty="0"/>
              <a:t>, given an s-list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, will make an iterator "object" for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.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Why is the "easy" approach from the last slide inefficient?</a:t>
            </a:r>
            <a:br>
              <a:rPr lang="en-US" sz="2400" dirty="0"/>
            </a:br>
            <a:r>
              <a:rPr lang="en-US" sz="2400" dirty="0"/>
              <a:t>Think of an s-list with tens of thousands of symbols.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 the HW problem, your iterator procedures are not allowed to traverse more of the tree than is required for the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'next</a:t>
            </a:r>
            <a:r>
              <a:rPr lang="en-US" sz="2400" dirty="0"/>
              <a:t> calls that actually happen.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That's where a stack object comes in.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Can be similar to the preorder iterator in Weiss*, Chapter 18.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* Data Structures and Problem Solving Using Java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But the code will be simpler than Weiss’s because Scheme notation is simpler.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008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CA0-0B5A-484B-A90B-DE5BDF9F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/>
              <a:t> solution (</a:t>
            </a:r>
            <a:r>
              <a:rPr lang="en-US" dirty="0" err="1"/>
              <a:t>Swi</a:t>
            </a:r>
            <a:r>
              <a:rPr lang="en-US" dirty="0"/>
              <a:t> </a:t>
            </a:r>
            <a:r>
              <a:rPr lang="en-US" dirty="0" err="1"/>
              <a:t>Bhanghi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6BA47-158C-47D4-AC85-3BA8CF11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25624"/>
            <a:ext cx="9131778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9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318B-563E-1F0E-99AE-B2F80592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return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3EBBEC-13E8-55D4-9C9B-1B532F77E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8855"/>
            <a:ext cx="12192000" cy="236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3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616F-218D-05D9-4A18-76991A02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mysterious (live coding)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17BFC-A5CB-1BFF-77E4-6276F873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76600"/>
            <a:ext cx="2838450" cy="308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490F9-ACC9-DF15-00F7-AC614B4FE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057400"/>
            <a:ext cx="60769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4EB8-9915-B66C-63D0-6714F03A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mystery solved!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1B1F8-05AA-0FB0-1C74-5A7991D4E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409825"/>
            <a:ext cx="7372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6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take it further (solve it in the class materials)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8FA13-E0F2-3107-BA1B-07D8B2E4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76400"/>
            <a:ext cx="7867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4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831C-BF43-C1B3-E176-42D3433D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“object oriented programming”?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F0FA-F5DD-F286-868E-20180889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could be “soil” on which you could grow an object oriented scheme</a:t>
            </a:r>
          </a:p>
          <a:p>
            <a:r>
              <a:rPr lang="en-US" dirty="0"/>
              <a:t>But to me it is more an illustration of</a:t>
            </a:r>
          </a:p>
          <a:p>
            <a:pPr lvl="1"/>
            <a:r>
              <a:rPr lang="en-US" dirty="0"/>
              <a:t>The subtle way lambdas store (any amount of) data</a:t>
            </a:r>
          </a:p>
          <a:p>
            <a:pPr lvl="1"/>
            <a:r>
              <a:rPr lang="en-US" dirty="0"/>
              <a:t>The power and versatility of lambdas</a:t>
            </a:r>
          </a:p>
          <a:p>
            <a:pPr lvl="1"/>
            <a:r>
              <a:rPr lang="en-US" dirty="0"/>
              <a:t>A tool we can use when we want a little structure that can store something</a:t>
            </a:r>
          </a:p>
        </p:txBody>
      </p:sp>
    </p:spTree>
    <p:extLst>
      <p:ext uri="{BB962C8B-B14F-4D97-AF65-F5344CB8AC3E}">
        <p14:creationId xmlns:p14="http://schemas.microsoft.com/office/powerpoint/2010/main" val="315772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0"/>
            <a:ext cx="44196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&gt; (define s1 (make-stack))</a:t>
            </a:r>
          </a:p>
          <a:p>
            <a:pPr marL="0" indent="0">
              <a:buNone/>
            </a:pPr>
            <a:r>
              <a:rPr lang="en-US" sz="2600" dirty="0"/>
              <a:t>&gt; (define s2 (make-stack))</a:t>
            </a:r>
            <a:br>
              <a:rPr lang="en-US" sz="2600" dirty="0"/>
            </a:br>
            <a:r>
              <a:rPr lang="en-US" sz="2600" dirty="0"/>
              <a:t>&gt; (s1 'push 'a)</a:t>
            </a:r>
          </a:p>
          <a:p>
            <a:pPr marL="0" indent="0">
              <a:buNone/>
            </a:pPr>
            <a:r>
              <a:rPr lang="en-US" sz="2600" dirty="0"/>
              <a:t>&gt; (s2 'push 'z)</a:t>
            </a:r>
          </a:p>
          <a:p>
            <a:pPr marL="0" indent="0">
              <a:buNone/>
            </a:pPr>
            <a:r>
              <a:rPr lang="en-US" sz="2600" dirty="0"/>
              <a:t>&gt; (s1 'push 'b)</a:t>
            </a:r>
          </a:p>
          <a:p>
            <a:pPr marL="0" indent="0">
              <a:buNone/>
            </a:pPr>
            <a:r>
              <a:rPr lang="en-US" sz="2600" dirty="0"/>
              <a:t>&gt; (s1 'pop)</a:t>
            </a:r>
          </a:p>
          <a:p>
            <a:pPr marL="0" indent="0">
              <a:buNone/>
            </a:pPr>
            <a:r>
              <a:rPr lang="en-US" sz="2600" dirty="0"/>
              <a:t>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(s1 'empty?)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#f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77000" y="1"/>
            <a:ext cx="4038600" cy="4530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&gt; (s2 'push (s1 'pop))</a:t>
            </a:r>
          </a:p>
          <a:p>
            <a:pPr marL="0" indent="0">
              <a:buNone/>
            </a:pPr>
            <a:r>
              <a:rPr lang="en-US" sz="2600" dirty="0"/>
              <a:t>&gt; (s1 'empty?)</a:t>
            </a:r>
          </a:p>
          <a:p>
            <a:pPr marL="0" indent="0">
              <a:buNone/>
            </a:pPr>
            <a:r>
              <a:rPr lang="en-US" sz="2600" dirty="0"/>
              <a:t>#t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a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z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Exception in car: () is not a pair</a:t>
            </a:r>
          </a:p>
          <a:p>
            <a:pPr marL="0" indent="0">
              <a:buNone/>
            </a:pPr>
            <a:r>
              <a:rPr lang="en-US" sz="2600" dirty="0"/>
              <a:t>&gt;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562600" y="228600"/>
            <a:ext cx="0" cy="586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816826" y="4431001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10000"/>
                </a:solidFill>
              </a:rPr>
              <a:t>Transcript that  illustrates  the use of the stack "class"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41674" y="4677223"/>
            <a:ext cx="2667000" cy="1569660"/>
          </a:xfrm>
          <a:prstGeom prst="rect">
            <a:avLst/>
          </a:prstGeom>
          <a:solidFill>
            <a:srgbClr val="F10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 better error message would be a nice improvement here</a:t>
            </a:r>
          </a:p>
        </p:txBody>
      </p:sp>
    </p:spTree>
    <p:extLst>
      <p:ext uri="{BB962C8B-B14F-4D97-AF65-F5344CB8AC3E}">
        <p14:creationId xmlns:p14="http://schemas.microsoft.com/office/powerpoint/2010/main" val="3680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45152"/>
            <a:ext cx="5589070" cy="54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7467600" y="3770056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1519298"/>
            <a:ext cx="2895600" cy="1963614"/>
          </a:xfrm>
          <a:prstGeom prst="rect">
            <a:avLst/>
          </a:prstGeom>
          <a:noFill/>
          <a:ln w="25400"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/>
              <a:t>The car of the </a:t>
            </a:r>
            <a:r>
              <a:rPr lang="en-US" sz="3200" b="1" dirty="0" err="1"/>
              <a:t>stk</a:t>
            </a:r>
            <a:r>
              <a:rPr lang="en-US" sz="3200" dirty="0"/>
              <a:t> list contains the top of the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3642" y="3998656"/>
            <a:ext cx="2879558" cy="2554545"/>
          </a:xfrm>
          <a:prstGeom prst="rect">
            <a:avLst/>
          </a:prstGeom>
          <a:noFill/>
          <a:ln w="25400"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This code contains a subtle error.  Can you see what it is?</a:t>
            </a:r>
          </a:p>
        </p:txBody>
      </p:sp>
    </p:spTree>
    <p:extLst>
      <p:ext uri="{BB962C8B-B14F-4D97-AF65-F5344CB8AC3E}">
        <p14:creationId xmlns:p14="http://schemas.microsoft.com/office/powerpoint/2010/main" val="4354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21190</TotalTime>
  <Words>663</Words>
  <Application>Microsoft Office PowerPoint</Application>
  <PresentationFormat>Widescreen</PresentationFormat>
  <Paragraphs>71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Consolas</vt:lpstr>
      <vt:lpstr>Courier New</vt:lpstr>
      <vt:lpstr>Verdana</vt:lpstr>
      <vt:lpstr>Wingdings</vt:lpstr>
      <vt:lpstr>Office Theme</vt:lpstr>
      <vt:lpstr>CSSE 304 Day 9</vt:lpstr>
      <vt:lpstr>qsort solution (Swi Bhanghi)</vt:lpstr>
      <vt:lpstr>Functions that return functions</vt:lpstr>
      <vt:lpstr>More mysterious (live coding)</vt:lpstr>
      <vt:lpstr>A mystery solved!</vt:lpstr>
      <vt:lpstr>Let’s take it further (solve it in the class materials)</vt:lpstr>
      <vt:lpstr>Is this “object oriented programming”?</vt:lpstr>
      <vt:lpstr>PowerPoint Presentation</vt:lpstr>
      <vt:lpstr>Encapsulation: Creating "objects" in a mostly functional language</vt:lpstr>
      <vt:lpstr>Encapsulation: Creating "objects" in a mostly functional language</vt:lpstr>
      <vt:lpstr>PowerPoint Presentation</vt:lpstr>
      <vt:lpstr>HW 8 Preview</vt:lpstr>
      <vt:lpstr>HW 8 Preview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212</cp:revision>
  <cp:lastPrinted>2019-12-13T18:54:45Z</cp:lastPrinted>
  <dcterms:created xsi:type="dcterms:W3CDTF">2002-09-17T12:37:32Z</dcterms:created>
  <dcterms:modified xsi:type="dcterms:W3CDTF">2025-09-21T13:42:36Z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