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CE18-1929-0D2A-DE37-519B9676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4ED2-AA6F-1473-7925-7AA42FB4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289E-7B62-33BD-4A26-19CE905A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2840-70BB-28C4-18EE-63D0EF2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A2E4-4BFA-72EF-DFFE-4D96C86E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40D5-78E8-E64C-9D92-0B85589A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39FDC-557C-B64A-48D1-9C029072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5A2E-CBB1-1413-AE24-2A4851C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9CF1A-6286-5FFA-9499-42D66498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716D-BEC8-9441-7D6E-35C4505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9959-9639-A910-2B24-DEECC64D8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D7FBE-D998-4864-8AB5-2566C2E5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3F528-9578-1957-68FE-0AA80060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9FEA-A03E-AB84-0EAD-65A1BAF1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D12A-C4D1-E830-B5A1-4C96E21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11A-2152-8A72-84C3-AFCB989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F5A1-B2B4-C784-5D4F-64D12848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9EA-5751-3228-BA1F-3F03AC22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84A4-1483-C3BB-C4C2-CEADAE89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0A42-EF77-63D0-1817-9CF0925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EE4-7688-ACD1-46AD-9D30B1BB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2CBE-A776-2464-A96D-4378FF22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80BA-DE81-0F39-3463-C902E9BF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063D-F56C-95F8-739F-4F4478C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488C-92B8-C607-3A5F-3A975373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2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C478-FDA8-D2B9-E1C7-A3B54CF9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33F7-22D5-A8E3-A87C-D19E2B24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5F674-F500-D894-7EF2-409010CB2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D571-851D-BE29-CE51-7A5BC6F9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52A96-6779-7463-C02F-8163247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2951-D750-880C-FA25-A8FC5F1A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3AB8-6309-84C1-1284-B18ACFF6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BCD9-D1B1-89F9-A3F9-0210C866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6B8E-268E-94DC-14BD-ACD767BD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4C4F5-1C61-B3DB-1D79-AD8AD46A2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8B1D-6C37-0632-EDF7-432D5FF5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430D2-0B4A-58C9-1AE1-74B9289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31CDB-9843-185E-824E-869CAF84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5364D-1251-5230-BB4B-4DDF5A9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731-7F20-8A92-A40B-0EF7D8E5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A958-DFB1-8156-8733-82A638FB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E52CA-7DCB-79CB-32CB-181D1D53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F592-DEBC-05B7-009B-06142016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534ED-C815-ED9D-61CA-49277DDD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090D3-B1DB-502E-706C-43D0DD22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10BB-7E4A-AB02-D73D-2A04F676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61C4-C2D8-965B-3D0D-A95A020F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CF65-88E4-4DAD-7E53-EBB14C3B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D6C7-199B-BCE8-E633-6961956C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0B20F-2C70-E34A-11CC-99F9CBF5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E476-2A33-1CFB-10A1-296C80D5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FF451-E5FF-1998-2302-F2B361AD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FA4-95B3-2E64-1935-D10C7711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6ECE8-FB01-ADF6-9809-A78E10FE4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2034-9911-AD27-4A93-C53CF036D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1DCBF-6539-8BE1-1F34-2A25B52E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7C39-B110-F113-FCCA-F338F28C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EC6CE-CEB7-BE3B-D68E-085A0109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3258-B4DB-8924-7BDE-048049BE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F232-AA8A-AB51-8878-4E4CAD60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19A7-F40F-4D5C-919E-2F089A473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54CC-A845-43EA-B418-40450082E9F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7AC3D-FF1E-5DDF-2CC5-475BF3652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A7A8-57FE-C6DF-040E-A015CC481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06EDF-4FF0-4D0F-B001-369F59CE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782D-C8F1-84CD-9B14-FDE10F75C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8404F-567B-3758-2F56-5E37FAF5A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2D42-29B2-8FF9-9DDF-ACAF17D7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1C67-7775-E10B-4369-CC18CBB7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3" y="1825625"/>
            <a:ext cx="117310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Variables/functions usually have a declared type.  The type of each expression can be determined with static analysis.  Examples – Java, C++, Rust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public double </a:t>
            </a:r>
            <a:r>
              <a:rPr lang="en-US" sz="2000" dirty="0" err="1">
                <a:latin typeface="Consolas" panose="020B0609020204030204" pitchFamily="49" charset="0"/>
              </a:rPr>
              <a:t>myFun</a:t>
            </a:r>
            <a:r>
              <a:rPr lang="en-US" sz="2000" dirty="0">
                <a:latin typeface="Consolas" panose="020B0609020204030204" pitchFamily="49" charset="0"/>
              </a:rPr>
              <a:t>(int a, int b) { …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myFun</a:t>
            </a:r>
            <a:r>
              <a:rPr lang="en-US" sz="2000" dirty="0">
                <a:latin typeface="Consolas" panose="020B0609020204030204" pitchFamily="49" charset="0"/>
              </a:rPr>
              <a:t>(2, 3)); // deduced to be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(double)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myFun</a:t>
            </a:r>
            <a:r>
              <a:rPr lang="en-US" sz="2000" dirty="0">
                <a:latin typeface="Consolas" panose="020B0609020204030204" pitchFamily="49" charset="0"/>
              </a:rPr>
              <a:t>(“foo”, 3)); // error!</a:t>
            </a:r>
          </a:p>
        </p:txBody>
      </p:sp>
    </p:spTree>
    <p:extLst>
      <p:ext uri="{BB962C8B-B14F-4D97-AF65-F5344CB8AC3E}">
        <p14:creationId xmlns:p14="http://schemas.microsoft.com/office/powerpoint/2010/main" val="340552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4BE9-48E2-CC26-BED1-C67A9B8C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4620-6314-6D4E-8961-0D552AA9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types but it’s not possible to deduce what they’re going to be before the code is run.  Runtime checks are needed to ensure safety. Examples: Scheme, Python, Smalltalk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</a:t>
            </a:r>
            <a:r>
              <a:rPr lang="en-US" dirty="0" err="1"/>
              <a:t>func</a:t>
            </a:r>
            <a:r>
              <a:rPr lang="en-US" dirty="0"/>
              <a:t> (lambda (</a:t>
            </a:r>
            <a:r>
              <a:rPr lang="en-US" dirty="0" err="1"/>
              <a:t>lst</a:t>
            </a:r>
            <a:r>
              <a:rPr lang="en-US" dirty="0"/>
              <a:t>) (+ (car </a:t>
            </a:r>
            <a:r>
              <a:rPr lang="en-US" dirty="0" err="1"/>
              <a:t>lst</a:t>
            </a:r>
            <a:r>
              <a:rPr lang="en-US" dirty="0"/>
              <a:t>)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 marL="0" indent="0">
              <a:buNone/>
            </a:pPr>
            <a:r>
              <a:rPr lang="en-US" dirty="0"/>
              <a:t>(when (&gt; x 3) (</a:t>
            </a:r>
            <a:r>
              <a:rPr lang="en-US" dirty="0" err="1"/>
              <a:t>func</a:t>
            </a:r>
            <a:r>
              <a:rPr lang="en-US" dirty="0"/>
              <a:t> 1)) ; might go undetected but will error if it runs</a:t>
            </a:r>
          </a:p>
        </p:txBody>
      </p:sp>
    </p:spTree>
    <p:extLst>
      <p:ext uri="{BB962C8B-B14F-4D97-AF65-F5344CB8AC3E}">
        <p14:creationId xmlns:p14="http://schemas.microsoft.com/office/powerpoint/2010/main" val="211556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D77A-5484-C9A3-AC05-1833DE6A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80AB-B3A9-7777-35E1-6B1B871E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There’s no such thing as types, functions treat inputs in a certain way which might or might not produce the result you expected. (e.g. Forth, Assembly)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2 3 + 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code displays 92233720368547758081 in forth.  Maybe you didn’t intend to use the version of printing D. that expects a double length number (D.)?</a:t>
            </a:r>
          </a:p>
        </p:txBody>
      </p:sp>
    </p:spTree>
    <p:extLst>
      <p:ext uri="{BB962C8B-B14F-4D97-AF65-F5344CB8AC3E}">
        <p14:creationId xmlns:p14="http://schemas.microsoft.com/office/powerpoint/2010/main" val="221866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08BB-DC2F-01D2-7608-018A97C3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“Static”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9F49-9B93-E911-3CD1-C12FFC0F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2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type check our code, we’re going to traverse the parse tree in a similar way to when we eval expression BUT it won’t be the same kind of traversal.  Consider what we need to know to verify this function matches its type signature.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(: </a:t>
            </a:r>
            <a:r>
              <a:rPr lang="en-US" sz="2400" dirty="0" err="1">
                <a:latin typeface="Consolas" panose="020B0609020204030204" pitchFamily="49" charset="0"/>
              </a:rPr>
              <a:t>myfib</a:t>
            </a:r>
            <a:r>
              <a:rPr lang="en-US" sz="2400" dirty="0">
                <a:latin typeface="Consolas" panose="020B0609020204030204" pitchFamily="49" charset="0"/>
              </a:rPr>
              <a:t> (-&gt; Integer Integer))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 </a:t>
            </a:r>
            <a:r>
              <a:rPr lang="en-US" sz="2400" dirty="0" err="1">
                <a:latin typeface="Consolas" panose="020B0609020204030204" pitchFamily="49" charset="0"/>
              </a:rPr>
              <a:t>myfib</a:t>
            </a:r>
            <a:r>
              <a:rPr lang="en-US" sz="2400" dirty="0">
                <a:latin typeface="Consolas" panose="020B0609020204030204" pitchFamily="49" charset="0"/>
              </a:rPr>
              <a:t> (lambda (n)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(if (&lt;= n 1)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(+ (</a:t>
            </a:r>
            <a:r>
              <a:rPr lang="en-US" sz="2400" dirty="0" err="1">
                <a:latin typeface="Consolas" panose="020B0609020204030204" pitchFamily="49" charset="0"/>
              </a:rPr>
              <a:t>myfib</a:t>
            </a:r>
            <a:r>
              <a:rPr lang="en-US" sz="2400" dirty="0">
                <a:latin typeface="Consolas" panose="020B0609020204030204" pitchFamily="49" charset="0"/>
              </a:rPr>
              <a:t> (- n 1)) (</a:t>
            </a:r>
            <a:r>
              <a:rPr lang="en-US" sz="2400" dirty="0" err="1">
                <a:latin typeface="Consolas" panose="020B0609020204030204" pitchFamily="49" charset="0"/>
              </a:rPr>
              <a:t>myfib</a:t>
            </a:r>
            <a:r>
              <a:rPr lang="en-US" sz="2400" dirty="0">
                <a:latin typeface="Consolas" panose="020B0609020204030204" pitchFamily="49" charset="0"/>
              </a:rPr>
              <a:t> (- n 2))))))</a:t>
            </a:r>
          </a:p>
        </p:txBody>
      </p:sp>
    </p:spTree>
    <p:extLst>
      <p:ext uri="{BB962C8B-B14F-4D97-AF65-F5344CB8AC3E}">
        <p14:creationId xmlns:p14="http://schemas.microsoft.com/office/powerpoint/2010/main" val="8738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0F5-24F5-D1B4-8B13-07BE2216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Simple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A903-0332-75CA-A90F-63E17DF8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Imagine we have a simple expression language consisting of Integers (e.g. -1 3 99) and Reals (e.g. 1.1 -3.3 100.4).  They can be added and multiplied with a two argument * and + (e.g. (+ 3 (* 3 4))).  Adding or multiplying reals produces a real, adding or multiplying Integers produces integers.  We want to calculate the type of a given expression and enforce the rule that + * must have parameters of the same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typecheck</a:t>
            </a:r>
            <a:r>
              <a:rPr lang="en-US" dirty="0"/>
              <a:t>-math '(+ 1 2)) ; =&gt; ‘int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typecheck</a:t>
            </a:r>
            <a:r>
              <a:rPr lang="en-US" dirty="0"/>
              <a:t>-math '(+ 1.1 (+ 2.1 3.3))) ;=&gt; ‘real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typecheck</a:t>
            </a:r>
            <a:r>
              <a:rPr lang="en-US" dirty="0"/>
              <a:t>-math '(+ 1 (+ 2.5 3))) ;=&gt; (raise 'mismatched-types))</a:t>
            </a:r>
          </a:p>
        </p:txBody>
      </p:sp>
    </p:spTree>
    <p:extLst>
      <p:ext uri="{BB962C8B-B14F-4D97-AF65-F5344CB8AC3E}">
        <p14:creationId xmlns:p14="http://schemas.microsoft.com/office/powerpoint/2010/main" val="6564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55B5-D09C-3DA7-7F3F-6B1DED7F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add 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A307-74C6-C37D-80B6-815CBD9F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(let pi 3.14 (* 9.9 pi))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need a type environment similar to our variable environments.  These will map names to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side effect, we’ll naturally also error on unmapped variables.</a:t>
            </a:r>
          </a:p>
        </p:txBody>
      </p:sp>
    </p:spTree>
    <p:extLst>
      <p:ext uri="{BB962C8B-B14F-4D97-AF65-F5344CB8AC3E}">
        <p14:creationId xmlns:p14="http://schemas.microsoft.com/office/powerpoint/2010/main" val="10146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C854-DBD3-246A-3781-C13C2442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add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D769-F7D9-5336-DDE6-9A60C7C2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Procedures will require us to have add procedure types.</a:t>
            </a:r>
          </a:p>
          <a:p>
            <a:pPr marL="0" indent="0">
              <a:buNone/>
            </a:pPr>
            <a:r>
              <a:rPr lang="en-US" dirty="0"/>
              <a:t>E.g. a function like log might have a type of (Integer Integer) -&gt;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your homework you’ll use define datatype to get fancy with type specifications.  For simple math, lets just represent procedure types as lists (i.e. ‘(int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/>
              <a:t>real)).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your homework, you’ll have to have lambda expressions.  In this example we’ll just hardcode some into the </a:t>
            </a:r>
            <a:r>
              <a:rPr lang="en-US" dirty="0" err="1"/>
              <a:t>tenv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177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582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Typing</vt:lpstr>
      <vt:lpstr>Static Typing</vt:lpstr>
      <vt:lpstr>Dynamic Typing</vt:lpstr>
      <vt:lpstr>Type Hell</vt:lpstr>
      <vt:lpstr>“Static” Analysis</vt:lpstr>
      <vt:lpstr>An Example: Simple Math</vt:lpstr>
      <vt:lpstr>Lets add lets</vt:lpstr>
      <vt:lpstr>Lets add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</dc:title>
  <dc:creator>Hewner, Mike</dc:creator>
  <cp:lastModifiedBy>Hewner, Mike</cp:lastModifiedBy>
  <cp:revision>11</cp:revision>
  <dcterms:created xsi:type="dcterms:W3CDTF">2022-11-02T12:57:01Z</dcterms:created>
  <dcterms:modified xsi:type="dcterms:W3CDTF">2022-11-02T15:52:32Z</dcterms:modified>
</cp:coreProperties>
</file>