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2"/>
  </p:notesMasterIdLst>
  <p:handoutMasterIdLst>
    <p:handoutMasterId r:id="rId13"/>
  </p:handoutMasterIdLst>
  <p:sldIdLst>
    <p:sldId id="256" r:id="rId2"/>
    <p:sldId id="337" r:id="rId3"/>
    <p:sldId id="356" r:id="rId4"/>
    <p:sldId id="343" r:id="rId5"/>
    <p:sldId id="329" r:id="rId6"/>
    <p:sldId id="318" r:id="rId7"/>
    <p:sldId id="276" r:id="rId8"/>
    <p:sldId id="285" r:id="rId9"/>
    <p:sldId id="286" r:id="rId10"/>
    <p:sldId id="289" r:id="rId11"/>
  </p:sldIdLst>
  <p:sldSz cx="9144000" cy="6858000" type="screen4x3"/>
  <p:notesSz cx="6881813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F6D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7953" autoAdjust="0"/>
    <p:restoredTop sz="81219" autoAdjust="0"/>
  </p:normalViewPr>
  <p:slideViewPr>
    <p:cSldViewPr>
      <p:cViewPr varScale="1">
        <p:scale>
          <a:sx n="101" d="100"/>
          <a:sy n="101" d="100"/>
        </p:scale>
        <p:origin x="444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wner, Mike" userId="7f3f83dd-6dfb-4127-a87f-c1714bd4fac9" providerId="ADAL" clId="{FEE3980C-739A-4CDF-8748-E558D412C728}"/>
    <pc:docChg chg="custSel addSld delSld modSld">
      <pc:chgData name="Hewner, Mike" userId="7f3f83dd-6dfb-4127-a87f-c1714bd4fac9" providerId="ADAL" clId="{FEE3980C-739A-4CDF-8748-E558D412C728}" dt="2021-09-09T14:38:57.947" v="291" actId="14100"/>
      <pc:docMkLst>
        <pc:docMk/>
      </pc:docMkLst>
      <pc:sldChg chg="modSp mod">
        <pc:chgData name="Hewner, Mike" userId="7f3f83dd-6dfb-4127-a87f-c1714bd4fac9" providerId="ADAL" clId="{FEE3980C-739A-4CDF-8748-E558D412C728}" dt="2021-09-09T14:38:57.947" v="291" actId="14100"/>
        <pc:sldMkLst>
          <pc:docMk/>
          <pc:sldMk cId="0" sldId="256"/>
        </pc:sldMkLst>
        <pc:spChg chg="mod">
          <ac:chgData name="Hewner, Mike" userId="7f3f83dd-6dfb-4127-a87f-c1714bd4fac9" providerId="ADAL" clId="{FEE3980C-739A-4CDF-8748-E558D412C728}" dt="2021-09-09T14:38:57.947" v="291" actId="14100"/>
          <ac:spMkLst>
            <pc:docMk/>
            <pc:sldMk cId="0" sldId="256"/>
            <ac:spMk id="273411" creationId="{00000000-0000-0000-0000-000000000000}"/>
          </ac:spMkLst>
        </pc:spChg>
      </pc:sldChg>
      <pc:sldChg chg="modSp mod">
        <pc:chgData name="Hewner, Mike" userId="7f3f83dd-6dfb-4127-a87f-c1714bd4fac9" providerId="ADAL" clId="{FEE3980C-739A-4CDF-8748-E558D412C728}" dt="2021-09-09T14:07:27.583" v="156" actId="6549"/>
        <pc:sldMkLst>
          <pc:docMk/>
          <pc:sldMk cId="965163794" sldId="337"/>
        </pc:sldMkLst>
        <pc:spChg chg="mod">
          <ac:chgData name="Hewner, Mike" userId="7f3f83dd-6dfb-4127-a87f-c1714bd4fac9" providerId="ADAL" clId="{FEE3980C-739A-4CDF-8748-E558D412C728}" dt="2021-09-09T14:07:27.583" v="156" actId="6549"/>
          <ac:spMkLst>
            <pc:docMk/>
            <pc:sldMk cId="965163794" sldId="337"/>
            <ac:spMk id="319491" creationId="{00000000-0000-0000-0000-000000000000}"/>
          </ac:spMkLst>
        </pc:spChg>
      </pc:sldChg>
      <pc:sldChg chg="del">
        <pc:chgData name="Hewner, Mike" userId="7f3f83dd-6dfb-4127-a87f-c1714bd4fac9" providerId="ADAL" clId="{FEE3980C-739A-4CDF-8748-E558D412C728}" dt="2021-09-09T14:37:09.646" v="193" actId="47"/>
        <pc:sldMkLst>
          <pc:docMk/>
          <pc:sldMk cId="673631348" sldId="342"/>
        </pc:sldMkLst>
      </pc:sldChg>
      <pc:sldChg chg="del">
        <pc:chgData name="Hewner, Mike" userId="7f3f83dd-6dfb-4127-a87f-c1714bd4fac9" providerId="ADAL" clId="{FEE3980C-739A-4CDF-8748-E558D412C728}" dt="2021-09-09T14:38:19.127" v="195" actId="47"/>
        <pc:sldMkLst>
          <pc:docMk/>
          <pc:sldMk cId="4057573925" sldId="350"/>
        </pc:sldMkLst>
      </pc:sldChg>
      <pc:sldChg chg="del">
        <pc:chgData name="Hewner, Mike" userId="7f3f83dd-6dfb-4127-a87f-c1714bd4fac9" providerId="ADAL" clId="{FEE3980C-739A-4CDF-8748-E558D412C728}" dt="2021-09-09T13:57:42.339" v="1" actId="47"/>
        <pc:sldMkLst>
          <pc:docMk/>
          <pc:sldMk cId="3668023334" sldId="351"/>
        </pc:sldMkLst>
      </pc:sldChg>
      <pc:sldChg chg="del">
        <pc:chgData name="Hewner, Mike" userId="7f3f83dd-6dfb-4127-a87f-c1714bd4fac9" providerId="ADAL" clId="{FEE3980C-739A-4CDF-8748-E558D412C728}" dt="2021-09-09T13:57:38.161" v="0" actId="47"/>
        <pc:sldMkLst>
          <pc:docMk/>
          <pc:sldMk cId="3840673228" sldId="352"/>
        </pc:sldMkLst>
      </pc:sldChg>
      <pc:sldChg chg="del">
        <pc:chgData name="Hewner, Mike" userId="7f3f83dd-6dfb-4127-a87f-c1714bd4fac9" providerId="ADAL" clId="{FEE3980C-739A-4CDF-8748-E558D412C728}" dt="2021-09-09T14:38:11.256" v="194" actId="47"/>
        <pc:sldMkLst>
          <pc:docMk/>
          <pc:sldMk cId="1788401200" sldId="353"/>
        </pc:sldMkLst>
      </pc:sldChg>
      <pc:sldChg chg="del">
        <pc:chgData name="Hewner, Mike" userId="7f3f83dd-6dfb-4127-a87f-c1714bd4fac9" providerId="ADAL" clId="{FEE3980C-739A-4CDF-8748-E558D412C728}" dt="2021-09-09T14:38:11.256" v="194" actId="47"/>
        <pc:sldMkLst>
          <pc:docMk/>
          <pc:sldMk cId="4024139240" sldId="354"/>
        </pc:sldMkLst>
      </pc:sldChg>
      <pc:sldChg chg="del">
        <pc:chgData name="Hewner, Mike" userId="7f3f83dd-6dfb-4127-a87f-c1714bd4fac9" providerId="ADAL" clId="{FEE3980C-739A-4CDF-8748-E558D412C728}" dt="2021-09-09T14:38:11.256" v="194" actId="47"/>
        <pc:sldMkLst>
          <pc:docMk/>
          <pc:sldMk cId="22509610" sldId="355"/>
        </pc:sldMkLst>
      </pc:sldChg>
      <pc:sldChg chg="modSp new mod">
        <pc:chgData name="Hewner, Mike" userId="7f3f83dd-6dfb-4127-a87f-c1714bd4fac9" providerId="ADAL" clId="{FEE3980C-739A-4CDF-8748-E558D412C728}" dt="2021-09-09T14:32:19.240" v="192" actId="20577"/>
        <pc:sldMkLst>
          <pc:docMk/>
          <pc:sldMk cId="1344803739" sldId="356"/>
        </pc:sldMkLst>
        <pc:spChg chg="mod">
          <ac:chgData name="Hewner, Mike" userId="7f3f83dd-6dfb-4127-a87f-c1714bd4fac9" providerId="ADAL" clId="{FEE3980C-739A-4CDF-8748-E558D412C728}" dt="2021-09-09T14:01:50.742" v="20" actId="20577"/>
          <ac:spMkLst>
            <pc:docMk/>
            <pc:sldMk cId="1344803739" sldId="356"/>
            <ac:spMk id="2" creationId="{56DFEC2D-869D-4B8D-912E-66E92191CDD4}"/>
          </ac:spMkLst>
        </pc:spChg>
        <pc:spChg chg="mod">
          <ac:chgData name="Hewner, Mike" userId="7f3f83dd-6dfb-4127-a87f-c1714bd4fac9" providerId="ADAL" clId="{FEE3980C-739A-4CDF-8748-E558D412C728}" dt="2021-09-09T14:32:19.240" v="192" actId="20577"/>
          <ac:spMkLst>
            <pc:docMk/>
            <pc:sldMk cId="1344803739" sldId="356"/>
            <ac:spMk id="3" creationId="{2CE0E90F-CED2-46FA-964E-257B5302A0E4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82913" cy="465138"/>
          </a:xfrm>
          <a:prstGeom prst="rect">
            <a:avLst/>
          </a:prstGeom>
        </p:spPr>
        <p:txBody>
          <a:bodyPr vert="horz" lIns="90547" tIns="45272" rIns="90547" bIns="4527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7315" y="1"/>
            <a:ext cx="2982912" cy="465138"/>
          </a:xfrm>
          <a:prstGeom prst="rect">
            <a:avLst/>
          </a:prstGeom>
        </p:spPr>
        <p:txBody>
          <a:bodyPr vert="horz" lIns="90547" tIns="45272" rIns="90547" bIns="45272" rtlCol="0"/>
          <a:lstStyle>
            <a:lvl1pPr algn="r">
              <a:defRPr sz="1100"/>
            </a:lvl1pPr>
          </a:lstStyle>
          <a:p>
            <a:fld id="{03077007-3A73-4E7D-991C-75440D09B976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" y="8829676"/>
            <a:ext cx="2982913" cy="465138"/>
          </a:xfrm>
          <a:prstGeom prst="rect">
            <a:avLst/>
          </a:prstGeom>
        </p:spPr>
        <p:txBody>
          <a:bodyPr vert="horz" lIns="90547" tIns="45272" rIns="90547" bIns="4527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7315" y="8829676"/>
            <a:ext cx="2982912" cy="465138"/>
          </a:xfrm>
          <a:prstGeom prst="rect">
            <a:avLst/>
          </a:prstGeom>
        </p:spPr>
        <p:txBody>
          <a:bodyPr vert="horz" lIns="90547" tIns="45272" rIns="90547" bIns="45272" rtlCol="0" anchor="b"/>
          <a:lstStyle>
            <a:lvl1pPr algn="r">
              <a:defRPr sz="1100"/>
            </a:lvl1pPr>
          </a:lstStyle>
          <a:p>
            <a:fld id="{2C083445-8E90-4303-85C8-9F96477F301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7788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" y="1"/>
            <a:ext cx="2982913" cy="465138"/>
          </a:xfrm>
          <a:prstGeom prst="rect">
            <a:avLst/>
          </a:prstGeom>
        </p:spPr>
        <p:txBody>
          <a:bodyPr vert="horz" lIns="90547" tIns="45272" rIns="90547" bIns="45272" rtlCol="0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97315" y="1"/>
            <a:ext cx="2982912" cy="465138"/>
          </a:xfrm>
          <a:prstGeom prst="rect">
            <a:avLst/>
          </a:prstGeom>
        </p:spPr>
        <p:txBody>
          <a:bodyPr vert="horz" lIns="90547" tIns="45272" rIns="90547" bIns="45272" rtlCol="0"/>
          <a:lstStyle>
            <a:lvl1pPr algn="r">
              <a:defRPr sz="1100"/>
            </a:lvl1pPr>
          </a:lstStyle>
          <a:p>
            <a:fld id="{0C12807D-967C-46EC-93C3-FE16C931482B}" type="datetimeFigureOut">
              <a:rPr lang="en-US" smtClean="0"/>
              <a:pPr/>
              <a:t>9/9/2021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17600" y="698500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0547" tIns="45272" rIns="90547" bIns="45272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8975" y="4416432"/>
            <a:ext cx="5505450" cy="4183063"/>
          </a:xfrm>
          <a:prstGeom prst="rect">
            <a:avLst/>
          </a:prstGeom>
        </p:spPr>
        <p:txBody>
          <a:bodyPr vert="horz" lIns="90547" tIns="45272" rIns="90547" bIns="45272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" y="8829676"/>
            <a:ext cx="2982913" cy="465138"/>
          </a:xfrm>
          <a:prstGeom prst="rect">
            <a:avLst/>
          </a:prstGeom>
        </p:spPr>
        <p:txBody>
          <a:bodyPr vert="horz" lIns="90547" tIns="45272" rIns="90547" bIns="45272" rtlCol="0" anchor="b"/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97315" y="8829676"/>
            <a:ext cx="2982912" cy="465138"/>
          </a:xfrm>
          <a:prstGeom prst="rect">
            <a:avLst/>
          </a:prstGeom>
        </p:spPr>
        <p:txBody>
          <a:bodyPr vert="horz" lIns="90547" tIns="45272" rIns="90547" bIns="45272" rtlCol="0" anchor="b"/>
          <a:lstStyle>
            <a:lvl1pPr algn="r">
              <a:defRPr sz="1100"/>
            </a:lvl1pPr>
          </a:lstStyle>
          <a:p>
            <a:fld id="{E772BBEE-0ED0-4AF6-8D22-ECE7454DC3F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95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304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Ask:  Can we use map to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positives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?</a:t>
            </a:r>
          </a:p>
          <a:p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Perhaps write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filter-in</a:t>
            </a:r>
          </a:p>
          <a:p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(define sorted?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(lambda (numbers)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(or (&lt; (length numbers) 2)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</a:t>
            </a:r>
            <a:r>
              <a:rPr lang="en-US" sz="1100" dirty="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; why is this a bad idea?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(and (&lt;= (car numbers) (</a:t>
            </a:r>
            <a:r>
              <a:rPr lang="en-US" sz="11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cadr</a:t>
            </a:r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numbers)) </a:t>
            </a:r>
          </a:p>
          <a:p>
            <a:r>
              <a:rPr lang="en-US" sz="11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(sorted? (cdr numbers))))))</a:t>
            </a:r>
          </a:p>
          <a:p>
            <a:endParaRPr lang="en-US" baseline="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baseline="0" dirty="0">
                <a:latin typeface="Consolas" panose="020B0609020204030204" pitchFamily="49" charset="0"/>
                <a:cs typeface="Consolas" panose="020B0609020204030204" pitchFamily="49" charset="0"/>
              </a:rPr>
              <a:t>   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4965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After</a:t>
            </a:r>
            <a:r>
              <a:rPr lang="en-US" baseline="0" dirty="0"/>
              <a:t> quickly going through the material on this slide, do the following (another apply example):</a:t>
            </a:r>
          </a:p>
          <a:p>
            <a:endParaRPr lang="en-US" baseline="0" dirty="0"/>
          </a:p>
          <a:p>
            <a:r>
              <a:rPr lang="en-US" dirty="0"/>
              <a:t>&gt; (max 2 3 1)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&gt; (max '(2 3 1))</a:t>
            </a:r>
          </a:p>
          <a:p>
            <a:r>
              <a:rPr lang="en-US" dirty="0"/>
              <a:t>. . max: expects argument of type &lt;real number&gt;; given (2 3 1)</a:t>
            </a:r>
          </a:p>
          <a:p>
            <a:r>
              <a:rPr lang="en-US" dirty="0"/>
              <a:t>&gt; (apply max '(2 3 1))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&gt;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352D5B2-AE34-4C55-AB6F-517E1ACFB39F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8811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79195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6323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9668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104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16530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72BBEE-0ED0-4AF6-8D22-ECE7454DC3F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30713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7810" name="Group 2"/>
          <p:cNvGrpSpPr>
            <a:grpSpLocks/>
          </p:cNvGrpSpPr>
          <p:nvPr/>
        </p:nvGrpSpPr>
        <p:grpSpPr bwMode="auto">
          <a:xfrm>
            <a:off x="0" y="0"/>
            <a:ext cx="9148763" cy="6851650"/>
            <a:chOff x="1" y="0"/>
            <a:chExt cx="5763" cy="4316"/>
          </a:xfrm>
        </p:grpSpPr>
        <p:sp>
          <p:nvSpPr>
            <p:cNvPr id="247811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12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13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814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7815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6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7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8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19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0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1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2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3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4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5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6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27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28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29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0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1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2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3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4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5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7836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7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38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7839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7840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1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2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3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7844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7845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7846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7847" name="Rectangle 39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692275"/>
            <a:ext cx="7772400" cy="1736725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47848" name="Rectangle 40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47849" name="Rectangle 41"/>
          <p:cNvSpPr>
            <a:spLocks noGrp="1" noChangeArrowheads="1"/>
          </p:cNvSpPr>
          <p:nvPr>
            <p:ph type="dt" sz="quarter" idx="2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7850" name="Rectangle 42"/>
          <p:cNvSpPr>
            <a:spLocks noGrp="1" noChangeArrowheads="1"/>
          </p:cNvSpPr>
          <p:nvPr>
            <p:ph type="ftr" sz="quarter" idx="3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247851" name="Rectangle 43"/>
          <p:cNvSpPr>
            <a:spLocks noGrp="1" noChangeArrowheads="1"/>
          </p:cNvSpPr>
          <p:nvPr>
            <p:ph type="sldNum" sz="quarter" idx="4"/>
          </p:nvPr>
        </p:nvSpPr>
        <p:spPr/>
        <p:txBody>
          <a:bodyPr/>
          <a:lstStyle>
            <a:lvl1pPr>
              <a:defRPr/>
            </a:lvl1pPr>
          </a:lstStyle>
          <a:p>
            <a:fld id="{47FB2ED1-7D44-4B17-95E3-A36BE60D63B1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8FACD6-9AED-4B5E-9EFC-B974ADE5FCE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19800" cy="58531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DD0B186-D861-4E4D-A82E-48974E0EDB1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41763"/>
            <a:ext cx="40386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CB9ADB0E-4C8C-4C40-B2CC-A7EA872F08B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6243638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148CBBCA-5874-402D-866C-9872642CCA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C86AE-C0FC-4D7D-9362-A038D8CF71D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8DB9ACC-FFD5-45B0-B185-BD861D8A88B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D71972B-33D4-4295-A3F0-8D34ABEAD78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E992FD3-6A99-4F83-A447-0655CD50A5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64885B-43D5-4D90-BC3E-B725BEEC90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63AF9E8-57AA-4278-AA3D-6F2996E2670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72A70D-05CA-41CC-90C3-EBB6B6D369A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7D1919-0DCC-4B02-8CB2-B56A890998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39216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6786" name="Group 2"/>
          <p:cNvGrpSpPr>
            <a:grpSpLocks/>
          </p:cNvGrpSpPr>
          <p:nvPr/>
        </p:nvGrpSpPr>
        <p:grpSpPr bwMode="auto">
          <a:xfrm>
            <a:off x="1588" y="0"/>
            <a:ext cx="9148762" cy="6851650"/>
            <a:chOff x="1" y="0"/>
            <a:chExt cx="5763" cy="4316"/>
          </a:xfrm>
        </p:grpSpPr>
        <p:sp>
          <p:nvSpPr>
            <p:cNvPr id="246787" name="Freeform 3"/>
            <p:cNvSpPr>
              <a:spLocks/>
            </p:cNvSpPr>
            <p:nvPr/>
          </p:nvSpPr>
          <p:spPr bwMode="hidden">
            <a:xfrm>
              <a:off x="5045" y="2626"/>
              <a:ext cx="719" cy="1690"/>
            </a:xfrm>
            <a:custGeom>
              <a:avLst/>
              <a:gdLst/>
              <a:ahLst/>
              <a:cxnLst>
                <a:cxn ang="0">
                  <a:pos x="717" y="72"/>
                </a:cxn>
                <a:cxn ang="0">
                  <a:pos x="717" y="0"/>
                </a:cxn>
                <a:cxn ang="0">
                  <a:pos x="699" y="101"/>
                </a:cxn>
                <a:cxn ang="0">
                  <a:pos x="675" y="209"/>
                </a:cxn>
                <a:cxn ang="0">
                  <a:pos x="627" y="389"/>
                </a:cxn>
                <a:cxn ang="0">
                  <a:pos x="574" y="569"/>
                </a:cxn>
                <a:cxn ang="0">
                  <a:pos x="502" y="749"/>
                </a:cxn>
                <a:cxn ang="0">
                  <a:pos x="424" y="935"/>
                </a:cxn>
                <a:cxn ang="0">
                  <a:pos x="334" y="1121"/>
                </a:cxn>
                <a:cxn ang="0">
                  <a:pos x="233" y="1312"/>
                </a:cxn>
                <a:cxn ang="0">
                  <a:pos x="125" y="1498"/>
                </a:cxn>
                <a:cxn ang="0">
                  <a:pos x="0" y="1690"/>
                </a:cxn>
                <a:cxn ang="0">
                  <a:pos x="11" y="1690"/>
                </a:cxn>
                <a:cxn ang="0">
                  <a:pos x="137" y="1498"/>
                </a:cxn>
                <a:cxn ang="0">
                  <a:pos x="245" y="1312"/>
                </a:cxn>
                <a:cxn ang="0">
                  <a:pos x="346" y="1121"/>
                </a:cxn>
                <a:cxn ang="0">
                  <a:pos x="436" y="935"/>
                </a:cxn>
                <a:cxn ang="0">
                  <a:pos x="514" y="749"/>
                </a:cxn>
                <a:cxn ang="0">
                  <a:pos x="585" y="569"/>
                </a:cxn>
                <a:cxn ang="0">
                  <a:pos x="639" y="389"/>
                </a:cxn>
                <a:cxn ang="0">
                  <a:pos x="687" y="209"/>
                </a:cxn>
                <a:cxn ang="0">
                  <a:pos x="705" y="143"/>
                </a:cxn>
                <a:cxn ang="0">
                  <a:pos x="717" y="72"/>
                </a:cxn>
                <a:cxn ang="0">
                  <a:pos x="717" y="72"/>
                </a:cxn>
              </a:cxnLst>
              <a:rect l="0" t="0" r="r" b="b"/>
              <a:pathLst>
                <a:path w="717" h="1690">
                  <a:moveTo>
                    <a:pt x="717" y="72"/>
                  </a:moveTo>
                  <a:lnTo>
                    <a:pt x="717" y="0"/>
                  </a:lnTo>
                  <a:lnTo>
                    <a:pt x="699" y="101"/>
                  </a:lnTo>
                  <a:lnTo>
                    <a:pt x="675" y="209"/>
                  </a:lnTo>
                  <a:lnTo>
                    <a:pt x="627" y="389"/>
                  </a:lnTo>
                  <a:lnTo>
                    <a:pt x="574" y="569"/>
                  </a:lnTo>
                  <a:lnTo>
                    <a:pt x="502" y="749"/>
                  </a:lnTo>
                  <a:lnTo>
                    <a:pt x="424" y="935"/>
                  </a:lnTo>
                  <a:lnTo>
                    <a:pt x="334" y="1121"/>
                  </a:lnTo>
                  <a:lnTo>
                    <a:pt x="233" y="1312"/>
                  </a:lnTo>
                  <a:lnTo>
                    <a:pt x="125" y="1498"/>
                  </a:lnTo>
                  <a:lnTo>
                    <a:pt x="0" y="1690"/>
                  </a:lnTo>
                  <a:lnTo>
                    <a:pt x="11" y="1690"/>
                  </a:lnTo>
                  <a:lnTo>
                    <a:pt x="137" y="1498"/>
                  </a:lnTo>
                  <a:lnTo>
                    <a:pt x="245" y="1312"/>
                  </a:lnTo>
                  <a:lnTo>
                    <a:pt x="346" y="1121"/>
                  </a:lnTo>
                  <a:lnTo>
                    <a:pt x="436" y="935"/>
                  </a:lnTo>
                  <a:lnTo>
                    <a:pt x="514" y="749"/>
                  </a:lnTo>
                  <a:lnTo>
                    <a:pt x="585" y="569"/>
                  </a:lnTo>
                  <a:lnTo>
                    <a:pt x="639" y="389"/>
                  </a:lnTo>
                  <a:lnTo>
                    <a:pt x="687" y="209"/>
                  </a:lnTo>
                  <a:lnTo>
                    <a:pt x="705" y="143"/>
                  </a:lnTo>
                  <a:lnTo>
                    <a:pt x="717" y="72"/>
                  </a:lnTo>
                  <a:lnTo>
                    <a:pt x="717" y="7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8" name="Freeform 4"/>
            <p:cNvSpPr>
              <a:spLocks/>
            </p:cNvSpPr>
            <p:nvPr/>
          </p:nvSpPr>
          <p:spPr bwMode="hidden">
            <a:xfrm>
              <a:off x="5386" y="3794"/>
              <a:ext cx="378" cy="522"/>
            </a:xfrm>
            <a:custGeom>
              <a:avLst/>
              <a:gdLst/>
              <a:ahLst/>
              <a:cxnLst>
                <a:cxn ang="0">
                  <a:pos x="377" y="0"/>
                </a:cxn>
                <a:cxn ang="0">
                  <a:pos x="293" y="132"/>
                </a:cxn>
                <a:cxn ang="0">
                  <a:pos x="204" y="264"/>
                </a:cxn>
                <a:cxn ang="0">
                  <a:pos x="102" y="396"/>
                </a:cxn>
                <a:cxn ang="0">
                  <a:pos x="0" y="522"/>
                </a:cxn>
                <a:cxn ang="0">
                  <a:pos x="12" y="522"/>
                </a:cxn>
                <a:cxn ang="0">
                  <a:pos x="114" y="402"/>
                </a:cxn>
                <a:cxn ang="0">
                  <a:pos x="204" y="282"/>
                </a:cxn>
                <a:cxn ang="0">
                  <a:pos x="377" y="24"/>
                </a:cxn>
                <a:cxn ang="0">
                  <a:pos x="377" y="0"/>
                </a:cxn>
                <a:cxn ang="0">
                  <a:pos x="377" y="0"/>
                </a:cxn>
              </a:cxnLst>
              <a:rect l="0" t="0" r="r" b="b"/>
              <a:pathLst>
                <a:path w="377" h="522">
                  <a:moveTo>
                    <a:pt x="377" y="0"/>
                  </a:moveTo>
                  <a:lnTo>
                    <a:pt x="293" y="132"/>
                  </a:lnTo>
                  <a:lnTo>
                    <a:pt x="204" y="264"/>
                  </a:lnTo>
                  <a:lnTo>
                    <a:pt x="102" y="396"/>
                  </a:lnTo>
                  <a:lnTo>
                    <a:pt x="0" y="522"/>
                  </a:lnTo>
                  <a:lnTo>
                    <a:pt x="12" y="522"/>
                  </a:lnTo>
                  <a:lnTo>
                    <a:pt x="114" y="402"/>
                  </a:lnTo>
                  <a:lnTo>
                    <a:pt x="204" y="282"/>
                  </a:lnTo>
                  <a:lnTo>
                    <a:pt x="377" y="24"/>
                  </a:lnTo>
                  <a:lnTo>
                    <a:pt x="377" y="0"/>
                  </a:lnTo>
                  <a:lnTo>
                    <a:pt x="377" y="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789" name="Freeform 5"/>
            <p:cNvSpPr>
              <a:spLocks/>
            </p:cNvSpPr>
            <p:nvPr/>
          </p:nvSpPr>
          <p:spPr bwMode="hidden">
            <a:xfrm>
              <a:off x="5680" y="4214"/>
              <a:ext cx="84" cy="102"/>
            </a:xfrm>
            <a:custGeom>
              <a:avLst/>
              <a:gdLst/>
              <a:ahLst/>
              <a:cxnLst>
                <a:cxn ang="0">
                  <a:pos x="0" y="102"/>
                </a:cxn>
                <a:cxn ang="0">
                  <a:pos x="18" y="102"/>
                </a:cxn>
                <a:cxn ang="0">
                  <a:pos x="48" y="60"/>
                </a:cxn>
                <a:cxn ang="0">
                  <a:pos x="84" y="24"/>
                </a:cxn>
                <a:cxn ang="0">
                  <a:pos x="84" y="0"/>
                </a:cxn>
                <a:cxn ang="0">
                  <a:pos x="42" y="54"/>
                </a:cxn>
                <a:cxn ang="0">
                  <a:pos x="0" y="102"/>
                </a:cxn>
                <a:cxn ang="0">
                  <a:pos x="0" y="102"/>
                </a:cxn>
              </a:cxnLst>
              <a:rect l="0" t="0" r="r" b="b"/>
              <a:pathLst>
                <a:path w="84" h="102">
                  <a:moveTo>
                    <a:pt x="0" y="102"/>
                  </a:moveTo>
                  <a:lnTo>
                    <a:pt x="18" y="102"/>
                  </a:lnTo>
                  <a:lnTo>
                    <a:pt x="48" y="60"/>
                  </a:lnTo>
                  <a:lnTo>
                    <a:pt x="84" y="24"/>
                  </a:lnTo>
                  <a:lnTo>
                    <a:pt x="84" y="0"/>
                  </a:lnTo>
                  <a:lnTo>
                    <a:pt x="42" y="54"/>
                  </a:lnTo>
                  <a:lnTo>
                    <a:pt x="0" y="102"/>
                  </a:lnTo>
                  <a:lnTo>
                    <a:pt x="0" y="102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790" name="Group 6"/>
            <p:cNvGrpSpPr>
              <a:grpSpLocks/>
            </p:cNvGrpSpPr>
            <p:nvPr/>
          </p:nvGrpSpPr>
          <p:grpSpPr bwMode="auto">
            <a:xfrm>
              <a:off x="288" y="0"/>
              <a:ext cx="5098" cy="4316"/>
              <a:chOff x="288" y="0"/>
              <a:chExt cx="5098" cy="4316"/>
            </a:xfrm>
          </p:grpSpPr>
          <p:sp>
            <p:nvSpPr>
              <p:cNvPr id="246791" name="Freeform 7"/>
              <p:cNvSpPr>
                <a:spLocks/>
              </p:cNvSpPr>
              <p:nvPr userDrawn="1"/>
            </p:nvSpPr>
            <p:spPr bwMode="hidden">
              <a:xfrm>
                <a:off x="2789" y="0"/>
                <a:ext cx="72" cy="4316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60" y="4316"/>
                  </a:cxn>
                  <a:cxn ang="0">
                    <a:pos x="72" y="4316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0" y="0"/>
                  </a:cxn>
                </a:cxnLst>
                <a:rect l="0" t="0" r="r" b="b"/>
                <a:pathLst>
                  <a:path w="72" h="4316">
                    <a:moveTo>
                      <a:pt x="0" y="0"/>
                    </a:moveTo>
                    <a:lnTo>
                      <a:pt x="60" y="4316"/>
                    </a:lnTo>
                    <a:lnTo>
                      <a:pt x="72" y="4316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2" name="Freeform 8"/>
              <p:cNvSpPr>
                <a:spLocks/>
              </p:cNvSpPr>
              <p:nvPr userDrawn="1"/>
            </p:nvSpPr>
            <p:spPr bwMode="hidden">
              <a:xfrm>
                <a:off x="3089" y="0"/>
                <a:ext cx="174" cy="4316"/>
              </a:xfrm>
              <a:custGeom>
                <a:avLst/>
                <a:gdLst/>
                <a:ahLst/>
                <a:cxnLst>
                  <a:cxn ang="0">
                    <a:pos x="24" y="0"/>
                  </a:cxn>
                  <a:cxn ang="0">
                    <a:pos x="12" y="0"/>
                  </a:cxn>
                  <a:cxn ang="0">
                    <a:pos x="42" y="216"/>
                  </a:cxn>
                  <a:cxn ang="0">
                    <a:pos x="72" y="444"/>
                  </a:cxn>
                  <a:cxn ang="0">
                    <a:pos x="96" y="689"/>
                  </a:cxn>
                  <a:cxn ang="0">
                    <a:pos x="120" y="947"/>
                  </a:cxn>
                  <a:cxn ang="0">
                    <a:pos x="132" y="1211"/>
                  </a:cxn>
                  <a:cxn ang="0">
                    <a:pos x="150" y="1487"/>
                  </a:cxn>
                  <a:cxn ang="0">
                    <a:pos x="156" y="1768"/>
                  </a:cxn>
                  <a:cxn ang="0">
                    <a:pos x="162" y="2062"/>
                  </a:cxn>
                  <a:cxn ang="0">
                    <a:pos x="156" y="2644"/>
                  </a:cxn>
                  <a:cxn ang="0">
                    <a:pos x="126" y="3225"/>
                  </a:cxn>
                  <a:cxn ang="0">
                    <a:pos x="108" y="3507"/>
                  </a:cxn>
                  <a:cxn ang="0">
                    <a:pos x="78" y="3788"/>
                  </a:cxn>
                  <a:cxn ang="0">
                    <a:pos x="42" y="4058"/>
                  </a:cxn>
                  <a:cxn ang="0">
                    <a:pos x="0" y="4316"/>
                  </a:cxn>
                  <a:cxn ang="0">
                    <a:pos x="12" y="4316"/>
                  </a:cxn>
                  <a:cxn ang="0">
                    <a:pos x="54" y="4058"/>
                  </a:cxn>
                  <a:cxn ang="0">
                    <a:pos x="90" y="3782"/>
                  </a:cxn>
                  <a:cxn ang="0">
                    <a:pos x="120" y="3507"/>
                  </a:cxn>
                  <a:cxn ang="0">
                    <a:pos x="138" y="3219"/>
                  </a:cxn>
                  <a:cxn ang="0">
                    <a:pos x="168" y="2638"/>
                  </a:cxn>
                  <a:cxn ang="0">
                    <a:pos x="174" y="2056"/>
                  </a:cxn>
                  <a:cxn ang="0">
                    <a:pos x="168" y="1768"/>
                  </a:cxn>
                  <a:cxn ang="0">
                    <a:pos x="162" y="1487"/>
                  </a:cxn>
                  <a:cxn ang="0">
                    <a:pos x="144" y="1211"/>
                  </a:cxn>
                  <a:cxn ang="0">
                    <a:pos x="132" y="941"/>
                  </a:cxn>
                  <a:cxn ang="0">
                    <a:pos x="108" y="689"/>
                  </a:cxn>
                  <a:cxn ang="0">
                    <a:pos x="84" y="444"/>
                  </a:cxn>
                  <a:cxn ang="0">
                    <a:pos x="54" y="216"/>
                  </a:cxn>
                  <a:cxn ang="0">
                    <a:pos x="24" y="0"/>
                  </a:cxn>
                  <a:cxn ang="0">
                    <a:pos x="24" y="0"/>
                  </a:cxn>
                </a:cxnLst>
                <a:rect l="0" t="0" r="r" b="b"/>
                <a:pathLst>
                  <a:path w="174" h="4316">
                    <a:moveTo>
                      <a:pt x="24" y="0"/>
                    </a:moveTo>
                    <a:lnTo>
                      <a:pt x="12" y="0"/>
                    </a:lnTo>
                    <a:lnTo>
                      <a:pt x="42" y="216"/>
                    </a:lnTo>
                    <a:lnTo>
                      <a:pt x="72" y="444"/>
                    </a:lnTo>
                    <a:lnTo>
                      <a:pt x="96" y="689"/>
                    </a:lnTo>
                    <a:lnTo>
                      <a:pt x="120" y="947"/>
                    </a:lnTo>
                    <a:lnTo>
                      <a:pt x="132" y="1211"/>
                    </a:lnTo>
                    <a:lnTo>
                      <a:pt x="150" y="1487"/>
                    </a:lnTo>
                    <a:lnTo>
                      <a:pt x="156" y="1768"/>
                    </a:lnTo>
                    <a:lnTo>
                      <a:pt x="162" y="2062"/>
                    </a:lnTo>
                    <a:lnTo>
                      <a:pt x="156" y="2644"/>
                    </a:lnTo>
                    <a:lnTo>
                      <a:pt x="126" y="3225"/>
                    </a:lnTo>
                    <a:lnTo>
                      <a:pt x="108" y="3507"/>
                    </a:lnTo>
                    <a:lnTo>
                      <a:pt x="78" y="3788"/>
                    </a:lnTo>
                    <a:lnTo>
                      <a:pt x="42" y="4058"/>
                    </a:lnTo>
                    <a:lnTo>
                      <a:pt x="0" y="4316"/>
                    </a:lnTo>
                    <a:lnTo>
                      <a:pt x="12" y="4316"/>
                    </a:lnTo>
                    <a:lnTo>
                      <a:pt x="54" y="4058"/>
                    </a:lnTo>
                    <a:lnTo>
                      <a:pt x="90" y="3782"/>
                    </a:lnTo>
                    <a:lnTo>
                      <a:pt x="120" y="3507"/>
                    </a:lnTo>
                    <a:lnTo>
                      <a:pt x="138" y="3219"/>
                    </a:lnTo>
                    <a:lnTo>
                      <a:pt x="168" y="2638"/>
                    </a:lnTo>
                    <a:lnTo>
                      <a:pt x="174" y="2056"/>
                    </a:lnTo>
                    <a:lnTo>
                      <a:pt x="168" y="1768"/>
                    </a:lnTo>
                    <a:lnTo>
                      <a:pt x="162" y="1487"/>
                    </a:lnTo>
                    <a:lnTo>
                      <a:pt x="144" y="1211"/>
                    </a:lnTo>
                    <a:lnTo>
                      <a:pt x="132" y="941"/>
                    </a:lnTo>
                    <a:lnTo>
                      <a:pt x="108" y="689"/>
                    </a:lnTo>
                    <a:lnTo>
                      <a:pt x="84" y="444"/>
                    </a:lnTo>
                    <a:lnTo>
                      <a:pt x="54" y="216"/>
                    </a:lnTo>
                    <a:lnTo>
                      <a:pt x="24" y="0"/>
                    </a:lnTo>
                    <a:lnTo>
                      <a:pt x="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3" name="Freeform 9"/>
              <p:cNvSpPr>
                <a:spLocks/>
              </p:cNvSpPr>
              <p:nvPr userDrawn="1"/>
            </p:nvSpPr>
            <p:spPr bwMode="hidden">
              <a:xfrm>
                <a:off x="3358" y="0"/>
                <a:ext cx="337" cy="4316"/>
              </a:xfrm>
              <a:custGeom>
                <a:avLst/>
                <a:gdLst/>
                <a:ahLst/>
                <a:cxnLst>
                  <a:cxn ang="0">
                    <a:pos x="329" y="2014"/>
                  </a:cxn>
                  <a:cxn ang="0">
                    <a:pos x="317" y="1726"/>
                  </a:cxn>
                  <a:cxn ang="0">
                    <a:pos x="293" y="1445"/>
                  </a:cxn>
                  <a:cxn ang="0">
                    <a:pos x="263" y="1175"/>
                  </a:cxn>
                  <a:cxn ang="0">
                    <a:pos x="228" y="917"/>
                  </a:cxn>
                  <a:cxn ang="0">
                    <a:pos x="186" y="665"/>
                  </a:cxn>
                  <a:cxn ang="0">
                    <a:pos x="132" y="432"/>
                  </a:cxn>
                  <a:cxn ang="0">
                    <a:pos x="78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66" y="204"/>
                  </a:cxn>
                  <a:cxn ang="0">
                    <a:pos x="120" y="432"/>
                  </a:cxn>
                  <a:cxn ang="0">
                    <a:pos x="174" y="665"/>
                  </a:cxn>
                  <a:cxn ang="0">
                    <a:pos x="216" y="917"/>
                  </a:cxn>
                  <a:cxn ang="0">
                    <a:pos x="251" y="1175"/>
                  </a:cxn>
                  <a:cxn ang="0">
                    <a:pos x="281" y="1445"/>
                  </a:cxn>
                  <a:cxn ang="0">
                    <a:pos x="305" y="1726"/>
                  </a:cxn>
                  <a:cxn ang="0">
                    <a:pos x="317" y="2014"/>
                  </a:cxn>
                  <a:cxn ang="0">
                    <a:pos x="323" y="2314"/>
                  </a:cxn>
                  <a:cxn ang="0">
                    <a:pos x="317" y="2608"/>
                  </a:cxn>
                  <a:cxn ang="0">
                    <a:pos x="305" y="2907"/>
                  </a:cxn>
                  <a:cxn ang="0">
                    <a:pos x="281" y="3201"/>
                  </a:cxn>
                  <a:cxn ang="0">
                    <a:pos x="257" y="3489"/>
                  </a:cxn>
                  <a:cxn ang="0">
                    <a:pos x="216" y="3777"/>
                  </a:cxn>
                  <a:cxn ang="0">
                    <a:pos x="174" y="4052"/>
                  </a:cxn>
                  <a:cxn ang="0">
                    <a:pos x="120" y="4316"/>
                  </a:cxn>
                  <a:cxn ang="0">
                    <a:pos x="132" y="4316"/>
                  </a:cxn>
                  <a:cxn ang="0">
                    <a:pos x="186" y="4052"/>
                  </a:cxn>
                  <a:cxn ang="0">
                    <a:pos x="228" y="3777"/>
                  </a:cxn>
                  <a:cxn ang="0">
                    <a:pos x="269" y="3489"/>
                  </a:cxn>
                  <a:cxn ang="0">
                    <a:pos x="293" y="3201"/>
                  </a:cxn>
                  <a:cxn ang="0">
                    <a:pos x="317" y="2907"/>
                  </a:cxn>
                  <a:cxn ang="0">
                    <a:pos x="329" y="2608"/>
                  </a:cxn>
                  <a:cxn ang="0">
                    <a:pos x="335" y="2314"/>
                  </a:cxn>
                  <a:cxn ang="0">
                    <a:pos x="329" y="2014"/>
                  </a:cxn>
                  <a:cxn ang="0">
                    <a:pos x="329" y="2014"/>
                  </a:cxn>
                </a:cxnLst>
                <a:rect l="0" t="0" r="r" b="b"/>
                <a:pathLst>
                  <a:path w="335" h="4316">
                    <a:moveTo>
                      <a:pt x="329" y="2014"/>
                    </a:moveTo>
                    <a:lnTo>
                      <a:pt x="317" y="1726"/>
                    </a:lnTo>
                    <a:lnTo>
                      <a:pt x="293" y="1445"/>
                    </a:lnTo>
                    <a:lnTo>
                      <a:pt x="263" y="1175"/>
                    </a:lnTo>
                    <a:lnTo>
                      <a:pt x="228" y="917"/>
                    </a:lnTo>
                    <a:lnTo>
                      <a:pt x="186" y="665"/>
                    </a:lnTo>
                    <a:lnTo>
                      <a:pt x="132" y="432"/>
                    </a:lnTo>
                    <a:lnTo>
                      <a:pt x="78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66" y="204"/>
                    </a:lnTo>
                    <a:lnTo>
                      <a:pt x="120" y="432"/>
                    </a:lnTo>
                    <a:lnTo>
                      <a:pt x="174" y="665"/>
                    </a:lnTo>
                    <a:lnTo>
                      <a:pt x="216" y="917"/>
                    </a:lnTo>
                    <a:lnTo>
                      <a:pt x="251" y="1175"/>
                    </a:lnTo>
                    <a:lnTo>
                      <a:pt x="281" y="1445"/>
                    </a:lnTo>
                    <a:lnTo>
                      <a:pt x="305" y="1726"/>
                    </a:lnTo>
                    <a:lnTo>
                      <a:pt x="317" y="2014"/>
                    </a:lnTo>
                    <a:lnTo>
                      <a:pt x="323" y="2314"/>
                    </a:lnTo>
                    <a:lnTo>
                      <a:pt x="317" y="2608"/>
                    </a:lnTo>
                    <a:lnTo>
                      <a:pt x="305" y="2907"/>
                    </a:lnTo>
                    <a:lnTo>
                      <a:pt x="281" y="3201"/>
                    </a:lnTo>
                    <a:lnTo>
                      <a:pt x="257" y="3489"/>
                    </a:lnTo>
                    <a:lnTo>
                      <a:pt x="216" y="3777"/>
                    </a:lnTo>
                    <a:lnTo>
                      <a:pt x="174" y="4052"/>
                    </a:lnTo>
                    <a:lnTo>
                      <a:pt x="120" y="4316"/>
                    </a:lnTo>
                    <a:lnTo>
                      <a:pt x="132" y="4316"/>
                    </a:lnTo>
                    <a:lnTo>
                      <a:pt x="186" y="4052"/>
                    </a:lnTo>
                    <a:lnTo>
                      <a:pt x="228" y="3777"/>
                    </a:lnTo>
                    <a:lnTo>
                      <a:pt x="269" y="3489"/>
                    </a:lnTo>
                    <a:lnTo>
                      <a:pt x="293" y="3201"/>
                    </a:lnTo>
                    <a:lnTo>
                      <a:pt x="317" y="2907"/>
                    </a:lnTo>
                    <a:lnTo>
                      <a:pt x="329" y="2608"/>
                    </a:lnTo>
                    <a:lnTo>
                      <a:pt x="335" y="2314"/>
                    </a:lnTo>
                    <a:lnTo>
                      <a:pt x="329" y="2014"/>
                    </a:lnTo>
                    <a:lnTo>
                      <a:pt x="329" y="201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4" name="Freeform 10"/>
              <p:cNvSpPr>
                <a:spLocks/>
              </p:cNvSpPr>
              <p:nvPr userDrawn="1"/>
            </p:nvSpPr>
            <p:spPr bwMode="hidden">
              <a:xfrm>
                <a:off x="3676" y="0"/>
                <a:ext cx="427" cy="4316"/>
              </a:xfrm>
              <a:custGeom>
                <a:avLst/>
                <a:gdLst/>
                <a:ahLst/>
                <a:cxnLst>
                  <a:cxn ang="0">
                    <a:pos x="413" y="1924"/>
                  </a:cxn>
                  <a:cxn ang="0">
                    <a:pos x="395" y="1690"/>
                  </a:cxn>
                  <a:cxn ang="0">
                    <a:pos x="365" y="1457"/>
                  </a:cxn>
                  <a:cxn ang="0">
                    <a:pos x="329" y="1229"/>
                  </a:cxn>
                  <a:cxn ang="0">
                    <a:pos x="281" y="1001"/>
                  </a:cxn>
                  <a:cxn ang="0">
                    <a:pos x="227" y="761"/>
                  </a:cxn>
                  <a:cxn ang="0">
                    <a:pos x="162" y="522"/>
                  </a:cxn>
                  <a:cxn ang="0">
                    <a:pos x="90" y="27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84" y="270"/>
                  </a:cxn>
                  <a:cxn ang="0">
                    <a:pos x="156" y="522"/>
                  </a:cxn>
                  <a:cxn ang="0">
                    <a:pos x="216" y="767"/>
                  </a:cxn>
                  <a:cxn ang="0">
                    <a:pos x="275" y="1001"/>
                  </a:cxn>
                  <a:cxn ang="0">
                    <a:pos x="317" y="1235"/>
                  </a:cxn>
                  <a:cxn ang="0">
                    <a:pos x="353" y="1463"/>
                  </a:cxn>
                  <a:cxn ang="0">
                    <a:pos x="383" y="1690"/>
                  </a:cxn>
                  <a:cxn ang="0">
                    <a:pos x="401" y="1924"/>
                  </a:cxn>
                  <a:cxn ang="0">
                    <a:pos x="413" y="2188"/>
                  </a:cxn>
                  <a:cxn ang="0">
                    <a:pos x="407" y="2458"/>
                  </a:cxn>
                  <a:cxn ang="0">
                    <a:pos x="395" y="2733"/>
                  </a:cxn>
                  <a:cxn ang="0">
                    <a:pos x="365" y="3021"/>
                  </a:cxn>
                  <a:cxn ang="0">
                    <a:pos x="329" y="3321"/>
                  </a:cxn>
                  <a:cxn ang="0">
                    <a:pos x="275" y="3639"/>
                  </a:cxn>
                  <a:cxn ang="0">
                    <a:pos x="204" y="3968"/>
                  </a:cxn>
                  <a:cxn ang="0">
                    <a:pos x="126" y="4316"/>
                  </a:cxn>
                  <a:cxn ang="0">
                    <a:pos x="138" y="4316"/>
                  </a:cxn>
                  <a:cxn ang="0">
                    <a:pos x="216" y="3968"/>
                  </a:cxn>
                  <a:cxn ang="0">
                    <a:pos x="287" y="3639"/>
                  </a:cxn>
                  <a:cxn ang="0">
                    <a:pos x="341" y="3321"/>
                  </a:cxn>
                  <a:cxn ang="0">
                    <a:pos x="377" y="3021"/>
                  </a:cxn>
                  <a:cxn ang="0">
                    <a:pos x="407" y="2733"/>
                  </a:cxn>
                  <a:cxn ang="0">
                    <a:pos x="419" y="2458"/>
                  </a:cxn>
                  <a:cxn ang="0">
                    <a:pos x="425" y="2188"/>
                  </a:cxn>
                  <a:cxn ang="0">
                    <a:pos x="413" y="1924"/>
                  </a:cxn>
                  <a:cxn ang="0">
                    <a:pos x="413" y="1924"/>
                  </a:cxn>
                </a:cxnLst>
                <a:rect l="0" t="0" r="r" b="b"/>
                <a:pathLst>
                  <a:path w="425" h="4316">
                    <a:moveTo>
                      <a:pt x="413" y="1924"/>
                    </a:moveTo>
                    <a:lnTo>
                      <a:pt x="395" y="1690"/>
                    </a:lnTo>
                    <a:lnTo>
                      <a:pt x="365" y="1457"/>
                    </a:lnTo>
                    <a:lnTo>
                      <a:pt x="329" y="1229"/>
                    </a:lnTo>
                    <a:lnTo>
                      <a:pt x="281" y="1001"/>
                    </a:lnTo>
                    <a:lnTo>
                      <a:pt x="227" y="761"/>
                    </a:lnTo>
                    <a:lnTo>
                      <a:pt x="162" y="522"/>
                    </a:lnTo>
                    <a:lnTo>
                      <a:pt x="90" y="27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84" y="270"/>
                    </a:lnTo>
                    <a:lnTo>
                      <a:pt x="156" y="522"/>
                    </a:lnTo>
                    <a:lnTo>
                      <a:pt x="216" y="767"/>
                    </a:lnTo>
                    <a:lnTo>
                      <a:pt x="275" y="1001"/>
                    </a:lnTo>
                    <a:lnTo>
                      <a:pt x="317" y="1235"/>
                    </a:lnTo>
                    <a:lnTo>
                      <a:pt x="353" y="1463"/>
                    </a:lnTo>
                    <a:lnTo>
                      <a:pt x="383" y="1690"/>
                    </a:lnTo>
                    <a:lnTo>
                      <a:pt x="401" y="1924"/>
                    </a:lnTo>
                    <a:lnTo>
                      <a:pt x="413" y="2188"/>
                    </a:lnTo>
                    <a:lnTo>
                      <a:pt x="407" y="2458"/>
                    </a:lnTo>
                    <a:lnTo>
                      <a:pt x="395" y="2733"/>
                    </a:lnTo>
                    <a:lnTo>
                      <a:pt x="365" y="3021"/>
                    </a:lnTo>
                    <a:lnTo>
                      <a:pt x="329" y="3321"/>
                    </a:lnTo>
                    <a:lnTo>
                      <a:pt x="275" y="3639"/>
                    </a:lnTo>
                    <a:lnTo>
                      <a:pt x="204" y="3968"/>
                    </a:lnTo>
                    <a:lnTo>
                      <a:pt x="126" y="4316"/>
                    </a:lnTo>
                    <a:lnTo>
                      <a:pt x="138" y="4316"/>
                    </a:lnTo>
                    <a:lnTo>
                      <a:pt x="216" y="3968"/>
                    </a:lnTo>
                    <a:lnTo>
                      <a:pt x="287" y="3639"/>
                    </a:lnTo>
                    <a:lnTo>
                      <a:pt x="341" y="3321"/>
                    </a:lnTo>
                    <a:lnTo>
                      <a:pt x="377" y="3021"/>
                    </a:lnTo>
                    <a:lnTo>
                      <a:pt x="407" y="2733"/>
                    </a:lnTo>
                    <a:lnTo>
                      <a:pt x="419" y="2458"/>
                    </a:lnTo>
                    <a:lnTo>
                      <a:pt x="425" y="2188"/>
                    </a:lnTo>
                    <a:lnTo>
                      <a:pt x="413" y="1924"/>
                    </a:lnTo>
                    <a:lnTo>
                      <a:pt x="413" y="1924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5" name="Freeform 11"/>
              <p:cNvSpPr>
                <a:spLocks/>
              </p:cNvSpPr>
              <p:nvPr userDrawn="1"/>
            </p:nvSpPr>
            <p:spPr bwMode="hidden">
              <a:xfrm>
                <a:off x="3946" y="0"/>
                <a:ext cx="558" cy="4316"/>
              </a:xfrm>
              <a:custGeom>
                <a:avLst/>
                <a:gdLst/>
                <a:ahLst/>
                <a:cxnLst>
                  <a:cxn ang="0">
                    <a:pos x="556" y="2020"/>
                  </a:cxn>
                  <a:cxn ang="0">
                    <a:pos x="538" y="1732"/>
                  </a:cxn>
                  <a:cxn ang="0">
                    <a:pos x="503" y="1445"/>
                  </a:cxn>
                  <a:cxn ang="0">
                    <a:pos x="455" y="1175"/>
                  </a:cxn>
                  <a:cxn ang="0">
                    <a:pos x="395" y="911"/>
                  </a:cxn>
                  <a:cxn ang="0">
                    <a:pos x="317" y="659"/>
                  </a:cxn>
                  <a:cxn ang="0">
                    <a:pos x="228" y="426"/>
                  </a:cxn>
                  <a:cxn ang="0">
                    <a:pos x="126" y="204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14" y="204"/>
                  </a:cxn>
                  <a:cxn ang="0">
                    <a:pos x="216" y="426"/>
                  </a:cxn>
                  <a:cxn ang="0">
                    <a:pos x="305" y="659"/>
                  </a:cxn>
                  <a:cxn ang="0">
                    <a:pos x="383" y="911"/>
                  </a:cxn>
                  <a:cxn ang="0">
                    <a:pos x="443" y="1175"/>
                  </a:cxn>
                  <a:cxn ang="0">
                    <a:pos x="491" y="1445"/>
                  </a:cxn>
                  <a:cxn ang="0">
                    <a:pos x="526" y="1732"/>
                  </a:cxn>
                  <a:cxn ang="0">
                    <a:pos x="544" y="2020"/>
                  </a:cxn>
                  <a:cxn ang="0">
                    <a:pos x="544" y="2326"/>
                  </a:cxn>
                  <a:cxn ang="0">
                    <a:pos x="532" y="2632"/>
                  </a:cxn>
                  <a:cxn ang="0">
                    <a:pos x="503" y="2931"/>
                  </a:cxn>
                  <a:cxn ang="0">
                    <a:pos x="455" y="3225"/>
                  </a:cxn>
                  <a:cxn ang="0">
                    <a:pos x="389" y="3513"/>
                  </a:cxn>
                  <a:cxn ang="0">
                    <a:pos x="311" y="3788"/>
                  </a:cxn>
                  <a:cxn ang="0">
                    <a:pos x="216" y="4058"/>
                  </a:cxn>
                  <a:cxn ang="0">
                    <a:pos x="102" y="4316"/>
                  </a:cxn>
                  <a:cxn ang="0">
                    <a:pos x="114" y="4316"/>
                  </a:cxn>
                  <a:cxn ang="0">
                    <a:pos x="228" y="4058"/>
                  </a:cxn>
                  <a:cxn ang="0">
                    <a:pos x="323" y="3788"/>
                  </a:cxn>
                  <a:cxn ang="0">
                    <a:pos x="401" y="3513"/>
                  </a:cxn>
                  <a:cxn ang="0">
                    <a:pos x="467" y="3225"/>
                  </a:cxn>
                  <a:cxn ang="0">
                    <a:pos x="515" y="2931"/>
                  </a:cxn>
                  <a:cxn ang="0">
                    <a:pos x="544" y="2632"/>
                  </a:cxn>
                  <a:cxn ang="0">
                    <a:pos x="556" y="2326"/>
                  </a:cxn>
                  <a:cxn ang="0">
                    <a:pos x="556" y="2020"/>
                  </a:cxn>
                  <a:cxn ang="0">
                    <a:pos x="556" y="2020"/>
                  </a:cxn>
                </a:cxnLst>
                <a:rect l="0" t="0" r="r" b="b"/>
                <a:pathLst>
                  <a:path w="556" h="4316">
                    <a:moveTo>
                      <a:pt x="556" y="2020"/>
                    </a:moveTo>
                    <a:lnTo>
                      <a:pt x="538" y="1732"/>
                    </a:lnTo>
                    <a:lnTo>
                      <a:pt x="503" y="1445"/>
                    </a:lnTo>
                    <a:lnTo>
                      <a:pt x="455" y="1175"/>
                    </a:lnTo>
                    <a:lnTo>
                      <a:pt x="395" y="911"/>
                    </a:lnTo>
                    <a:lnTo>
                      <a:pt x="317" y="659"/>
                    </a:lnTo>
                    <a:lnTo>
                      <a:pt x="228" y="426"/>
                    </a:lnTo>
                    <a:lnTo>
                      <a:pt x="126" y="204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14" y="204"/>
                    </a:lnTo>
                    <a:lnTo>
                      <a:pt x="216" y="426"/>
                    </a:lnTo>
                    <a:lnTo>
                      <a:pt x="305" y="659"/>
                    </a:lnTo>
                    <a:lnTo>
                      <a:pt x="383" y="911"/>
                    </a:lnTo>
                    <a:lnTo>
                      <a:pt x="443" y="1175"/>
                    </a:lnTo>
                    <a:lnTo>
                      <a:pt x="491" y="1445"/>
                    </a:lnTo>
                    <a:lnTo>
                      <a:pt x="526" y="1732"/>
                    </a:lnTo>
                    <a:lnTo>
                      <a:pt x="544" y="2020"/>
                    </a:lnTo>
                    <a:lnTo>
                      <a:pt x="544" y="2326"/>
                    </a:lnTo>
                    <a:lnTo>
                      <a:pt x="532" y="2632"/>
                    </a:lnTo>
                    <a:lnTo>
                      <a:pt x="503" y="2931"/>
                    </a:lnTo>
                    <a:lnTo>
                      <a:pt x="455" y="3225"/>
                    </a:lnTo>
                    <a:lnTo>
                      <a:pt x="389" y="3513"/>
                    </a:lnTo>
                    <a:lnTo>
                      <a:pt x="311" y="3788"/>
                    </a:lnTo>
                    <a:lnTo>
                      <a:pt x="216" y="4058"/>
                    </a:lnTo>
                    <a:lnTo>
                      <a:pt x="102" y="4316"/>
                    </a:lnTo>
                    <a:lnTo>
                      <a:pt x="114" y="4316"/>
                    </a:lnTo>
                    <a:lnTo>
                      <a:pt x="228" y="4058"/>
                    </a:lnTo>
                    <a:lnTo>
                      <a:pt x="323" y="3788"/>
                    </a:lnTo>
                    <a:lnTo>
                      <a:pt x="401" y="3513"/>
                    </a:lnTo>
                    <a:lnTo>
                      <a:pt x="467" y="3225"/>
                    </a:lnTo>
                    <a:lnTo>
                      <a:pt x="515" y="2931"/>
                    </a:lnTo>
                    <a:lnTo>
                      <a:pt x="544" y="2632"/>
                    </a:lnTo>
                    <a:lnTo>
                      <a:pt x="556" y="2326"/>
                    </a:lnTo>
                    <a:lnTo>
                      <a:pt x="556" y="2020"/>
                    </a:lnTo>
                    <a:lnTo>
                      <a:pt x="556" y="202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6" name="Freeform 12"/>
              <p:cNvSpPr>
                <a:spLocks/>
              </p:cNvSpPr>
              <p:nvPr userDrawn="1"/>
            </p:nvSpPr>
            <p:spPr bwMode="hidden">
              <a:xfrm>
                <a:off x="4246" y="0"/>
                <a:ext cx="690" cy="4316"/>
              </a:xfrm>
              <a:custGeom>
                <a:avLst/>
                <a:gdLst/>
                <a:ahLst/>
                <a:cxnLst>
                  <a:cxn ang="0">
                    <a:pos x="688" y="2086"/>
                  </a:cxn>
                  <a:cxn ang="0">
                    <a:pos x="670" y="1810"/>
                  </a:cxn>
                  <a:cxn ang="0">
                    <a:pos x="634" y="1541"/>
                  </a:cxn>
                  <a:cxn ang="0">
                    <a:pos x="574" y="1271"/>
                  </a:cxn>
                  <a:cxn ang="0">
                    <a:pos x="497" y="1007"/>
                  </a:cxn>
                  <a:cxn ang="0">
                    <a:pos x="401" y="749"/>
                  </a:cxn>
                  <a:cxn ang="0">
                    <a:pos x="293" y="492"/>
                  </a:cxn>
                  <a:cxn ang="0">
                    <a:pos x="162" y="240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50" y="240"/>
                  </a:cxn>
                  <a:cxn ang="0">
                    <a:pos x="281" y="492"/>
                  </a:cxn>
                  <a:cxn ang="0">
                    <a:pos x="389" y="749"/>
                  </a:cxn>
                  <a:cxn ang="0">
                    <a:pos x="485" y="1007"/>
                  </a:cxn>
                  <a:cxn ang="0">
                    <a:pos x="562" y="1271"/>
                  </a:cxn>
                  <a:cxn ang="0">
                    <a:pos x="622" y="1541"/>
                  </a:cxn>
                  <a:cxn ang="0">
                    <a:pos x="658" y="1810"/>
                  </a:cxn>
                  <a:cxn ang="0">
                    <a:pos x="676" y="2086"/>
                  </a:cxn>
                  <a:cxn ang="0">
                    <a:pos x="676" y="2368"/>
                  </a:cxn>
                  <a:cxn ang="0">
                    <a:pos x="658" y="2650"/>
                  </a:cxn>
                  <a:cxn ang="0">
                    <a:pos x="616" y="2931"/>
                  </a:cxn>
                  <a:cxn ang="0">
                    <a:pos x="556" y="3213"/>
                  </a:cxn>
                  <a:cxn ang="0">
                    <a:pos x="473" y="3495"/>
                  </a:cxn>
                  <a:cxn ang="0">
                    <a:pos x="371" y="3777"/>
                  </a:cxn>
                  <a:cxn ang="0">
                    <a:pos x="251" y="4046"/>
                  </a:cxn>
                  <a:cxn ang="0">
                    <a:pos x="114" y="4316"/>
                  </a:cxn>
                  <a:cxn ang="0">
                    <a:pos x="126" y="4316"/>
                  </a:cxn>
                  <a:cxn ang="0">
                    <a:pos x="263" y="4046"/>
                  </a:cxn>
                  <a:cxn ang="0">
                    <a:pos x="383" y="3777"/>
                  </a:cxn>
                  <a:cxn ang="0">
                    <a:pos x="485" y="3495"/>
                  </a:cxn>
                  <a:cxn ang="0">
                    <a:pos x="568" y="3219"/>
                  </a:cxn>
                  <a:cxn ang="0">
                    <a:pos x="628" y="2937"/>
                  </a:cxn>
                  <a:cxn ang="0">
                    <a:pos x="670" y="2656"/>
                  </a:cxn>
                  <a:cxn ang="0">
                    <a:pos x="688" y="2368"/>
                  </a:cxn>
                  <a:cxn ang="0">
                    <a:pos x="688" y="2086"/>
                  </a:cxn>
                  <a:cxn ang="0">
                    <a:pos x="688" y="2086"/>
                  </a:cxn>
                </a:cxnLst>
                <a:rect l="0" t="0" r="r" b="b"/>
                <a:pathLst>
                  <a:path w="688" h="4316">
                    <a:moveTo>
                      <a:pt x="688" y="2086"/>
                    </a:moveTo>
                    <a:lnTo>
                      <a:pt x="670" y="1810"/>
                    </a:lnTo>
                    <a:lnTo>
                      <a:pt x="634" y="1541"/>
                    </a:lnTo>
                    <a:lnTo>
                      <a:pt x="574" y="1271"/>
                    </a:lnTo>
                    <a:lnTo>
                      <a:pt x="497" y="1007"/>
                    </a:lnTo>
                    <a:lnTo>
                      <a:pt x="401" y="749"/>
                    </a:lnTo>
                    <a:lnTo>
                      <a:pt x="293" y="492"/>
                    </a:lnTo>
                    <a:lnTo>
                      <a:pt x="162" y="240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50" y="240"/>
                    </a:lnTo>
                    <a:lnTo>
                      <a:pt x="281" y="492"/>
                    </a:lnTo>
                    <a:lnTo>
                      <a:pt x="389" y="749"/>
                    </a:lnTo>
                    <a:lnTo>
                      <a:pt x="485" y="1007"/>
                    </a:lnTo>
                    <a:lnTo>
                      <a:pt x="562" y="1271"/>
                    </a:lnTo>
                    <a:lnTo>
                      <a:pt x="622" y="1541"/>
                    </a:lnTo>
                    <a:lnTo>
                      <a:pt x="658" y="1810"/>
                    </a:lnTo>
                    <a:lnTo>
                      <a:pt x="676" y="2086"/>
                    </a:lnTo>
                    <a:lnTo>
                      <a:pt x="676" y="2368"/>
                    </a:lnTo>
                    <a:lnTo>
                      <a:pt x="658" y="2650"/>
                    </a:lnTo>
                    <a:lnTo>
                      <a:pt x="616" y="2931"/>
                    </a:lnTo>
                    <a:lnTo>
                      <a:pt x="556" y="3213"/>
                    </a:lnTo>
                    <a:lnTo>
                      <a:pt x="473" y="3495"/>
                    </a:lnTo>
                    <a:lnTo>
                      <a:pt x="371" y="3777"/>
                    </a:lnTo>
                    <a:lnTo>
                      <a:pt x="251" y="4046"/>
                    </a:lnTo>
                    <a:lnTo>
                      <a:pt x="114" y="4316"/>
                    </a:lnTo>
                    <a:lnTo>
                      <a:pt x="126" y="4316"/>
                    </a:lnTo>
                    <a:lnTo>
                      <a:pt x="263" y="4046"/>
                    </a:lnTo>
                    <a:lnTo>
                      <a:pt x="383" y="3777"/>
                    </a:lnTo>
                    <a:lnTo>
                      <a:pt x="485" y="3495"/>
                    </a:lnTo>
                    <a:lnTo>
                      <a:pt x="568" y="3219"/>
                    </a:lnTo>
                    <a:lnTo>
                      <a:pt x="628" y="2937"/>
                    </a:lnTo>
                    <a:lnTo>
                      <a:pt x="670" y="2656"/>
                    </a:lnTo>
                    <a:lnTo>
                      <a:pt x="688" y="2368"/>
                    </a:lnTo>
                    <a:lnTo>
                      <a:pt x="688" y="2086"/>
                    </a:lnTo>
                    <a:lnTo>
                      <a:pt x="688" y="208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7" name="Freeform 13"/>
              <p:cNvSpPr>
                <a:spLocks/>
              </p:cNvSpPr>
              <p:nvPr userDrawn="1"/>
            </p:nvSpPr>
            <p:spPr bwMode="hidden">
              <a:xfrm>
                <a:off x="4522" y="0"/>
                <a:ext cx="864" cy="4316"/>
              </a:xfrm>
              <a:custGeom>
                <a:avLst/>
                <a:gdLst/>
                <a:ahLst/>
                <a:cxnLst>
                  <a:cxn ang="0">
                    <a:pos x="855" y="2128"/>
                  </a:cxn>
                  <a:cxn ang="0">
                    <a:pos x="831" y="1834"/>
                  </a:cxn>
                  <a:cxn ang="0">
                    <a:pos x="808" y="1684"/>
                  </a:cxn>
                  <a:cxn ang="0">
                    <a:pos x="784" y="1541"/>
                  </a:cxn>
                  <a:cxn ang="0">
                    <a:pos x="748" y="1397"/>
                  </a:cxn>
                  <a:cxn ang="0">
                    <a:pos x="712" y="1253"/>
                  </a:cxn>
                  <a:cxn ang="0">
                    <a:pos x="664" y="1115"/>
                  </a:cxn>
                  <a:cxn ang="0">
                    <a:pos x="610" y="977"/>
                  </a:cxn>
                  <a:cxn ang="0">
                    <a:pos x="491" y="719"/>
                  </a:cxn>
                  <a:cxn ang="0">
                    <a:pos x="353" y="468"/>
                  </a:cxn>
                  <a:cxn ang="0">
                    <a:pos x="192" y="228"/>
                  </a:cxn>
                  <a:cxn ang="0">
                    <a:pos x="12" y="0"/>
                  </a:cxn>
                  <a:cxn ang="0">
                    <a:pos x="0" y="0"/>
                  </a:cxn>
                  <a:cxn ang="0">
                    <a:pos x="180" y="228"/>
                  </a:cxn>
                  <a:cxn ang="0">
                    <a:pos x="341" y="468"/>
                  </a:cxn>
                  <a:cxn ang="0">
                    <a:pos x="479" y="719"/>
                  </a:cxn>
                  <a:cxn ang="0">
                    <a:pos x="598" y="983"/>
                  </a:cxn>
                  <a:cxn ang="0">
                    <a:pos x="652" y="1121"/>
                  </a:cxn>
                  <a:cxn ang="0">
                    <a:pos x="700" y="1259"/>
                  </a:cxn>
                  <a:cxn ang="0">
                    <a:pos x="736" y="1403"/>
                  </a:cxn>
                  <a:cxn ang="0">
                    <a:pos x="772" y="1547"/>
                  </a:cxn>
                  <a:cxn ang="0">
                    <a:pos x="802" y="1690"/>
                  </a:cxn>
                  <a:cxn ang="0">
                    <a:pos x="819" y="1834"/>
                  </a:cxn>
                  <a:cxn ang="0">
                    <a:pos x="837" y="1984"/>
                  </a:cxn>
                  <a:cxn ang="0">
                    <a:pos x="843" y="2128"/>
                  </a:cxn>
                  <a:cxn ang="0">
                    <a:pos x="849" y="2278"/>
                  </a:cxn>
                  <a:cxn ang="0">
                    <a:pos x="843" y="2428"/>
                  </a:cxn>
                  <a:cxn ang="0">
                    <a:pos x="831" y="2572"/>
                  </a:cxn>
                  <a:cxn ang="0">
                    <a:pos x="819" y="2721"/>
                  </a:cxn>
                  <a:cxn ang="0">
                    <a:pos x="796" y="2865"/>
                  </a:cxn>
                  <a:cxn ang="0">
                    <a:pos x="766" y="3015"/>
                  </a:cxn>
                  <a:cxn ang="0">
                    <a:pos x="724" y="3159"/>
                  </a:cxn>
                  <a:cxn ang="0">
                    <a:pos x="682" y="3303"/>
                  </a:cxn>
                  <a:cxn ang="0">
                    <a:pos x="586" y="3567"/>
                  </a:cxn>
                  <a:cxn ang="0">
                    <a:pos x="473" y="3824"/>
                  </a:cxn>
                  <a:cxn ang="0">
                    <a:pos x="335" y="4076"/>
                  </a:cxn>
                  <a:cxn ang="0">
                    <a:pos x="180" y="4316"/>
                  </a:cxn>
                  <a:cxn ang="0">
                    <a:pos x="192" y="4316"/>
                  </a:cxn>
                  <a:cxn ang="0">
                    <a:pos x="347" y="4076"/>
                  </a:cxn>
                  <a:cxn ang="0">
                    <a:pos x="485" y="3824"/>
                  </a:cxn>
                  <a:cxn ang="0">
                    <a:pos x="598" y="3573"/>
                  </a:cxn>
                  <a:cxn ang="0">
                    <a:pos x="694" y="3309"/>
                  </a:cxn>
                  <a:cxn ang="0">
                    <a:pos x="736" y="3165"/>
                  </a:cxn>
                  <a:cxn ang="0">
                    <a:pos x="778" y="3021"/>
                  </a:cxn>
                  <a:cxn ang="0">
                    <a:pos x="808" y="2871"/>
                  </a:cxn>
                  <a:cxn ang="0">
                    <a:pos x="831" y="2727"/>
                  </a:cxn>
                  <a:cxn ang="0">
                    <a:pos x="843" y="2578"/>
                  </a:cxn>
                  <a:cxn ang="0">
                    <a:pos x="855" y="2428"/>
                  </a:cxn>
                  <a:cxn ang="0">
                    <a:pos x="861" y="2278"/>
                  </a:cxn>
                  <a:cxn ang="0">
                    <a:pos x="855" y="2128"/>
                  </a:cxn>
                  <a:cxn ang="0">
                    <a:pos x="855" y="2128"/>
                  </a:cxn>
                </a:cxnLst>
                <a:rect l="0" t="0" r="r" b="b"/>
                <a:pathLst>
                  <a:path w="861" h="4316">
                    <a:moveTo>
                      <a:pt x="855" y="2128"/>
                    </a:moveTo>
                    <a:lnTo>
                      <a:pt x="831" y="1834"/>
                    </a:lnTo>
                    <a:lnTo>
                      <a:pt x="808" y="1684"/>
                    </a:lnTo>
                    <a:lnTo>
                      <a:pt x="784" y="1541"/>
                    </a:lnTo>
                    <a:lnTo>
                      <a:pt x="748" y="1397"/>
                    </a:lnTo>
                    <a:lnTo>
                      <a:pt x="712" y="1253"/>
                    </a:lnTo>
                    <a:lnTo>
                      <a:pt x="664" y="1115"/>
                    </a:lnTo>
                    <a:lnTo>
                      <a:pt x="610" y="977"/>
                    </a:lnTo>
                    <a:lnTo>
                      <a:pt x="491" y="719"/>
                    </a:lnTo>
                    <a:lnTo>
                      <a:pt x="353" y="468"/>
                    </a:lnTo>
                    <a:lnTo>
                      <a:pt x="192" y="228"/>
                    </a:lnTo>
                    <a:lnTo>
                      <a:pt x="12" y="0"/>
                    </a:lnTo>
                    <a:lnTo>
                      <a:pt x="0" y="0"/>
                    </a:lnTo>
                    <a:lnTo>
                      <a:pt x="180" y="228"/>
                    </a:lnTo>
                    <a:lnTo>
                      <a:pt x="341" y="468"/>
                    </a:lnTo>
                    <a:lnTo>
                      <a:pt x="479" y="719"/>
                    </a:lnTo>
                    <a:lnTo>
                      <a:pt x="598" y="983"/>
                    </a:lnTo>
                    <a:lnTo>
                      <a:pt x="652" y="1121"/>
                    </a:lnTo>
                    <a:lnTo>
                      <a:pt x="700" y="1259"/>
                    </a:lnTo>
                    <a:lnTo>
                      <a:pt x="736" y="1403"/>
                    </a:lnTo>
                    <a:lnTo>
                      <a:pt x="772" y="1547"/>
                    </a:lnTo>
                    <a:lnTo>
                      <a:pt x="802" y="1690"/>
                    </a:lnTo>
                    <a:lnTo>
                      <a:pt x="819" y="1834"/>
                    </a:lnTo>
                    <a:lnTo>
                      <a:pt x="837" y="1984"/>
                    </a:lnTo>
                    <a:lnTo>
                      <a:pt x="843" y="2128"/>
                    </a:lnTo>
                    <a:lnTo>
                      <a:pt x="849" y="2278"/>
                    </a:lnTo>
                    <a:lnTo>
                      <a:pt x="843" y="2428"/>
                    </a:lnTo>
                    <a:lnTo>
                      <a:pt x="831" y="2572"/>
                    </a:lnTo>
                    <a:lnTo>
                      <a:pt x="819" y="2721"/>
                    </a:lnTo>
                    <a:lnTo>
                      <a:pt x="796" y="2865"/>
                    </a:lnTo>
                    <a:lnTo>
                      <a:pt x="766" y="3015"/>
                    </a:lnTo>
                    <a:lnTo>
                      <a:pt x="724" y="3159"/>
                    </a:lnTo>
                    <a:lnTo>
                      <a:pt x="682" y="3303"/>
                    </a:lnTo>
                    <a:lnTo>
                      <a:pt x="586" y="3567"/>
                    </a:lnTo>
                    <a:lnTo>
                      <a:pt x="473" y="3824"/>
                    </a:lnTo>
                    <a:lnTo>
                      <a:pt x="335" y="4076"/>
                    </a:lnTo>
                    <a:lnTo>
                      <a:pt x="180" y="4316"/>
                    </a:lnTo>
                    <a:lnTo>
                      <a:pt x="192" y="4316"/>
                    </a:lnTo>
                    <a:lnTo>
                      <a:pt x="347" y="4076"/>
                    </a:lnTo>
                    <a:lnTo>
                      <a:pt x="485" y="3824"/>
                    </a:lnTo>
                    <a:lnTo>
                      <a:pt x="598" y="3573"/>
                    </a:lnTo>
                    <a:lnTo>
                      <a:pt x="694" y="3309"/>
                    </a:lnTo>
                    <a:lnTo>
                      <a:pt x="736" y="3165"/>
                    </a:lnTo>
                    <a:lnTo>
                      <a:pt x="778" y="3021"/>
                    </a:lnTo>
                    <a:lnTo>
                      <a:pt x="808" y="2871"/>
                    </a:lnTo>
                    <a:lnTo>
                      <a:pt x="831" y="2727"/>
                    </a:lnTo>
                    <a:lnTo>
                      <a:pt x="843" y="2578"/>
                    </a:lnTo>
                    <a:lnTo>
                      <a:pt x="855" y="2428"/>
                    </a:lnTo>
                    <a:lnTo>
                      <a:pt x="861" y="2278"/>
                    </a:lnTo>
                    <a:lnTo>
                      <a:pt x="855" y="2128"/>
                    </a:lnTo>
                    <a:lnTo>
                      <a:pt x="855" y="212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8" name="Freeform 14"/>
              <p:cNvSpPr>
                <a:spLocks/>
              </p:cNvSpPr>
              <p:nvPr userDrawn="1"/>
            </p:nvSpPr>
            <p:spPr bwMode="hidden">
              <a:xfrm>
                <a:off x="2399" y="0"/>
                <a:ext cx="150" cy="4316"/>
              </a:xfrm>
              <a:custGeom>
                <a:avLst/>
                <a:gdLst/>
                <a:ahLst/>
                <a:cxnLst>
                  <a:cxn ang="0">
                    <a:pos x="18" y="1942"/>
                  </a:cxn>
                  <a:cxn ang="0">
                    <a:pos x="30" y="1630"/>
                  </a:cxn>
                  <a:cxn ang="0">
                    <a:pos x="42" y="1331"/>
                  </a:cxn>
                  <a:cxn ang="0">
                    <a:pos x="59" y="1055"/>
                  </a:cxn>
                  <a:cxn ang="0">
                    <a:pos x="77" y="791"/>
                  </a:cxn>
                  <a:cxn ang="0">
                    <a:pos x="83" y="671"/>
                  </a:cxn>
                  <a:cxn ang="0">
                    <a:pos x="95" y="557"/>
                  </a:cxn>
                  <a:cxn ang="0">
                    <a:pos x="107" y="444"/>
                  </a:cxn>
                  <a:cxn ang="0">
                    <a:pos x="113" y="342"/>
                  </a:cxn>
                  <a:cxn ang="0">
                    <a:pos x="125" y="246"/>
                  </a:cxn>
                  <a:cxn ang="0">
                    <a:pos x="131" y="156"/>
                  </a:cxn>
                  <a:cxn ang="0">
                    <a:pos x="143" y="72"/>
                  </a:cxn>
                  <a:cxn ang="0">
                    <a:pos x="149" y="0"/>
                  </a:cxn>
                  <a:cxn ang="0">
                    <a:pos x="137" y="0"/>
                  </a:cxn>
                  <a:cxn ang="0">
                    <a:pos x="131" y="72"/>
                  </a:cxn>
                  <a:cxn ang="0">
                    <a:pos x="119" y="156"/>
                  </a:cxn>
                  <a:cxn ang="0">
                    <a:pos x="113" y="246"/>
                  </a:cxn>
                  <a:cxn ang="0">
                    <a:pos x="101" y="342"/>
                  </a:cxn>
                  <a:cxn ang="0">
                    <a:pos x="95" y="444"/>
                  </a:cxn>
                  <a:cxn ang="0">
                    <a:pos x="83" y="557"/>
                  </a:cxn>
                  <a:cxn ang="0">
                    <a:pos x="71" y="671"/>
                  </a:cxn>
                  <a:cxn ang="0">
                    <a:pos x="65" y="791"/>
                  </a:cxn>
                  <a:cxn ang="0">
                    <a:pos x="48" y="1055"/>
                  </a:cxn>
                  <a:cxn ang="0">
                    <a:pos x="30" y="1331"/>
                  </a:cxn>
                  <a:cxn ang="0">
                    <a:pos x="18" y="1630"/>
                  </a:cxn>
                  <a:cxn ang="0">
                    <a:pos x="6" y="1942"/>
                  </a:cxn>
                  <a:cxn ang="0">
                    <a:pos x="0" y="2278"/>
                  </a:cxn>
                  <a:cxn ang="0">
                    <a:pos x="6" y="2602"/>
                  </a:cxn>
                  <a:cxn ang="0">
                    <a:pos x="12" y="2919"/>
                  </a:cxn>
                  <a:cxn ang="0">
                    <a:pos x="24" y="3219"/>
                  </a:cxn>
                  <a:cxn ang="0">
                    <a:pos x="36" y="3513"/>
                  </a:cxn>
                  <a:cxn ang="0">
                    <a:pos x="59" y="3794"/>
                  </a:cxn>
                  <a:cxn ang="0">
                    <a:pos x="89" y="4058"/>
                  </a:cxn>
                  <a:cxn ang="0">
                    <a:pos x="125" y="4316"/>
                  </a:cxn>
                  <a:cxn ang="0">
                    <a:pos x="137" y="4316"/>
                  </a:cxn>
                  <a:cxn ang="0">
                    <a:pos x="101" y="4058"/>
                  </a:cxn>
                  <a:cxn ang="0">
                    <a:pos x="71" y="3794"/>
                  </a:cxn>
                  <a:cxn ang="0">
                    <a:pos x="48" y="3513"/>
                  </a:cxn>
                  <a:cxn ang="0">
                    <a:pos x="36" y="3225"/>
                  </a:cxn>
                  <a:cxn ang="0">
                    <a:pos x="24" y="2919"/>
                  </a:cxn>
                  <a:cxn ang="0">
                    <a:pos x="18" y="2608"/>
                  </a:cxn>
                  <a:cxn ang="0">
                    <a:pos x="12" y="2278"/>
                  </a:cxn>
                  <a:cxn ang="0">
                    <a:pos x="18" y="1942"/>
                  </a:cxn>
                  <a:cxn ang="0">
                    <a:pos x="18" y="1942"/>
                  </a:cxn>
                </a:cxnLst>
                <a:rect l="0" t="0" r="r" b="b"/>
                <a:pathLst>
                  <a:path w="149" h="4316">
                    <a:moveTo>
                      <a:pt x="18" y="1942"/>
                    </a:moveTo>
                    <a:lnTo>
                      <a:pt x="30" y="1630"/>
                    </a:lnTo>
                    <a:lnTo>
                      <a:pt x="42" y="1331"/>
                    </a:lnTo>
                    <a:lnTo>
                      <a:pt x="59" y="1055"/>
                    </a:lnTo>
                    <a:lnTo>
                      <a:pt x="77" y="791"/>
                    </a:lnTo>
                    <a:lnTo>
                      <a:pt x="83" y="671"/>
                    </a:lnTo>
                    <a:lnTo>
                      <a:pt x="95" y="557"/>
                    </a:lnTo>
                    <a:lnTo>
                      <a:pt x="107" y="444"/>
                    </a:lnTo>
                    <a:lnTo>
                      <a:pt x="113" y="342"/>
                    </a:lnTo>
                    <a:lnTo>
                      <a:pt x="125" y="246"/>
                    </a:lnTo>
                    <a:lnTo>
                      <a:pt x="131" y="156"/>
                    </a:lnTo>
                    <a:lnTo>
                      <a:pt x="143" y="72"/>
                    </a:lnTo>
                    <a:lnTo>
                      <a:pt x="149" y="0"/>
                    </a:lnTo>
                    <a:lnTo>
                      <a:pt x="137" y="0"/>
                    </a:lnTo>
                    <a:lnTo>
                      <a:pt x="131" y="72"/>
                    </a:lnTo>
                    <a:lnTo>
                      <a:pt x="119" y="156"/>
                    </a:lnTo>
                    <a:lnTo>
                      <a:pt x="113" y="246"/>
                    </a:lnTo>
                    <a:lnTo>
                      <a:pt x="101" y="342"/>
                    </a:lnTo>
                    <a:lnTo>
                      <a:pt x="95" y="444"/>
                    </a:lnTo>
                    <a:lnTo>
                      <a:pt x="83" y="557"/>
                    </a:lnTo>
                    <a:lnTo>
                      <a:pt x="71" y="671"/>
                    </a:lnTo>
                    <a:lnTo>
                      <a:pt x="65" y="791"/>
                    </a:lnTo>
                    <a:lnTo>
                      <a:pt x="48" y="1055"/>
                    </a:lnTo>
                    <a:lnTo>
                      <a:pt x="30" y="1331"/>
                    </a:lnTo>
                    <a:lnTo>
                      <a:pt x="18" y="1630"/>
                    </a:lnTo>
                    <a:lnTo>
                      <a:pt x="6" y="1942"/>
                    </a:lnTo>
                    <a:lnTo>
                      <a:pt x="0" y="2278"/>
                    </a:lnTo>
                    <a:lnTo>
                      <a:pt x="6" y="2602"/>
                    </a:lnTo>
                    <a:lnTo>
                      <a:pt x="12" y="2919"/>
                    </a:lnTo>
                    <a:lnTo>
                      <a:pt x="24" y="3219"/>
                    </a:lnTo>
                    <a:lnTo>
                      <a:pt x="36" y="3513"/>
                    </a:lnTo>
                    <a:lnTo>
                      <a:pt x="59" y="3794"/>
                    </a:lnTo>
                    <a:lnTo>
                      <a:pt x="89" y="4058"/>
                    </a:lnTo>
                    <a:lnTo>
                      <a:pt x="125" y="4316"/>
                    </a:lnTo>
                    <a:lnTo>
                      <a:pt x="137" y="4316"/>
                    </a:lnTo>
                    <a:lnTo>
                      <a:pt x="101" y="4058"/>
                    </a:lnTo>
                    <a:lnTo>
                      <a:pt x="71" y="3794"/>
                    </a:lnTo>
                    <a:lnTo>
                      <a:pt x="48" y="3513"/>
                    </a:lnTo>
                    <a:lnTo>
                      <a:pt x="36" y="3225"/>
                    </a:lnTo>
                    <a:lnTo>
                      <a:pt x="24" y="2919"/>
                    </a:lnTo>
                    <a:lnTo>
                      <a:pt x="18" y="2608"/>
                    </a:lnTo>
                    <a:lnTo>
                      <a:pt x="12" y="2278"/>
                    </a:lnTo>
                    <a:lnTo>
                      <a:pt x="18" y="1942"/>
                    </a:lnTo>
                    <a:lnTo>
                      <a:pt x="18" y="194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799" name="Freeform 15"/>
              <p:cNvSpPr>
                <a:spLocks/>
              </p:cNvSpPr>
              <p:nvPr userDrawn="1"/>
            </p:nvSpPr>
            <p:spPr bwMode="hidden">
              <a:xfrm>
                <a:off x="1967" y="0"/>
                <a:ext cx="300" cy="4316"/>
              </a:xfrm>
              <a:custGeom>
                <a:avLst/>
                <a:gdLst/>
                <a:ahLst/>
                <a:cxnLst>
                  <a:cxn ang="0">
                    <a:pos x="18" y="2062"/>
                  </a:cxn>
                  <a:cxn ang="0">
                    <a:pos x="30" y="1750"/>
                  </a:cxn>
                  <a:cxn ang="0">
                    <a:pos x="54" y="1451"/>
                  </a:cxn>
                  <a:cxn ang="0">
                    <a:pos x="84" y="1169"/>
                  </a:cxn>
                  <a:cxn ang="0">
                    <a:pos x="126" y="899"/>
                  </a:cxn>
                  <a:cxn ang="0">
                    <a:pos x="162" y="641"/>
                  </a:cxn>
                  <a:cxn ang="0">
                    <a:pos x="209" y="408"/>
                  </a:cxn>
                  <a:cxn ang="0">
                    <a:pos x="251" y="192"/>
                  </a:cxn>
                  <a:cxn ang="0">
                    <a:pos x="299" y="0"/>
                  </a:cxn>
                  <a:cxn ang="0">
                    <a:pos x="287" y="0"/>
                  </a:cxn>
                  <a:cxn ang="0">
                    <a:pos x="239" y="192"/>
                  </a:cxn>
                  <a:cxn ang="0">
                    <a:pos x="198" y="408"/>
                  </a:cxn>
                  <a:cxn ang="0">
                    <a:pos x="156" y="641"/>
                  </a:cxn>
                  <a:cxn ang="0">
                    <a:pos x="114" y="899"/>
                  </a:cxn>
                  <a:cxn ang="0">
                    <a:pos x="78" y="1169"/>
                  </a:cxn>
                  <a:cxn ang="0">
                    <a:pos x="48" y="1451"/>
                  </a:cxn>
                  <a:cxn ang="0">
                    <a:pos x="24" y="1750"/>
                  </a:cxn>
                  <a:cxn ang="0">
                    <a:pos x="6" y="2062"/>
                  </a:cxn>
                  <a:cxn ang="0">
                    <a:pos x="0" y="2374"/>
                  </a:cxn>
                  <a:cxn ang="0">
                    <a:pos x="12" y="2674"/>
                  </a:cxn>
                  <a:cxn ang="0">
                    <a:pos x="30" y="2973"/>
                  </a:cxn>
                  <a:cxn ang="0">
                    <a:pos x="54" y="3255"/>
                  </a:cxn>
                  <a:cxn ang="0">
                    <a:pos x="96" y="3537"/>
                  </a:cxn>
                  <a:cxn ang="0">
                    <a:pos x="144" y="3806"/>
                  </a:cxn>
                  <a:cxn ang="0">
                    <a:pos x="203" y="4064"/>
                  </a:cxn>
                  <a:cxn ang="0">
                    <a:pos x="275" y="4316"/>
                  </a:cxn>
                  <a:cxn ang="0">
                    <a:pos x="287" y="4316"/>
                  </a:cxn>
                  <a:cxn ang="0">
                    <a:pos x="215" y="4064"/>
                  </a:cxn>
                  <a:cxn ang="0">
                    <a:pos x="156" y="3806"/>
                  </a:cxn>
                  <a:cxn ang="0">
                    <a:pos x="108" y="3537"/>
                  </a:cxn>
                  <a:cxn ang="0">
                    <a:pos x="66" y="3261"/>
                  </a:cxn>
                  <a:cxn ang="0">
                    <a:pos x="42" y="2973"/>
                  </a:cxn>
                  <a:cxn ang="0">
                    <a:pos x="24" y="2680"/>
                  </a:cxn>
                  <a:cxn ang="0">
                    <a:pos x="12" y="2374"/>
                  </a:cxn>
                  <a:cxn ang="0">
                    <a:pos x="18" y="2062"/>
                  </a:cxn>
                  <a:cxn ang="0">
                    <a:pos x="18" y="2062"/>
                  </a:cxn>
                </a:cxnLst>
                <a:rect l="0" t="0" r="r" b="b"/>
                <a:pathLst>
                  <a:path w="299" h="4316">
                    <a:moveTo>
                      <a:pt x="18" y="2062"/>
                    </a:moveTo>
                    <a:lnTo>
                      <a:pt x="30" y="1750"/>
                    </a:lnTo>
                    <a:lnTo>
                      <a:pt x="54" y="1451"/>
                    </a:lnTo>
                    <a:lnTo>
                      <a:pt x="84" y="1169"/>
                    </a:lnTo>
                    <a:lnTo>
                      <a:pt x="126" y="899"/>
                    </a:lnTo>
                    <a:lnTo>
                      <a:pt x="162" y="641"/>
                    </a:lnTo>
                    <a:lnTo>
                      <a:pt x="209" y="408"/>
                    </a:lnTo>
                    <a:lnTo>
                      <a:pt x="251" y="192"/>
                    </a:lnTo>
                    <a:lnTo>
                      <a:pt x="299" y="0"/>
                    </a:lnTo>
                    <a:lnTo>
                      <a:pt x="287" y="0"/>
                    </a:lnTo>
                    <a:lnTo>
                      <a:pt x="239" y="192"/>
                    </a:lnTo>
                    <a:lnTo>
                      <a:pt x="198" y="408"/>
                    </a:lnTo>
                    <a:lnTo>
                      <a:pt x="156" y="641"/>
                    </a:lnTo>
                    <a:lnTo>
                      <a:pt x="114" y="899"/>
                    </a:lnTo>
                    <a:lnTo>
                      <a:pt x="78" y="1169"/>
                    </a:lnTo>
                    <a:lnTo>
                      <a:pt x="48" y="1451"/>
                    </a:lnTo>
                    <a:lnTo>
                      <a:pt x="24" y="1750"/>
                    </a:lnTo>
                    <a:lnTo>
                      <a:pt x="6" y="2062"/>
                    </a:lnTo>
                    <a:lnTo>
                      <a:pt x="0" y="2374"/>
                    </a:lnTo>
                    <a:lnTo>
                      <a:pt x="12" y="2674"/>
                    </a:lnTo>
                    <a:lnTo>
                      <a:pt x="30" y="2973"/>
                    </a:lnTo>
                    <a:lnTo>
                      <a:pt x="54" y="3255"/>
                    </a:lnTo>
                    <a:lnTo>
                      <a:pt x="96" y="3537"/>
                    </a:lnTo>
                    <a:lnTo>
                      <a:pt x="144" y="3806"/>
                    </a:lnTo>
                    <a:lnTo>
                      <a:pt x="203" y="4064"/>
                    </a:lnTo>
                    <a:lnTo>
                      <a:pt x="275" y="4316"/>
                    </a:lnTo>
                    <a:lnTo>
                      <a:pt x="287" y="4316"/>
                    </a:lnTo>
                    <a:lnTo>
                      <a:pt x="215" y="4064"/>
                    </a:lnTo>
                    <a:lnTo>
                      <a:pt x="156" y="3806"/>
                    </a:lnTo>
                    <a:lnTo>
                      <a:pt x="108" y="3537"/>
                    </a:lnTo>
                    <a:lnTo>
                      <a:pt x="66" y="3261"/>
                    </a:lnTo>
                    <a:lnTo>
                      <a:pt x="42" y="2973"/>
                    </a:lnTo>
                    <a:lnTo>
                      <a:pt x="24" y="2680"/>
                    </a:lnTo>
                    <a:lnTo>
                      <a:pt x="12" y="2374"/>
                    </a:lnTo>
                    <a:lnTo>
                      <a:pt x="18" y="2062"/>
                    </a:lnTo>
                    <a:lnTo>
                      <a:pt x="18" y="2062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0" name="Freeform 16"/>
              <p:cNvSpPr>
                <a:spLocks/>
              </p:cNvSpPr>
              <p:nvPr userDrawn="1"/>
            </p:nvSpPr>
            <p:spPr bwMode="hidden">
              <a:xfrm>
                <a:off x="1566" y="0"/>
                <a:ext cx="425" cy="4316"/>
              </a:xfrm>
              <a:custGeom>
                <a:avLst/>
                <a:gdLst/>
                <a:ahLst/>
                <a:cxnLst>
                  <a:cxn ang="0">
                    <a:pos x="424" y="0"/>
                  </a:cxn>
                  <a:cxn ang="0">
                    <a:pos x="412" y="0"/>
                  </a:cxn>
                  <a:cxn ang="0">
                    <a:pos x="316" y="222"/>
                  </a:cxn>
                  <a:cxn ang="0">
                    <a:pos x="239" y="462"/>
                  </a:cxn>
                  <a:cxn ang="0">
                    <a:pos x="167" y="707"/>
                  </a:cxn>
                  <a:cxn ang="0">
                    <a:pos x="107" y="971"/>
                  </a:cxn>
                  <a:cxn ang="0">
                    <a:pos x="65" y="1247"/>
                  </a:cxn>
                  <a:cxn ang="0">
                    <a:pos x="29" y="1529"/>
                  </a:cxn>
                  <a:cxn ang="0">
                    <a:pos x="6" y="1822"/>
                  </a:cxn>
                  <a:cxn ang="0">
                    <a:pos x="0" y="2122"/>
                  </a:cxn>
                  <a:cxn ang="0">
                    <a:pos x="6" y="2404"/>
                  </a:cxn>
                  <a:cxn ang="0">
                    <a:pos x="24" y="2686"/>
                  </a:cxn>
                  <a:cxn ang="0">
                    <a:pos x="47" y="2961"/>
                  </a:cxn>
                  <a:cxn ang="0">
                    <a:pos x="89" y="3243"/>
                  </a:cxn>
                  <a:cxn ang="0">
                    <a:pos x="137" y="3519"/>
                  </a:cxn>
                  <a:cxn ang="0">
                    <a:pos x="197" y="3788"/>
                  </a:cxn>
                  <a:cxn ang="0">
                    <a:pos x="269" y="4058"/>
                  </a:cxn>
                  <a:cxn ang="0">
                    <a:pos x="346" y="4316"/>
                  </a:cxn>
                  <a:cxn ang="0">
                    <a:pos x="358" y="4316"/>
                  </a:cxn>
                  <a:cxn ang="0">
                    <a:pos x="281" y="4058"/>
                  </a:cxn>
                  <a:cxn ang="0">
                    <a:pos x="209" y="3788"/>
                  </a:cxn>
                  <a:cxn ang="0">
                    <a:pos x="149" y="3519"/>
                  </a:cxn>
                  <a:cxn ang="0">
                    <a:pos x="101" y="3243"/>
                  </a:cxn>
                  <a:cxn ang="0">
                    <a:pos x="59" y="2961"/>
                  </a:cxn>
                  <a:cxn ang="0">
                    <a:pos x="35" y="2686"/>
                  </a:cxn>
                  <a:cxn ang="0">
                    <a:pos x="18" y="2404"/>
                  </a:cxn>
                  <a:cxn ang="0">
                    <a:pos x="12" y="2122"/>
                  </a:cxn>
                  <a:cxn ang="0">
                    <a:pos x="18" y="1822"/>
                  </a:cxn>
                  <a:cxn ang="0">
                    <a:pos x="41" y="1529"/>
                  </a:cxn>
                  <a:cxn ang="0">
                    <a:pos x="71" y="1247"/>
                  </a:cxn>
                  <a:cxn ang="0">
                    <a:pos x="119" y="971"/>
                  </a:cxn>
                  <a:cxn ang="0">
                    <a:pos x="179" y="707"/>
                  </a:cxn>
                  <a:cxn ang="0">
                    <a:pos x="245" y="462"/>
                  </a:cxn>
                  <a:cxn ang="0">
                    <a:pos x="328" y="222"/>
                  </a:cxn>
                  <a:cxn ang="0">
                    <a:pos x="424" y="0"/>
                  </a:cxn>
                  <a:cxn ang="0">
                    <a:pos x="424" y="0"/>
                  </a:cxn>
                </a:cxnLst>
                <a:rect l="0" t="0" r="r" b="b"/>
                <a:pathLst>
                  <a:path w="424" h="4316">
                    <a:moveTo>
                      <a:pt x="424" y="0"/>
                    </a:moveTo>
                    <a:lnTo>
                      <a:pt x="412" y="0"/>
                    </a:lnTo>
                    <a:lnTo>
                      <a:pt x="316" y="222"/>
                    </a:lnTo>
                    <a:lnTo>
                      <a:pt x="239" y="462"/>
                    </a:lnTo>
                    <a:lnTo>
                      <a:pt x="167" y="707"/>
                    </a:lnTo>
                    <a:lnTo>
                      <a:pt x="107" y="971"/>
                    </a:lnTo>
                    <a:lnTo>
                      <a:pt x="65" y="1247"/>
                    </a:lnTo>
                    <a:lnTo>
                      <a:pt x="29" y="1529"/>
                    </a:lnTo>
                    <a:lnTo>
                      <a:pt x="6" y="1822"/>
                    </a:lnTo>
                    <a:lnTo>
                      <a:pt x="0" y="2122"/>
                    </a:lnTo>
                    <a:lnTo>
                      <a:pt x="6" y="2404"/>
                    </a:lnTo>
                    <a:lnTo>
                      <a:pt x="24" y="2686"/>
                    </a:lnTo>
                    <a:lnTo>
                      <a:pt x="47" y="2961"/>
                    </a:lnTo>
                    <a:lnTo>
                      <a:pt x="89" y="3243"/>
                    </a:lnTo>
                    <a:lnTo>
                      <a:pt x="137" y="3519"/>
                    </a:lnTo>
                    <a:lnTo>
                      <a:pt x="197" y="3788"/>
                    </a:lnTo>
                    <a:lnTo>
                      <a:pt x="269" y="4058"/>
                    </a:lnTo>
                    <a:lnTo>
                      <a:pt x="346" y="4316"/>
                    </a:lnTo>
                    <a:lnTo>
                      <a:pt x="358" y="4316"/>
                    </a:lnTo>
                    <a:lnTo>
                      <a:pt x="281" y="4058"/>
                    </a:lnTo>
                    <a:lnTo>
                      <a:pt x="209" y="3788"/>
                    </a:lnTo>
                    <a:lnTo>
                      <a:pt x="149" y="3519"/>
                    </a:lnTo>
                    <a:lnTo>
                      <a:pt x="101" y="3243"/>
                    </a:lnTo>
                    <a:lnTo>
                      <a:pt x="59" y="2961"/>
                    </a:lnTo>
                    <a:lnTo>
                      <a:pt x="35" y="2686"/>
                    </a:lnTo>
                    <a:lnTo>
                      <a:pt x="18" y="2404"/>
                    </a:lnTo>
                    <a:lnTo>
                      <a:pt x="12" y="2122"/>
                    </a:lnTo>
                    <a:lnTo>
                      <a:pt x="18" y="1822"/>
                    </a:lnTo>
                    <a:lnTo>
                      <a:pt x="41" y="1529"/>
                    </a:lnTo>
                    <a:lnTo>
                      <a:pt x="71" y="1247"/>
                    </a:lnTo>
                    <a:lnTo>
                      <a:pt x="119" y="971"/>
                    </a:lnTo>
                    <a:lnTo>
                      <a:pt x="179" y="707"/>
                    </a:lnTo>
                    <a:lnTo>
                      <a:pt x="245" y="462"/>
                    </a:lnTo>
                    <a:lnTo>
                      <a:pt x="328" y="222"/>
                    </a:lnTo>
                    <a:lnTo>
                      <a:pt x="424" y="0"/>
                    </a:lnTo>
                    <a:lnTo>
                      <a:pt x="424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1" name="Freeform 17"/>
              <p:cNvSpPr>
                <a:spLocks/>
              </p:cNvSpPr>
              <p:nvPr userDrawn="1"/>
            </p:nvSpPr>
            <p:spPr bwMode="hidden">
              <a:xfrm>
                <a:off x="1128" y="0"/>
                <a:ext cx="575" cy="4316"/>
              </a:xfrm>
              <a:custGeom>
                <a:avLst/>
                <a:gdLst/>
                <a:ahLst/>
                <a:cxnLst>
                  <a:cxn ang="0">
                    <a:pos x="12" y="2146"/>
                  </a:cxn>
                  <a:cxn ang="0">
                    <a:pos x="24" y="1846"/>
                  </a:cxn>
                  <a:cxn ang="0">
                    <a:pos x="54" y="1559"/>
                  </a:cxn>
                  <a:cxn ang="0">
                    <a:pos x="96" y="1277"/>
                  </a:cxn>
                  <a:cxn ang="0">
                    <a:pos x="162" y="1001"/>
                  </a:cxn>
                  <a:cxn ang="0">
                    <a:pos x="239" y="731"/>
                  </a:cxn>
                  <a:cxn ang="0">
                    <a:pos x="335" y="480"/>
                  </a:cxn>
                  <a:cxn ang="0">
                    <a:pos x="449" y="234"/>
                  </a:cxn>
                  <a:cxn ang="0">
                    <a:pos x="574" y="0"/>
                  </a:cxn>
                  <a:cxn ang="0">
                    <a:pos x="562" y="0"/>
                  </a:cxn>
                  <a:cxn ang="0">
                    <a:pos x="437" y="234"/>
                  </a:cxn>
                  <a:cxn ang="0">
                    <a:pos x="323" y="480"/>
                  </a:cxn>
                  <a:cxn ang="0">
                    <a:pos x="227" y="737"/>
                  </a:cxn>
                  <a:cxn ang="0">
                    <a:pos x="150" y="1001"/>
                  </a:cxn>
                  <a:cxn ang="0">
                    <a:pos x="84" y="1277"/>
                  </a:cxn>
                  <a:cxn ang="0">
                    <a:pos x="42" y="1559"/>
                  </a:cxn>
                  <a:cxn ang="0">
                    <a:pos x="12" y="1852"/>
                  </a:cxn>
                  <a:cxn ang="0">
                    <a:pos x="0" y="2146"/>
                  </a:cxn>
                  <a:cxn ang="0">
                    <a:pos x="6" y="2434"/>
                  </a:cxn>
                  <a:cxn ang="0">
                    <a:pos x="30" y="2715"/>
                  </a:cxn>
                  <a:cxn ang="0">
                    <a:pos x="66" y="2997"/>
                  </a:cxn>
                  <a:cxn ang="0">
                    <a:pos x="120" y="3273"/>
                  </a:cxn>
                  <a:cxn ang="0">
                    <a:pos x="191" y="3549"/>
                  </a:cxn>
                  <a:cxn ang="0">
                    <a:pos x="275" y="3812"/>
                  </a:cxn>
                  <a:cxn ang="0">
                    <a:pos x="371" y="4070"/>
                  </a:cxn>
                  <a:cxn ang="0">
                    <a:pos x="484" y="4316"/>
                  </a:cxn>
                  <a:cxn ang="0">
                    <a:pos x="496" y="4316"/>
                  </a:cxn>
                  <a:cxn ang="0">
                    <a:pos x="383" y="4070"/>
                  </a:cxn>
                  <a:cxn ang="0">
                    <a:pos x="287" y="3812"/>
                  </a:cxn>
                  <a:cxn ang="0">
                    <a:pos x="203" y="3549"/>
                  </a:cxn>
                  <a:cxn ang="0">
                    <a:pos x="132" y="3273"/>
                  </a:cxn>
                  <a:cxn ang="0">
                    <a:pos x="78" y="2997"/>
                  </a:cxn>
                  <a:cxn ang="0">
                    <a:pos x="42" y="2715"/>
                  </a:cxn>
                  <a:cxn ang="0">
                    <a:pos x="18" y="2434"/>
                  </a:cxn>
                  <a:cxn ang="0">
                    <a:pos x="12" y="2146"/>
                  </a:cxn>
                  <a:cxn ang="0">
                    <a:pos x="12" y="2146"/>
                  </a:cxn>
                </a:cxnLst>
                <a:rect l="0" t="0" r="r" b="b"/>
                <a:pathLst>
                  <a:path w="574" h="4316">
                    <a:moveTo>
                      <a:pt x="12" y="2146"/>
                    </a:moveTo>
                    <a:lnTo>
                      <a:pt x="24" y="1846"/>
                    </a:lnTo>
                    <a:lnTo>
                      <a:pt x="54" y="1559"/>
                    </a:lnTo>
                    <a:lnTo>
                      <a:pt x="96" y="1277"/>
                    </a:lnTo>
                    <a:lnTo>
                      <a:pt x="162" y="1001"/>
                    </a:lnTo>
                    <a:lnTo>
                      <a:pt x="239" y="731"/>
                    </a:lnTo>
                    <a:lnTo>
                      <a:pt x="335" y="480"/>
                    </a:lnTo>
                    <a:lnTo>
                      <a:pt x="449" y="234"/>
                    </a:lnTo>
                    <a:lnTo>
                      <a:pt x="574" y="0"/>
                    </a:lnTo>
                    <a:lnTo>
                      <a:pt x="562" y="0"/>
                    </a:lnTo>
                    <a:lnTo>
                      <a:pt x="437" y="234"/>
                    </a:lnTo>
                    <a:lnTo>
                      <a:pt x="323" y="480"/>
                    </a:lnTo>
                    <a:lnTo>
                      <a:pt x="227" y="737"/>
                    </a:lnTo>
                    <a:lnTo>
                      <a:pt x="150" y="1001"/>
                    </a:lnTo>
                    <a:lnTo>
                      <a:pt x="84" y="1277"/>
                    </a:lnTo>
                    <a:lnTo>
                      <a:pt x="42" y="1559"/>
                    </a:lnTo>
                    <a:lnTo>
                      <a:pt x="12" y="1852"/>
                    </a:lnTo>
                    <a:lnTo>
                      <a:pt x="0" y="2146"/>
                    </a:lnTo>
                    <a:lnTo>
                      <a:pt x="6" y="2434"/>
                    </a:lnTo>
                    <a:lnTo>
                      <a:pt x="30" y="2715"/>
                    </a:lnTo>
                    <a:lnTo>
                      <a:pt x="66" y="2997"/>
                    </a:lnTo>
                    <a:lnTo>
                      <a:pt x="120" y="3273"/>
                    </a:lnTo>
                    <a:lnTo>
                      <a:pt x="191" y="3549"/>
                    </a:lnTo>
                    <a:lnTo>
                      <a:pt x="275" y="3812"/>
                    </a:lnTo>
                    <a:lnTo>
                      <a:pt x="371" y="4070"/>
                    </a:lnTo>
                    <a:lnTo>
                      <a:pt x="484" y="4316"/>
                    </a:lnTo>
                    <a:lnTo>
                      <a:pt x="496" y="4316"/>
                    </a:lnTo>
                    <a:lnTo>
                      <a:pt x="383" y="4070"/>
                    </a:lnTo>
                    <a:lnTo>
                      <a:pt x="287" y="3812"/>
                    </a:lnTo>
                    <a:lnTo>
                      <a:pt x="203" y="3549"/>
                    </a:lnTo>
                    <a:lnTo>
                      <a:pt x="132" y="3273"/>
                    </a:lnTo>
                    <a:lnTo>
                      <a:pt x="78" y="2997"/>
                    </a:lnTo>
                    <a:lnTo>
                      <a:pt x="42" y="2715"/>
                    </a:lnTo>
                    <a:lnTo>
                      <a:pt x="18" y="2434"/>
                    </a:lnTo>
                    <a:lnTo>
                      <a:pt x="12" y="2146"/>
                    </a:lnTo>
                    <a:lnTo>
                      <a:pt x="12" y="2146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2" name="Freeform 18"/>
              <p:cNvSpPr>
                <a:spLocks/>
              </p:cNvSpPr>
              <p:nvPr userDrawn="1"/>
            </p:nvSpPr>
            <p:spPr bwMode="hidden">
              <a:xfrm>
                <a:off x="702" y="0"/>
                <a:ext cx="737" cy="4316"/>
              </a:xfrm>
              <a:custGeom>
                <a:avLst/>
                <a:gdLst/>
                <a:ahLst/>
                <a:cxnLst>
                  <a:cxn ang="0">
                    <a:pos x="12" y="2098"/>
                  </a:cxn>
                  <a:cxn ang="0">
                    <a:pos x="29" y="1798"/>
                  </a:cxn>
                  <a:cxn ang="0">
                    <a:pos x="71" y="1505"/>
                  </a:cxn>
                  <a:cxn ang="0">
                    <a:pos x="131" y="1223"/>
                  </a:cxn>
                  <a:cxn ang="0">
                    <a:pos x="215" y="941"/>
                  </a:cxn>
                  <a:cxn ang="0">
                    <a:pos x="316" y="689"/>
                  </a:cxn>
                  <a:cxn ang="0">
                    <a:pos x="442" y="444"/>
                  </a:cxn>
                  <a:cxn ang="0">
                    <a:pos x="580" y="216"/>
                  </a:cxn>
                  <a:cxn ang="0">
                    <a:pos x="735" y="0"/>
                  </a:cxn>
                  <a:cxn ang="0">
                    <a:pos x="723" y="0"/>
                  </a:cxn>
                  <a:cxn ang="0">
                    <a:pos x="568" y="210"/>
                  </a:cxn>
                  <a:cxn ang="0">
                    <a:pos x="430" y="438"/>
                  </a:cxn>
                  <a:cxn ang="0">
                    <a:pos x="311" y="683"/>
                  </a:cxn>
                  <a:cxn ang="0">
                    <a:pos x="209" y="941"/>
                  </a:cxn>
                  <a:cxn ang="0">
                    <a:pos x="125" y="1217"/>
                  </a:cxn>
                  <a:cxn ang="0">
                    <a:pos x="59" y="1505"/>
                  </a:cxn>
                  <a:cxn ang="0">
                    <a:pos x="18" y="1798"/>
                  </a:cxn>
                  <a:cxn ang="0">
                    <a:pos x="0" y="2098"/>
                  </a:cxn>
                  <a:cxn ang="0">
                    <a:pos x="6" y="2404"/>
                  </a:cxn>
                  <a:cxn ang="0">
                    <a:pos x="29" y="2709"/>
                  </a:cxn>
                  <a:cxn ang="0">
                    <a:pos x="77" y="3015"/>
                  </a:cxn>
                  <a:cxn ang="0">
                    <a:pos x="149" y="3315"/>
                  </a:cxn>
                  <a:cxn ang="0">
                    <a:pos x="227" y="3573"/>
                  </a:cxn>
                  <a:cxn ang="0">
                    <a:pos x="316" y="3824"/>
                  </a:cxn>
                  <a:cxn ang="0">
                    <a:pos x="424" y="4076"/>
                  </a:cxn>
                  <a:cxn ang="0">
                    <a:pos x="544" y="4316"/>
                  </a:cxn>
                  <a:cxn ang="0">
                    <a:pos x="556" y="4316"/>
                  </a:cxn>
                  <a:cxn ang="0">
                    <a:pos x="436" y="4076"/>
                  </a:cxn>
                  <a:cxn ang="0">
                    <a:pos x="328" y="3824"/>
                  </a:cxn>
                  <a:cxn ang="0">
                    <a:pos x="239" y="3573"/>
                  </a:cxn>
                  <a:cxn ang="0">
                    <a:pos x="161" y="3315"/>
                  </a:cxn>
                  <a:cxn ang="0">
                    <a:pos x="89" y="3015"/>
                  </a:cxn>
                  <a:cxn ang="0">
                    <a:pos x="41" y="2709"/>
                  </a:cxn>
                  <a:cxn ang="0">
                    <a:pos x="18" y="2404"/>
                  </a:cxn>
                  <a:cxn ang="0">
                    <a:pos x="12" y="2098"/>
                  </a:cxn>
                  <a:cxn ang="0">
                    <a:pos x="12" y="2098"/>
                  </a:cxn>
                </a:cxnLst>
                <a:rect l="0" t="0" r="r" b="b"/>
                <a:pathLst>
                  <a:path w="735" h="4316">
                    <a:moveTo>
                      <a:pt x="12" y="2098"/>
                    </a:moveTo>
                    <a:lnTo>
                      <a:pt x="29" y="1798"/>
                    </a:lnTo>
                    <a:lnTo>
                      <a:pt x="71" y="1505"/>
                    </a:lnTo>
                    <a:lnTo>
                      <a:pt x="131" y="1223"/>
                    </a:lnTo>
                    <a:lnTo>
                      <a:pt x="215" y="941"/>
                    </a:lnTo>
                    <a:lnTo>
                      <a:pt x="316" y="689"/>
                    </a:lnTo>
                    <a:lnTo>
                      <a:pt x="442" y="444"/>
                    </a:lnTo>
                    <a:lnTo>
                      <a:pt x="580" y="216"/>
                    </a:lnTo>
                    <a:lnTo>
                      <a:pt x="735" y="0"/>
                    </a:lnTo>
                    <a:lnTo>
                      <a:pt x="723" y="0"/>
                    </a:lnTo>
                    <a:lnTo>
                      <a:pt x="568" y="210"/>
                    </a:lnTo>
                    <a:lnTo>
                      <a:pt x="430" y="438"/>
                    </a:lnTo>
                    <a:lnTo>
                      <a:pt x="311" y="683"/>
                    </a:lnTo>
                    <a:lnTo>
                      <a:pt x="209" y="941"/>
                    </a:lnTo>
                    <a:lnTo>
                      <a:pt x="125" y="1217"/>
                    </a:lnTo>
                    <a:lnTo>
                      <a:pt x="59" y="1505"/>
                    </a:lnTo>
                    <a:lnTo>
                      <a:pt x="18" y="1798"/>
                    </a:lnTo>
                    <a:lnTo>
                      <a:pt x="0" y="2098"/>
                    </a:lnTo>
                    <a:lnTo>
                      <a:pt x="6" y="2404"/>
                    </a:lnTo>
                    <a:lnTo>
                      <a:pt x="29" y="2709"/>
                    </a:lnTo>
                    <a:lnTo>
                      <a:pt x="77" y="3015"/>
                    </a:lnTo>
                    <a:lnTo>
                      <a:pt x="149" y="3315"/>
                    </a:lnTo>
                    <a:lnTo>
                      <a:pt x="227" y="3573"/>
                    </a:lnTo>
                    <a:lnTo>
                      <a:pt x="316" y="3824"/>
                    </a:lnTo>
                    <a:lnTo>
                      <a:pt x="424" y="4076"/>
                    </a:lnTo>
                    <a:lnTo>
                      <a:pt x="544" y="4316"/>
                    </a:lnTo>
                    <a:lnTo>
                      <a:pt x="556" y="4316"/>
                    </a:lnTo>
                    <a:lnTo>
                      <a:pt x="436" y="4076"/>
                    </a:lnTo>
                    <a:lnTo>
                      <a:pt x="328" y="3824"/>
                    </a:lnTo>
                    <a:lnTo>
                      <a:pt x="239" y="3573"/>
                    </a:lnTo>
                    <a:lnTo>
                      <a:pt x="161" y="3315"/>
                    </a:lnTo>
                    <a:lnTo>
                      <a:pt x="89" y="3015"/>
                    </a:lnTo>
                    <a:lnTo>
                      <a:pt x="41" y="2709"/>
                    </a:lnTo>
                    <a:lnTo>
                      <a:pt x="18" y="2404"/>
                    </a:lnTo>
                    <a:lnTo>
                      <a:pt x="12" y="2098"/>
                    </a:lnTo>
                    <a:lnTo>
                      <a:pt x="12" y="209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03" name="Freeform 19"/>
              <p:cNvSpPr>
                <a:spLocks/>
              </p:cNvSpPr>
              <p:nvPr userDrawn="1"/>
            </p:nvSpPr>
            <p:spPr bwMode="hidden">
              <a:xfrm>
                <a:off x="288" y="0"/>
                <a:ext cx="840" cy="4316"/>
              </a:xfrm>
              <a:custGeom>
                <a:avLst/>
                <a:gdLst/>
                <a:ahLst/>
                <a:cxnLst>
                  <a:cxn ang="0">
                    <a:pos x="18" y="1948"/>
                  </a:cxn>
                  <a:cxn ang="0">
                    <a:pos x="48" y="1708"/>
                  </a:cxn>
                  <a:cxn ang="0">
                    <a:pos x="96" y="1475"/>
                  </a:cxn>
                  <a:cxn ang="0">
                    <a:pos x="161" y="1235"/>
                  </a:cxn>
                  <a:cxn ang="0">
                    <a:pos x="251" y="995"/>
                  </a:cxn>
                  <a:cxn ang="0">
                    <a:pos x="365" y="755"/>
                  </a:cxn>
                  <a:cxn ang="0">
                    <a:pos x="496" y="510"/>
                  </a:cxn>
                  <a:cxn ang="0">
                    <a:pos x="658" y="258"/>
                  </a:cxn>
                  <a:cxn ang="0">
                    <a:pos x="741" y="132"/>
                  </a:cxn>
                  <a:cxn ang="0">
                    <a:pos x="837" y="0"/>
                  </a:cxn>
                  <a:cxn ang="0">
                    <a:pos x="825" y="0"/>
                  </a:cxn>
                  <a:cxn ang="0">
                    <a:pos x="729" y="132"/>
                  </a:cxn>
                  <a:cxn ang="0">
                    <a:pos x="640" y="258"/>
                  </a:cxn>
                  <a:cxn ang="0">
                    <a:pos x="562" y="384"/>
                  </a:cxn>
                  <a:cxn ang="0">
                    <a:pos x="484" y="510"/>
                  </a:cxn>
                  <a:cxn ang="0">
                    <a:pos x="353" y="755"/>
                  </a:cxn>
                  <a:cxn ang="0">
                    <a:pos x="239" y="995"/>
                  </a:cxn>
                  <a:cxn ang="0">
                    <a:pos x="150" y="1235"/>
                  </a:cxn>
                  <a:cxn ang="0">
                    <a:pos x="84" y="1469"/>
                  </a:cxn>
                  <a:cxn ang="0">
                    <a:pos x="36" y="1702"/>
                  </a:cxn>
                  <a:cxn ang="0">
                    <a:pos x="6" y="1942"/>
                  </a:cxn>
                  <a:cxn ang="0">
                    <a:pos x="0" y="2200"/>
                  </a:cxn>
                  <a:cxn ang="0">
                    <a:pos x="12" y="2470"/>
                  </a:cxn>
                  <a:cxn ang="0">
                    <a:pos x="48" y="2739"/>
                  </a:cxn>
                  <a:cxn ang="0">
                    <a:pos x="114" y="3027"/>
                  </a:cxn>
                  <a:cxn ang="0">
                    <a:pos x="150" y="3171"/>
                  </a:cxn>
                  <a:cxn ang="0">
                    <a:pos x="197" y="3321"/>
                  </a:cxn>
                  <a:cxn ang="0">
                    <a:pos x="245" y="3477"/>
                  </a:cxn>
                  <a:cxn ang="0">
                    <a:pos x="305" y="3639"/>
                  </a:cxn>
                  <a:cxn ang="0">
                    <a:pos x="365" y="3800"/>
                  </a:cxn>
                  <a:cxn ang="0">
                    <a:pos x="437" y="3968"/>
                  </a:cxn>
                  <a:cxn ang="0">
                    <a:pos x="508" y="4136"/>
                  </a:cxn>
                  <a:cxn ang="0">
                    <a:pos x="592" y="4316"/>
                  </a:cxn>
                  <a:cxn ang="0">
                    <a:pos x="604" y="4316"/>
                  </a:cxn>
                  <a:cxn ang="0">
                    <a:pos x="520" y="4136"/>
                  </a:cxn>
                  <a:cxn ang="0">
                    <a:pos x="448" y="3968"/>
                  </a:cxn>
                  <a:cxn ang="0">
                    <a:pos x="377" y="3800"/>
                  </a:cxn>
                  <a:cxn ang="0">
                    <a:pos x="317" y="3639"/>
                  </a:cxn>
                  <a:cxn ang="0">
                    <a:pos x="257" y="3477"/>
                  </a:cxn>
                  <a:cxn ang="0">
                    <a:pos x="209" y="3327"/>
                  </a:cxn>
                  <a:cxn ang="0">
                    <a:pos x="161" y="3171"/>
                  </a:cxn>
                  <a:cxn ang="0">
                    <a:pos x="126" y="3027"/>
                  </a:cxn>
                  <a:cxn ang="0">
                    <a:pos x="60" y="2739"/>
                  </a:cxn>
                  <a:cxn ang="0">
                    <a:pos x="24" y="2470"/>
                  </a:cxn>
                  <a:cxn ang="0">
                    <a:pos x="12" y="2206"/>
                  </a:cxn>
                  <a:cxn ang="0">
                    <a:pos x="18" y="1948"/>
                  </a:cxn>
                  <a:cxn ang="0">
                    <a:pos x="18" y="1948"/>
                  </a:cxn>
                </a:cxnLst>
                <a:rect l="0" t="0" r="r" b="b"/>
                <a:pathLst>
                  <a:path w="837" h="4316">
                    <a:moveTo>
                      <a:pt x="18" y="1948"/>
                    </a:moveTo>
                    <a:lnTo>
                      <a:pt x="48" y="1708"/>
                    </a:lnTo>
                    <a:lnTo>
                      <a:pt x="96" y="1475"/>
                    </a:lnTo>
                    <a:lnTo>
                      <a:pt x="161" y="1235"/>
                    </a:lnTo>
                    <a:lnTo>
                      <a:pt x="251" y="995"/>
                    </a:lnTo>
                    <a:lnTo>
                      <a:pt x="365" y="755"/>
                    </a:lnTo>
                    <a:lnTo>
                      <a:pt x="496" y="510"/>
                    </a:lnTo>
                    <a:lnTo>
                      <a:pt x="658" y="258"/>
                    </a:lnTo>
                    <a:lnTo>
                      <a:pt x="741" y="132"/>
                    </a:lnTo>
                    <a:lnTo>
                      <a:pt x="837" y="0"/>
                    </a:lnTo>
                    <a:lnTo>
                      <a:pt x="825" y="0"/>
                    </a:lnTo>
                    <a:lnTo>
                      <a:pt x="729" y="132"/>
                    </a:lnTo>
                    <a:lnTo>
                      <a:pt x="640" y="258"/>
                    </a:lnTo>
                    <a:lnTo>
                      <a:pt x="562" y="384"/>
                    </a:lnTo>
                    <a:lnTo>
                      <a:pt x="484" y="510"/>
                    </a:lnTo>
                    <a:lnTo>
                      <a:pt x="353" y="755"/>
                    </a:lnTo>
                    <a:lnTo>
                      <a:pt x="239" y="995"/>
                    </a:lnTo>
                    <a:lnTo>
                      <a:pt x="150" y="1235"/>
                    </a:lnTo>
                    <a:lnTo>
                      <a:pt x="84" y="1469"/>
                    </a:lnTo>
                    <a:lnTo>
                      <a:pt x="36" y="1702"/>
                    </a:lnTo>
                    <a:lnTo>
                      <a:pt x="6" y="1942"/>
                    </a:lnTo>
                    <a:lnTo>
                      <a:pt x="0" y="2200"/>
                    </a:lnTo>
                    <a:lnTo>
                      <a:pt x="12" y="2470"/>
                    </a:lnTo>
                    <a:lnTo>
                      <a:pt x="48" y="2739"/>
                    </a:lnTo>
                    <a:lnTo>
                      <a:pt x="114" y="3027"/>
                    </a:lnTo>
                    <a:lnTo>
                      <a:pt x="150" y="3171"/>
                    </a:lnTo>
                    <a:lnTo>
                      <a:pt x="197" y="3321"/>
                    </a:lnTo>
                    <a:lnTo>
                      <a:pt x="245" y="3477"/>
                    </a:lnTo>
                    <a:lnTo>
                      <a:pt x="305" y="3639"/>
                    </a:lnTo>
                    <a:lnTo>
                      <a:pt x="365" y="3800"/>
                    </a:lnTo>
                    <a:lnTo>
                      <a:pt x="437" y="3968"/>
                    </a:lnTo>
                    <a:lnTo>
                      <a:pt x="508" y="4136"/>
                    </a:lnTo>
                    <a:lnTo>
                      <a:pt x="592" y="4316"/>
                    </a:lnTo>
                    <a:lnTo>
                      <a:pt x="604" y="4316"/>
                    </a:lnTo>
                    <a:lnTo>
                      <a:pt x="520" y="4136"/>
                    </a:lnTo>
                    <a:lnTo>
                      <a:pt x="448" y="3968"/>
                    </a:lnTo>
                    <a:lnTo>
                      <a:pt x="377" y="3800"/>
                    </a:lnTo>
                    <a:lnTo>
                      <a:pt x="317" y="3639"/>
                    </a:lnTo>
                    <a:lnTo>
                      <a:pt x="257" y="3477"/>
                    </a:lnTo>
                    <a:lnTo>
                      <a:pt x="209" y="3327"/>
                    </a:lnTo>
                    <a:lnTo>
                      <a:pt x="161" y="3171"/>
                    </a:lnTo>
                    <a:lnTo>
                      <a:pt x="126" y="3027"/>
                    </a:lnTo>
                    <a:lnTo>
                      <a:pt x="60" y="2739"/>
                    </a:lnTo>
                    <a:lnTo>
                      <a:pt x="24" y="2470"/>
                    </a:lnTo>
                    <a:lnTo>
                      <a:pt x="12" y="2206"/>
                    </a:lnTo>
                    <a:lnTo>
                      <a:pt x="18" y="1948"/>
                    </a:lnTo>
                    <a:lnTo>
                      <a:pt x="18" y="1948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1"/>
                  </a:gs>
                  <a:gs pos="100000">
                    <a:schemeClr val="bg1">
                      <a:gamma/>
                      <a:shade val="66667"/>
                      <a:invGamma/>
                    </a:schemeClr>
                  </a:gs>
                </a:gsLst>
                <a:lin ang="5400000" scaled="1"/>
              </a:gradFill>
              <a:ln w="9525">
                <a:noFill/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04" name="Freeform 20"/>
            <p:cNvSpPr>
              <a:spLocks/>
            </p:cNvSpPr>
            <p:nvPr/>
          </p:nvSpPr>
          <p:spPr bwMode="hidden">
            <a:xfrm>
              <a:off x="6" y="2901"/>
              <a:ext cx="606" cy="1415"/>
            </a:xfrm>
            <a:custGeom>
              <a:avLst/>
              <a:gdLst/>
              <a:ahLst/>
              <a:cxnLst>
                <a:cxn ang="0">
                  <a:pos x="0" y="54"/>
                </a:cxn>
                <a:cxn ang="0">
                  <a:pos x="42" y="228"/>
                </a:cxn>
                <a:cxn ang="0">
                  <a:pos x="96" y="402"/>
                </a:cxn>
                <a:cxn ang="0">
                  <a:pos x="161" y="576"/>
                </a:cxn>
                <a:cxn ang="0">
                  <a:pos x="227" y="744"/>
                </a:cxn>
                <a:cxn ang="0">
                  <a:pos x="305" y="917"/>
                </a:cxn>
                <a:cxn ang="0">
                  <a:pos x="389" y="1085"/>
                </a:cxn>
                <a:cxn ang="0">
                  <a:pos x="484" y="1253"/>
                </a:cxn>
                <a:cxn ang="0">
                  <a:pos x="586" y="1415"/>
                </a:cxn>
                <a:cxn ang="0">
                  <a:pos x="604" y="1415"/>
                </a:cxn>
                <a:cxn ang="0">
                  <a:pos x="496" y="1247"/>
                </a:cxn>
                <a:cxn ang="0">
                  <a:pos x="401" y="1073"/>
                </a:cxn>
                <a:cxn ang="0">
                  <a:pos x="311" y="899"/>
                </a:cxn>
                <a:cxn ang="0">
                  <a:pos x="233" y="720"/>
                </a:cxn>
                <a:cxn ang="0">
                  <a:pos x="161" y="546"/>
                </a:cxn>
                <a:cxn ang="0">
                  <a:pos x="102" y="366"/>
                </a:cxn>
                <a:cxn ang="0">
                  <a:pos x="48" y="180"/>
                </a:cxn>
                <a:cxn ang="0">
                  <a:pos x="0" y="0"/>
                </a:cxn>
                <a:cxn ang="0">
                  <a:pos x="0" y="54"/>
                </a:cxn>
                <a:cxn ang="0">
                  <a:pos x="0" y="54"/>
                </a:cxn>
              </a:cxnLst>
              <a:rect l="0" t="0" r="r" b="b"/>
              <a:pathLst>
                <a:path w="604" h="1415">
                  <a:moveTo>
                    <a:pt x="0" y="54"/>
                  </a:moveTo>
                  <a:lnTo>
                    <a:pt x="42" y="228"/>
                  </a:lnTo>
                  <a:lnTo>
                    <a:pt x="96" y="402"/>
                  </a:lnTo>
                  <a:lnTo>
                    <a:pt x="161" y="576"/>
                  </a:lnTo>
                  <a:lnTo>
                    <a:pt x="227" y="744"/>
                  </a:lnTo>
                  <a:lnTo>
                    <a:pt x="305" y="917"/>
                  </a:lnTo>
                  <a:lnTo>
                    <a:pt x="389" y="1085"/>
                  </a:lnTo>
                  <a:lnTo>
                    <a:pt x="484" y="1253"/>
                  </a:lnTo>
                  <a:lnTo>
                    <a:pt x="586" y="1415"/>
                  </a:lnTo>
                  <a:lnTo>
                    <a:pt x="604" y="1415"/>
                  </a:lnTo>
                  <a:lnTo>
                    <a:pt x="496" y="1247"/>
                  </a:lnTo>
                  <a:lnTo>
                    <a:pt x="401" y="1073"/>
                  </a:lnTo>
                  <a:lnTo>
                    <a:pt x="311" y="899"/>
                  </a:lnTo>
                  <a:lnTo>
                    <a:pt x="233" y="720"/>
                  </a:lnTo>
                  <a:lnTo>
                    <a:pt x="161" y="546"/>
                  </a:lnTo>
                  <a:lnTo>
                    <a:pt x="102" y="366"/>
                  </a:lnTo>
                  <a:lnTo>
                    <a:pt x="48" y="180"/>
                  </a:lnTo>
                  <a:lnTo>
                    <a:pt x="0" y="0"/>
                  </a:lnTo>
                  <a:lnTo>
                    <a:pt x="0" y="54"/>
                  </a:lnTo>
                  <a:lnTo>
                    <a:pt x="0" y="54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5" name="Freeform 21"/>
            <p:cNvSpPr>
              <a:spLocks/>
            </p:cNvSpPr>
            <p:nvPr/>
          </p:nvSpPr>
          <p:spPr bwMode="hidden">
            <a:xfrm>
              <a:off x="6" y="3890"/>
              <a:ext cx="228" cy="426"/>
            </a:xfrm>
            <a:custGeom>
              <a:avLst/>
              <a:gdLst/>
              <a:ahLst/>
              <a:cxnLst>
                <a:cxn ang="0">
                  <a:pos x="0" y="30"/>
                </a:cxn>
                <a:cxn ang="0">
                  <a:pos x="108" y="240"/>
                </a:cxn>
                <a:cxn ang="0">
                  <a:pos x="215" y="426"/>
                </a:cxn>
                <a:cxn ang="0">
                  <a:pos x="227" y="426"/>
                </a:cxn>
                <a:cxn ang="0">
                  <a:pos x="167" y="330"/>
                </a:cxn>
                <a:cxn ang="0">
                  <a:pos x="114" y="222"/>
                </a:cxn>
                <a:cxn ang="0">
                  <a:pos x="0" y="0"/>
                </a:cxn>
                <a:cxn ang="0">
                  <a:pos x="0" y="30"/>
                </a:cxn>
                <a:cxn ang="0">
                  <a:pos x="0" y="30"/>
                </a:cxn>
              </a:cxnLst>
              <a:rect l="0" t="0" r="r" b="b"/>
              <a:pathLst>
                <a:path w="227" h="426">
                  <a:moveTo>
                    <a:pt x="0" y="30"/>
                  </a:moveTo>
                  <a:lnTo>
                    <a:pt x="108" y="240"/>
                  </a:lnTo>
                  <a:lnTo>
                    <a:pt x="215" y="426"/>
                  </a:lnTo>
                  <a:lnTo>
                    <a:pt x="227" y="426"/>
                  </a:lnTo>
                  <a:lnTo>
                    <a:pt x="167" y="330"/>
                  </a:lnTo>
                  <a:lnTo>
                    <a:pt x="114" y="222"/>
                  </a:lnTo>
                  <a:lnTo>
                    <a:pt x="0" y="0"/>
                  </a:lnTo>
                  <a:lnTo>
                    <a:pt x="0" y="30"/>
                  </a:lnTo>
                  <a:lnTo>
                    <a:pt x="0" y="30"/>
                  </a:lnTo>
                  <a:close/>
                </a:path>
              </a:pathLst>
            </a:custGeom>
            <a:gradFill rotWithShape="0">
              <a:gsLst>
                <a:gs pos="0">
                  <a:schemeClr val="bg2"/>
                </a:gs>
                <a:gs pos="100000">
                  <a:schemeClr val="bg2">
                    <a:gamma/>
                    <a:shade val="60784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6" name="Freeform 22"/>
            <p:cNvSpPr>
              <a:spLocks/>
            </p:cNvSpPr>
            <p:nvPr/>
          </p:nvSpPr>
          <p:spPr bwMode="hidden">
            <a:xfrm>
              <a:off x="4776" y="0"/>
              <a:ext cx="984" cy="1786"/>
            </a:xfrm>
            <a:custGeom>
              <a:avLst/>
              <a:gdLst/>
              <a:ahLst/>
              <a:cxnLst>
                <a:cxn ang="0">
                  <a:pos x="981" y="1786"/>
                </a:cxn>
                <a:cxn ang="0">
                  <a:pos x="981" y="1720"/>
                </a:cxn>
                <a:cxn ang="0">
                  <a:pos x="969" y="1666"/>
                </a:cxn>
                <a:cxn ang="0">
                  <a:pos x="957" y="1613"/>
                </a:cxn>
                <a:cxn ang="0">
                  <a:pos x="921" y="1487"/>
                </a:cxn>
                <a:cxn ang="0">
                  <a:pos x="885" y="1361"/>
                </a:cxn>
                <a:cxn ang="0">
                  <a:pos x="796" y="1121"/>
                </a:cxn>
                <a:cxn ang="0">
                  <a:pos x="682" y="899"/>
                </a:cxn>
                <a:cxn ang="0">
                  <a:pos x="562" y="689"/>
                </a:cxn>
                <a:cxn ang="0">
                  <a:pos x="431" y="498"/>
                </a:cxn>
                <a:cxn ang="0">
                  <a:pos x="293" y="318"/>
                </a:cxn>
                <a:cxn ang="0">
                  <a:pos x="150" y="150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38" y="150"/>
                </a:cxn>
                <a:cxn ang="0">
                  <a:pos x="275" y="318"/>
                </a:cxn>
                <a:cxn ang="0">
                  <a:pos x="413" y="498"/>
                </a:cxn>
                <a:cxn ang="0">
                  <a:pos x="545" y="689"/>
                </a:cxn>
                <a:cxn ang="0">
                  <a:pos x="670" y="899"/>
                </a:cxn>
                <a:cxn ang="0">
                  <a:pos x="778" y="1121"/>
                </a:cxn>
                <a:cxn ang="0">
                  <a:pos x="873" y="1361"/>
                </a:cxn>
                <a:cxn ang="0">
                  <a:pos x="909" y="1487"/>
                </a:cxn>
                <a:cxn ang="0">
                  <a:pos x="945" y="1619"/>
                </a:cxn>
                <a:cxn ang="0">
                  <a:pos x="963" y="1702"/>
                </a:cxn>
                <a:cxn ang="0">
                  <a:pos x="981" y="1786"/>
                </a:cxn>
                <a:cxn ang="0">
                  <a:pos x="981" y="1786"/>
                </a:cxn>
              </a:cxnLst>
              <a:rect l="0" t="0" r="r" b="b"/>
              <a:pathLst>
                <a:path w="981" h="1786">
                  <a:moveTo>
                    <a:pt x="981" y="1786"/>
                  </a:moveTo>
                  <a:lnTo>
                    <a:pt x="981" y="1720"/>
                  </a:lnTo>
                  <a:lnTo>
                    <a:pt x="969" y="1666"/>
                  </a:lnTo>
                  <a:lnTo>
                    <a:pt x="957" y="1613"/>
                  </a:lnTo>
                  <a:lnTo>
                    <a:pt x="921" y="1487"/>
                  </a:lnTo>
                  <a:lnTo>
                    <a:pt x="885" y="1361"/>
                  </a:lnTo>
                  <a:lnTo>
                    <a:pt x="796" y="1121"/>
                  </a:lnTo>
                  <a:lnTo>
                    <a:pt x="682" y="899"/>
                  </a:lnTo>
                  <a:lnTo>
                    <a:pt x="562" y="689"/>
                  </a:lnTo>
                  <a:lnTo>
                    <a:pt x="431" y="498"/>
                  </a:lnTo>
                  <a:lnTo>
                    <a:pt x="293" y="318"/>
                  </a:lnTo>
                  <a:lnTo>
                    <a:pt x="150" y="150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38" y="150"/>
                  </a:lnTo>
                  <a:lnTo>
                    <a:pt x="275" y="318"/>
                  </a:lnTo>
                  <a:lnTo>
                    <a:pt x="413" y="498"/>
                  </a:lnTo>
                  <a:lnTo>
                    <a:pt x="545" y="689"/>
                  </a:lnTo>
                  <a:lnTo>
                    <a:pt x="670" y="899"/>
                  </a:lnTo>
                  <a:lnTo>
                    <a:pt x="778" y="1121"/>
                  </a:lnTo>
                  <a:lnTo>
                    <a:pt x="873" y="1361"/>
                  </a:lnTo>
                  <a:lnTo>
                    <a:pt x="909" y="1487"/>
                  </a:lnTo>
                  <a:lnTo>
                    <a:pt x="945" y="1619"/>
                  </a:lnTo>
                  <a:lnTo>
                    <a:pt x="963" y="1702"/>
                  </a:lnTo>
                  <a:lnTo>
                    <a:pt x="981" y="1786"/>
                  </a:lnTo>
                  <a:lnTo>
                    <a:pt x="981" y="1786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7" name="Freeform 23"/>
            <p:cNvSpPr>
              <a:spLocks/>
            </p:cNvSpPr>
            <p:nvPr/>
          </p:nvSpPr>
          <p:spPr bwMode="hidden">
            <a:xfrm>
              <a:off x="5041" y="0"/>
              <a:ext cx="719" cy="845"/>
            </a:xfrm>
            <a:custGeom>
              <a:avLst/>
              <a:gdLst/>
              <a:ahLst/>
              <a:cxnLst>
                <a:cxn ang="0">
                  <a:pos x="717" y="845"/>
                </a:cxn>
                <a:cxn ang="0">
                  <a:pos x="717" y="821"/>
                </a:cxn>
                <a:cxn ang="0">
                  <a:pos x="574" y="605"/>
                </a:cxn>
                <a:cxn ang="0">
                  <a:pos x="406" y="396"/>
                </a:cxn>
                <a:cxn ang="0">
                  <a:pos x="221" y="192"/>
                </a:cxn>
                <a:cxn ang="0">
                  <a:pos x="17" y="0"/>
                </a:cxn>
                <a:cxn ang="0">
                  <a:pos x="0" y="0"/>
                </a:cxn>
                <a:cxn ang="0">
                  <a:pos x="209" y="198"/>
                </a:cxn>
                <a:cxn ang="0">
                  <a:pos x="400" y="408"/>
                </a:cxn>
                <a:cxn ang="0">
                  <a:pos x="568" y="623"/>
                </a:cxn>
                <a:cxn ang="0">
                  <a:pos x="717" y="845"/>
                </a:cxn>
                <a:cxn ang="0">
                  <a:pos x="717" y="845"/>
                </a:cxn>
              </a:cxnLst>
              <a:rect l="0" t="0" r="r" b="b"/>
              <a:pathLst>
                <a:path w="717" h="845">
                  <a:moveTo>
                    <a:pt x="717" y="845"/>
                  </a:moveTo>
                  <a:lnTo>
                    <a:pt x="717" y="821"/>
                  </a:lnTo>
                  <a:lnTo>
                    <a:pt x="574" y="605"/>
                  </a:lnTo>
                  <a:lnTo>
                    <a:pt x="406" y="396"/>
                  </a:lnTo>
                  <a:lnTo>
                    <a:pt x="221" y="192"/>
                  </a:lnTo>
                  <a:lnTo>
                    <a:pt x="17" y="0"/>
                  </a:lnTo>
                  <a:lnTo>
                    <a:pt x="0" y="0"/>
                  </a:lnTo>
                  <a:lnTo>
                    <a:pt x="209" y="198"/>
                  </a:lnTo>
                  <a:lnTo>
                    <a:pt x="400" y="408"/>
                  </a:lnTo>
                  <a:lnTo>
                    <a:pt x="568" y="623"/>
                  </a:lnTo>
                  <a:lnTo>
                    <a:pt x="717" y="845"/>
                  </a:lnTo>
                  <a:lnTo>
                    <a:pt x="717" y="845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8" name="Freeform 24"/>
            <p:cNvSpPr>
              <a:spLocks/>
            </p:cNvSpPr>
            <p:nvPr/>
          </p:nvSpPr>
          <p:spPr bwMode="hidden">
            <a:xfrm>
              <a:off x="5352" y="0"/>
              <a:ext cx="408" cy="414"/>
            </a:xfrm>
            <a:custGeom>
              <a:avLst/>
              <a:gdLst/>
              <a:ahLst/>
              <a:cxnLst>
                <a:cxn ang="0">
                  <a:pos x="407" y="414"/>
                </a:cxn>
                <a:cxn ang="0">
                  <a:pos x="407" y="396"/>
                </a:cxn>
                <a:cxn ang="0">
                  <a:pos x="222" y="192"/>
                </a:cxn>
                <a:cxn ang="0">
                  <a:pos x="12" y="0"/>
                </a:cxn>
                <a:cxn ang="0">
                  <a:pos x="0" y="0"/>
                </a:cxn>
                <a:cxn ang="0">
                  <a:pos x="108" y="102"/>
                </a:cxn>
                <a:cxn ang="0">
                  <a:pos x="216" y="204"/>
                </a:cxn>
                <a:cxn ang="0">
                  <a:pos x="407" y="414"/>
                </a:cxn>
                <a:cxn ang="0">
                  <a:pos x="407" y="414"/>
                </a:cxn>
              </a:cxnLst>
              <a:rect l="0" t="0" r="r" b="b"/>
              <a:pathLst>
                <a:path w="407" h="414">
                  <a:moveTo>
                    <a:pt x="407" y="414"/>
                  </a:moveTo>
                  <a:lnTo>
                    <a:pt x="407" y="396"/>
                  </a:lnTo>
                  <a:lnTo>
                    <a:pt x="222" y="192"/>
                  </a:lnTo>
                  <a:lnTo>
                    <a:pt x="12" y="0"/>
                  </a:lnTo>
                  <a:lnTo>
                    <a:pt x="0" y="0"/>
                  </a:lnTo>
                  <a:lnTo>
                    <a:pt x="108" y="102"/>
                  </a:lnTo>
                  <a:lnTo>
                    <a:pt x="216" y="204"/>
                  </a:lnTo>
                  <a:lnTo>
                    <a:pt x="407" y="414"/>
                  </a:lnTo>
                  <a:lnTo>
                    <a:pt x="407" y="414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09" name="Freeform 25"/>
            <p:cNvSpPr>
              <a:spLocks/>
            </p:cNvSpPr>
            <p:nvPr/>
          </p:nvSpPr>
          <p:spPr bwMode="hidden">
            <a:xfrm>
              <a:off x="6" y="0"/>
              <a:ext cx="858" cy="1409"/>
            </a:xfrm>
            <a:custGeom>
              <a:avLst/>
              <a:gdLst/>
              <a:ahLst/>
              <a:cxnLst>
                <a:cxn ang="0">
                  <a:pos x="0" y="1361"/>
                </a:cxn>
                <a:cxn ang="0">
                  <a:pos x="0" y="1409"/>
                </a:cxn>
                <a:cxn ang="0">
                  <a:pos x="54" y="1211"/>
                </a:cxn>
                <a:cxn ang="0">
                  <a:pos x="126" y="1013"/>
                </a:cxn>
                <a:cxn ang="0">
                  <a:pos x="215" y="827"/>
                </a:cxn>
                <a:cxn ang="0">
                  <a:pos x="311" y="647"/>
                </a:cxn>
                <a:cxn ang="0">
                  <a:pos x="431" y="474"/>
                </a:cxn>
                <a:cxn ang="0">
                  <a:pos x="556" y="312"/>
                </a:cxn>
                <a:cxn ang="0">
                  <a:pos x="700" y="150"/>
                </a:cxn>
                <a:cxn ang="0">
                  <a:pos x="855" y="0"/>
                </a:cxn>
                <a:cxn ang="0">
                  <a:pos x="837" y="0"/>
                </a:cxn>
                <a:cxn ang="0">
                  <a:pos x="688" y="144"/>
                </a:cxn>
                <a:cxn ang="0">
                  <a:pos x="550" y="300"/>
                </a:cxn>
                <a:cxn ang="0">
                  <a:pos x="425" y="462"/>
                </a:cxn>
                <a:cxn ang="0">
                  <a:pos x="311" y="629"/>
                </a:cxn>
                <a:cxn ang="0">
                  <a:pos x="215" y="803"/>
                </a:cxn>
                <a:cxn ang="0">
                  <a:pos x="132" y="983"/>
                </a:cxn>
                <a:cxn ang="0">
                  <a:pos x="60" y="1169"/>
                </a:cxn>
                <a:cxn ang="0">
                  <a:pos x="0" y="1361"/>
                </a:cxn>
                <a:cxn ang="0">
                  <a:pos x="0" y="1361"/>
                </a:cxn>
              </a:cxnLst>
              <a:rect l="0" t="0" r="r" b="b"/>
              <a:pathLst>
                <a:path w="855" h="1409">
                  <a:moveTo>
                    <a:pt x="0" y="1361"/>
                  </a:moveTo>
                  <a:lnTo>
                    <a:pt x="0" y="1409"/>
                  </a:lnTo>
                  <a:lnTo>
                    <a:pt x="54" y="1211"/>
                  </a:lnTo>
                  <a:lnTo>
                    <a:pt x="126" y="1013"/>
                  </a:lnTo>
                  <a:lnTo>
                    <a:pt x="215" y="827"/>
                  </a:lnTo>
                  <a:lnTo>
                    <a:pt x="311" y="647"/>
                  </a:lnTo>
                  <a:lnTo>
                    <a:pt x="431" y="474"/>
                  </a:lnTo>
                  <a:lnTo>
                    <a:pt x="556" y="312"/>
                  </a:lnTo>
                  <a:lnTo>
                    <a:pt x="700" y="150"/>
                  </a:lnTo>
                  <a:lnTo>
                    <a:pt x="855" y="0"/>
                  </a:lnTo>
                  <a:lnTo>
                    <a:pt x="837" y="0"/>
                  </a:lnTo>
                  <a:lnTo>
                    <a:pt x="688" y="144"/>
                  </a:lnTo>
                  <a:lnTo>
                    <a:pt x="550" y="300"/>
                  </a:lnTo>
                  <a:lnTo>
                    <a:pt x="425" y="462"/>
                  </a:lnTo>
                  <a:lnTo>
                    <a:pt x="311" y="629"/>
                  </a:lnTo>
                  <a:lnTo>
                    <a:pt x="215" y="803"/>
                  </a:lnTo>
                  <a:lnTo>
                    <a:pt x="132" y="983"/>
                  </a:lnTo>
                  <a:lnTo>
                    <a:pt x="60" y="1169"/>
                  </a:lnTo>
                  <a:lnTo>
                    <a:pt x="0" y="1361"/>
                  </a:lnTo>
                  <a:lnTo>
                    <a:pt x="0" y="1361"/>
                  </a:lnTo>
                  <a:close/>
                </a:path>
              </a:pathLst>
            </a:custGeom>
            <a:gradFill rotWithShape="0">
              <a:gsLst>
                <a:gs pos="0">
                  <a:schemeClr val="bg1"/>
                </a:gs>
                <a:gs pos="100000">
                  <a:schemeClr val="bg1">
                    <a:gamma/>
                    <a:shade val="94118"/>
                    <a:invGamma/>
                  </a:schemeClr>
                </a:gs>
              </a:gsLst>
              <a:lin ang="5400000" scaled="1"/>
            </a:gra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0" name="Freeform 26"/>
            <p:cNvSpPr>
              <a:spLocks/>
            </p:cNvSpPr>
            <p:nvPr/>
          </p:nvSpPr>
          <p:spPr bwMode="hidden">
            <a:xfrm>
              <a:off x="6" y="0"/>
              <a:ext cx="588" cy="599"/>
            </a:xfrm>
            <a:custGeom>
              <a:avLst/>
              <a:gdLst/>
              <a:ahLst/>
              <a:cxnLst>
                <a:cxn ang="0">
                  <a:pos x="586" y="0"/>
                </a:cxn>
                <a:cxn ang="0">
                  <a:pos x="568" y="0"/>
                </a:cxn>
                <a:cxn ang="0">
                  <a:pos x="407" y="132"/>
                </a:cxn>
                <a:cxn ang="0">
                  <a:pos x="257" y="270"/>
                </a:cxn>
                <a:cxn ang="0">
                  <a:pos x="120" y="420"/>
                </a:cxn>
                <a:cxn ang="0">
                  <a:pos x="0" y="575"/>
                </a:cxn>
                <a:cxn ang="0">
                  <a:pos x="0" y="599"/>
                </a:cxn>
                <a:cxn ang="0">
                  <a:pos x="120" y="432"/>
                </a:cxn>
                <a:cxn ang="0">
                  <a:pos x="257" y="282"/>
                </a:cxn>
                <a:cxn ang="0">
                  <a:pos x="413" y="138"/>
                </a:cxn>
                <a:cxn ang="0">
                  <a:pos x="586" y="0"/>
                </a:cxn>
                <a:cxn ang="0">
                  <a:pos x="586" y="0"/>
                </a:cxn>
              </a:cxnLst>
              <a:rect l="0" t="0" r="r" b="b"/>
              <a:pathLst>
                <a:path w="586" h="599">
                  <a:moveTo>
                    <a:pt x="586" y="0"/>
                  </a:moveTo>
                  <a:lnTo>
                    <a:pt x="568" y="0"/>
                  </a:lnTo>
                  <a:lnTo>
                    <a:pt x="407" y="132"/>
                  </a:lnTo>
                  <a:lnTo>
                    <a:pt x="257" y="270"/>
                  </a:lnTo>
                  <a:lnTo>
                    <a:pt x="120" y="420"/>
                  </a:lnTo>
                  <a:lnTo>
                    <a:pt x="0" y="575"/>
                  </a:lnTo>
                  <a:lnTo>
                    <a:pt x="0" y="599"/>
                  </a:lnTo>
                  <a:lnTo>
                    <a:pt x="120" y="432"/>
                  </a:lnTo>
                  <a:lnTo>
                    <a:pt x="257" y="282"/>
                  </a:lnTo>
                  <a:lnTo>
                    <a:pt x="413" y="138"/>
                  </a:lnTo>
                  <a:lnTo>
                    <a:pt x="586" y="0"/>
                  </a:lnTo>
                  <a:lnTo>
                    <a:pt x="586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1" name="Freeform 27"/>
            <p:cNvSpPr>
              <a:spLocks/>
            </p:cNvSpPr>
            <p:nvPr/>
          </p:nvSpPr>
          <p:spPr bwMode="hidden">
            <a:xfrm>
              <a:off x="6" y="0"/>
              <a:ext cx="270" cy="252"/>
            </a:xfrm>
            <a:custGeom>
              <a:avLst/>
              <a:gdLst/>
              <a:ahLst/>
              <a:cxnLst>
                <a:cxn ang="0">
                  <a:pos x="269" y="0"/>
                </a:cxn>
                <a:cxn ang="0">
                  <a:pos x="251" y="0"/>
                </a:cxn>
                <a:cxn ang="0">
                  <a:pos x="120" y="114"/>
                </a:cxn>
                <a:cxn ang="0">
                  <a:pos x="60" y="174"/>
                </a:cxn>
                <a:cxn ang="0">
                  <a:pos x="0" y="234"/>
                </a:cxn>
                <a:cxn ang="0">
                  <a:pos x="0" y="252"/>
                </a:cxn>
                <a:cxn ang="0">
                  <a:pos x="126" y="120"/>
                </a:cxn>
                <a:cxn ang="0">
                  <a:pos x="269" y="0"/>
                </a:cxn>
                <a:cxn ang="0">
                  <a:pos x="269" y="0"/>
                </a:cxn>
              </a:cxnLst>
              <a:rect l="0" t="0" r="r" b="b"/>
              <a:pathLst>
                <a:path w="269" h="252">
                  <a:moveTo>
                    <a:pt x="269" y="0"/>
                  </a:moveTo>
                  <a:lnTo>
                    <a:pt x="251" y="0"/>
                  </a:lnTo>
                  <a:lnTo>
                    <a:pt x="120" y="114"/>
                  </a:lnTo>
                  <a:lnTo>
                    <a:pt x="60" y="174"/>
                  </a:lnTo>
                  <a:lnTo>
                    <a:pt x="0" y="234"/>
                  </a:lnTo>
                  <a:lnTo>
                    <a:pt x="0" y="252"/>
                  </a:lnTo>
                  <a:lnTo>
                    <a:pt x="126" y="120"/>
                  </a:lnTo>
                  <a:lnTo>
                    <a:pt x="269" y="0"/>
                  </a:lnTo>
                  <a:lnTo>
                    <a:pt x="269" y="0"/>
                  </a:lnTo>
                  <a:close/>
                </a:path>
              </a:pathLst>
            </a:custGeom>
            <a:solidFill>
              <a:schemeClr val="bg1"/>
            </a:solidFill>
            <a:ln w="9525">
              <a:noFill/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246812" name="Line 28"/>
            <p:cNvSpPr>
              <a:spLocks noChangeShapeType="1"/>
            </p:cNvSpPr>
            <p:nvPr/>
          </p:nvSpPr>
          <p:spPr bwMode="hidden">
            <a:xfrm>
              <a:off x="1" y="2749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3" name="Line 29"/>
            <p:cNvSpPr>
              <a:spLocks noChangeShapeType="1"/>
            </p:cNvSpPr>
            <p:nvPr/>
          </p:nvSpPr>
          <p:spPr bwMode="hidden">
            <a:xfrm>
              <a:off x="1" y="2356"/>
              <a:ext cx="5758" cy="0"/>
            </a:xfrm>
            <a:prstGeom prst="line">
              <a:avLst/>
            </a:prstGeom>
            <a:noFill/>
            <a:ln w="15875">
              <a:solidFill>
                <a:schemeClr val="bg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14" name="Line 30"/>
            <p:cNvSpPr>
              <a:spLocks noChangeShapeType="1"/>
            </p:cNvSpPr>
            <p:nvPr/>
          </p:nvSpPr>
          <p:spPr bwMode="hidden">
            <a:xfrm>
              <a:off x="1" y="3142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grpSp>
          <p:nvGrpSpPr>
            <p:cNvPr id="246815" name="Group 31"/>
            <p:cNvGrpSpPr>
              <a:grpSpLocks/>
            </p:cNvGrpSpPr>
            <p:nvPr/>
          </p:nvGrpSpPr>
          <p:grpSpPr bwMode="auto">
            <a:xfrm>
              <a:off x="1" y="392"/>
              <a:ext cx="5758" cy="1571"/>
              <a:chOff x="1" y="392"/>
              <a:chExt cx="5758" cy="1571"/>
            </a:xfrm>
          </p:grpSpPr>
          <p:sp>
            <p:nvSpPr>
              <p:cNvPr id="246816" name="Line 32"/>
              <p:cNvSpPr>
                <a:spLocks noChangeShapeType="1"/>
              </p:cNvSpPr>
              <p:nvPr userDrawn="1"/>
            </p:nvSpPr>
            <p:spPr bwMode="hidden">
              <a:xfrm>
                <a:off x="1" y="784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7" name="Line 33"/>
              <p:cNvSpPr>
                <a:spLocks noChangeShapeType="1"/>
              </p:cNvSpPr>
              <p:nvPr userDrawn="1"/>
            </p:nvSpPr>
            <p:spPr bwMode="hidden">
              <a:xfrm>
                <a:off x="1" y="1963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8" name="Line 34"/>
              <p:cNvSpPr>
                <a:spLocks noChangeShapeType="1"/>
              </p:cNvSpPr>
              <p:nvPr userDrawn="1"/>
            </p:nvSpPr>
            <p:spPr bwMode="hidden">
              <a:xfrm>
                <a:off x="1" y="1570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19" name="Line 35"/>
              <p:cNvSpPr>
                <a:spLocks noChangeShapeType="1"/>
              </p:cNvSpPr>
              <p:nvPr userDrawn="1"/>
            </p:nvSpPr>
            <p:spPr bwMode="hidden">
              <a:xfrm>
                <a:off x="1" y="1177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46820" name="Line 36"/>
              <p:cNvSpPr>
                <a:spLocks noChangeShapeType="1"/>
              </p:cNvSpPr>
              <p:nvPr userDrawn="1"/>
            </p:nvSpPr>
            <p:spPr bwMode="hidden">
              <a:xfrm>
                <a:off x="1" y="392"/>
                <a:ext cx="5758" cy="0"/>
              </a:xfrm>
              <a:prstGeom prst="line">
                <a:avLst/>
              </a:prstGeom>
              <a:noFill/>
              <a:ln w="15875">
                <a:solidFill>
                  <a:schemeClr val="bg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46821" name="Line 37"/>
            <p:cNvSpPr>
              <a:spLocks noChangeShapeType="1"/>
            </p:cNvSpPr>
            <p:nvPr/>
          </p:nvSpPr>
          <p:spPr bwMode="hidden">
            <a:xfrm>
              <a:off x="1" y="3928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6822" name="Line 38"/>
            <p:cNvSpPr>
              <a:spLocks noChangeShapeType="1"/>
            </p:cNvSpPr>
            <p:nvPr/>
          </p:nvSpPr>
          <p:spPr bwMode="hidden">
            <a:xfrm>
              <a:off x="1" y="3535"/>
              <a:ext cx="5758" cy="0"/>
            </a:xfrm>
            <a:prstGeom prst="line">
              <a:avLst/>
            </a:prstGeom>
            <a:noFill/>
            <a:ln w="15875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46823" name="Rectangle 39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1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46824" name="Rectangle 40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6825" name="Rectangle 41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endParaRPr lang="en-US"/>
          </a:p>
        </p:txBody>
      </p:sp>
      <p:sp>
        <p:nvSpPr>
          <p:cNvPr id="246826" name="Rectangle 42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3638"/>
            <a:ext cx="2133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000">
                <a:effectLst>
                  <a:outerShdw blurRad="38100" dist="38100" dir="2700000" algn="tl">
                    <a:srgbClr val="000000"/>
                  </a:outerShdw>
                </a:effectLst>
              </a:defRPr>
            </a:lvl1pPr>
          </a:lstStyle>
          <a:p>
            <a:fld id="{8061D0A9-FECA-4FBD-9703-9A15C89EB24A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46827" name="Rectangle 4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chemeClr val="tx1"/>
        </a:buClr>
        <a:buChar char="•"/>
        <a:defRPr sz="28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60000"/>
        <a:buFont typeface="Wingdings" pitchFamily="2" charset="2"/>
        <a:buChar char="n"/>
        <a:defRPr sz="24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Char char="•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effectLst>
            <a:outerShdw blurRad="38100" dist="38100" dir="2700000" algn="tl">
              <a:srgbClr val="000000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" y="1692275"/>
            <a:ext cx="8305800" cy="1736725"/>
          </a:xfrm>
        </p:spPr>
        <p:txBody>
          <a:bodyPr/>
          <a:lstStyle/>
          <a:p>
            <a:r>
              <a:rPr lang="en-US" dirty="0"/>
              <a:t>CSSE 304 Day 4</a:t>
            </a:r>
          </a:p>
        </p:txBody>
      </p:sp>
      <p:sp>
        <p:nvSpPr>
          <p:cNvPr id="2734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3886200"/>
            <a:ext cx="8991600" cy="1752600"/>
          </a:xfrm>
        </p:spPr>
        <p:txBody>
          <a:bodyPr/>
          <a:lstStyle/>
          <a:p>
            <a:r>
              <a:rPr lang="en-US" dirty="0"/>
              <a:t>map filter append</a:t>
            </a:r>
          </a:p>
          <a:p>
            <a:r>
              <a:rPr lang="en-US" dirty="0"/>
              <a:t>Functions with variable numbers of </a:t>
            </a:r>
            <a:r>
              <a:rPr lang="en-US" dirty="0" err="1"/>
              <a:t>args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first-class data object</a:t>
            </a:r>
          </a:p>
        </p:txBody>
      </p:sp>
      <p:sp>
        <p:nvSpPr>
          <p:cNvPr id="317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spcBef>
                <a:spcPts val="1200"/>
              </a:spcBef>
            </a:pPr>
            <a:r>
              <a:rPr lang="en-US" dirty="0"/>
              <a:t>Can be stored in a data structure</a:t>
            </a:r>
          </a:p>
          <a:p>
            <a:pPr>
              <a:spcBef>
                <a:spcPts val="1200"/>
              </a:spcBef>
            </a:pPr>
            <a:r>
              <a:rPr lang="en-US" dirty="0"/>
              <a:t>Can be passed as an argument to a procedure</a:t>
            </a:r>
          </a:p>
          <a:p>
            <a:pPr>
              <a:spcBef>
                <a:spcPts val="1200"/>
              </a:spcBef>
            </a:pPr>
            <a:r>
              <a:rPr lang="en-US" dirty="0"/>
              <a:t>Can be returned by a procedure</a:t>
            </a:r>
          </a:p>
          <a:p>
            <a:pPr>
              <a:buNone/>
            </a:pPr>
            <a:endParaRPr lang="en-US" dirty="0"/>
          </a:p>
          <a:p>
            <a:r>
              <a:rPr lang="en-US" dirty="0"/>
              <a:t>In Scheme, </a:t>
            </a:r>
            <a:r>
              <a:rPr lang="en-US" b="1" dirty="0"/>
              <a:t>procedures</a:t>
            </a:r>
            <a:r>
              <a:rPr lang="en-US" dirty="0"/>
              <a:t> are first-class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-76200"/>
            <a:ext cx="7467600" cy="609600"/>
          </a:xfrm>
        </p:spPr>
        <p:txBody>
          <a:bodyPr/>
          <a:lstStyle/>
          <a:p>
            <a:r>
              <a:rPr lang="en-US" sz="4000" b="1" dirty="0">
                <a:sym typeface="Wingdings" pitchFamily="2" charset="2"/>
              </a:rPr>
              <a:t>Recursive procedures</a:t>
            </a:r>
          </a:p>
        </p:txBody>
      </p:sp>
      <p:sp>
        <p:nvSpPr>
          <p:cNvPr id="3194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838200"/>
            <a:ext cx="8991600" cy="5867400"/>
          </a:xfrm>
        </p:spPr>
        <p:txBody>
          <a:bodyPr/>
          <a:lstStyle/>
          <a:p>
            <a:r>
              <a:rPr lang="en-US" sz="2800" b="1" dirty="0">
                <a:solidFill>
                  <a:srgbClr val="FFFF00"/>
                </a:solidFill>
              </a:rPr>
              <a:t>(firsts ′((a b) (c d) (e f))) </a:t>
            </a:r>
            <a:r>
              <a:rPr lang="en-US" sz="2800" b="1" dirty="0"/>
              <a:t>  </a:t>
            </a:r>
            <a:r>
              <a:rPr lang="en-US" sz="2800" dirty="0">
                <a:sym typeface="Wingdings" pitchFamily="2" charset="2"/>
              </a:rPr>
              <a:t> (a c e)</a:t>
            </a:r>
          </a:p>
          <a:p>
            <a:pPr lvl="2"/>
            <a:r>
              <a:rPr lang="en-US" sz="2000" dirty="0"/>
              <a:t>Do it "from scratch".</a:t>
            </a:r>
            <a:br>
              <a:rPr lang="en-US" sz="2000" dirty="0"/>
            </a:br>
            <a:endParaRPr lang="en-US" sz="2000" dirty="0"/>
          </a:p>
          <a:p>
            <a:r>
              <a:rPr lang="en-US" sz="2800" b="1" dirty="0">
                <a:solidFill>
                  <a:srgbClr val="FFFF00"/>
                </a:solidFill>
              </a:rPr>
              <a:t>(unary-map f ls)</a:t>
            </a:r>
            <a:r>
              <a:rPr lang="en-US" sz="2800" b="1" dirty="0"/>
              <a:t> </a:t>
            </a:r>
            <a:r>
              <a:rPr lang="en-US" sz="2800" dirty="0"/>
              <a:t>applies </a:t>
            </a:r>
            <a:r>
              <a:rPr lang="en-US" sz="2800" b="1" dirty="0"/>
              <a:t>f</a:t>
            </a:r>
            <a:r>
              <a:rPr lang="en-US" sz="2800" dirty="0"/>
              <a:t> to each element of </a:t>
            </a:r>
            <a:r>
              <a:rPr lang="en-US" sz="2800" b="1" dirty="0"/>
              <a:t>ls</a:t>
            </a:r>
            <a:r>
              <a:rPr lang="en-US" sz="2800" dirty="0"/>
              <a:t>, and returns the list of the results.</a:t>
            </a:r>
          </a:p>
          <a:p>
            <a:pPr marL="742950" lvl="2" indent="-342900">
              <a:buClr>
                <a:schemeClr val="hlink"/>
              </a:buClr>
            </a:pPr>
            <a:r>
              <a:rPr lang="en-US" dirty="0"/>
              <a:t>(unary-map (lambda (x) (+ x 2)) </a:t>
            </a:r>
            <a:br>
              <a:rPr lang="en-US" dirty="0"/>
            </a:br>
            <a:r>
              <a:rPr lang="en-US" dirty="0"/>
              <a:t>         '(3 5 9))                             </a:t>
            </a:r>
            <a:r>
              <a:rPr lang="en-US" dirty="0">
                <a:sym typeface="Wingdings" pitchFamily="2" charset="2"/>
              </a:rPr>
              <a:t>  (5 7 11)</a:t>
            </a:r>
            <a:br>
              <a:rPr lang="en-US" dirty="0"/>
            </a:br>
            <a:endParaRPr lang="en-US" sz="1200" dirty="0"/>
          </a:p>
          <a:p>
            <a:r>
              <a:rPr lang="en-US" sz="2800" dirty="0"/>
              <a:t>How could we use </a:t>
            </a:r>
            <a:r>
              <a:rPr lang="en-US" sz="2800" b="1" dirty="0">
                <a:solidFill>
                  <a:srgbClr val="FFFF00"/>
                </a:solidFill>
              </a:rPr>
              <a:t>unary-map </a:t>
            </a:r>
            <a:r>
              <a:rPr lang="en-US" sz="2800" dirty="0"/>
              <a:t>to write </a:t>
            </a:r>
            <a:r>
              <a:rPr lang="en-US" sz="2800" b="1" dirty="0">
                <a:solidFill>
                  <a:srgbClr val="FFFF00"/>
                </a:solidFill>
              </a:rPr>
              <a:t>firsts</a:t>
            </a:r>
            <a:r>
              <a:rPr lang="en-US" sz="2800" dirty="0"/>
              <a:t>?</a:t>
            </a:r>
            <a:r>
              <a:rPr lang="en-US" sz="2800" b="1" dirty="0"/>
              <a:t> </a:t>
            </a:r>
          </a:p>
          <a:p>
            <a:r>
              <a:rPr lang="en-US" sz="2400" dirty="0"/>
              <a:t>Note that </a:t>
            </a:r>
            <a:r>
              <a:rPr lang="en-US" sz="2400" dirty="0">
                <a:solidFill>
                  <a:srgbClr val="FFFF00"/>
                </a:solidFill>
              </a:rPr>
              <a:t>unary-map</a:t>
            </a:r>
            <a:r>
              <a:rPr lang="en-US" sz="2400" dirty="0"/>
              <a:t> is a special case of Scheme's </a:t>
            </a:r>
            <a:r>
              <a:rPr lang="en-US" sz="2400" dirty="0">
                <a:solidFill>
                  <a:srgbClr val="FFFF00"/>
                </a:solidFill>
              </a:rPr>
              <a:t>map</a:t>
            </a:r>
            <a:r>
              <a:rPr lang="en-US" sz="2400" dirty="0"/>
              <a:t>, so we'll just write </a:t>
            </a:r>
            <a:r>
              <a:rPr lang="en-US" sz="2400" dirty="0">
                <a:solidFill>
                  <a:srgbClr val="FFFF00"/>
                </a:solidFill>
              </a:rPr>
              <a:t>map</a:t>
            </a:r>
            <a:r>
              <a:rPr lang="en-US" sz="2400" dirty="0"/>
              <a:t> from now on.</a:t>
            </a:r>
          </a:p>
          <a:p>
            <a:endParaRPr lang="en-US" sz="2800" dirty="0">
              <a:solidFill>
                <a:schemeClr val="tx2"/>
              </a:solidFill>
            </a:endParaRPr>
          </a:p>
          <a:p>
            <a:pPr lvl="1"/>
            <a:endParaRPr lang="en-US" sz="2400" b="1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endParaRPr lang="en-US" sz="2800" b="1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9651637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FEC2D-869D-4B8D-912E-66E92191C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don’t you 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E0E90F-CED2-46FA-964E-257B5302A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Lets go to today’s code</a:t>
            </a:r>
          </a:p>
        </p:txBody>
      </p:sp>
    </p:spTree>
    <p:extLst>
      <p:ext uri="{BB962C8B-B14F-4D97-AF65-F5344CB8AC3E}">
        <p14:creationId xmlns:p14="http://schemas.microsoft.com/office/powerpoint/2010/main" val="13448037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685800"/>
          </a:xfrm>
        </p:spPr>
        <p:txBody>
          <a:bodyPr/>
          <a:lstStyle/>
          <a:p>
            <a:pPr eaLnBrk="1" hangingPunct="1"/>
            <a:r>
              <a:rPr lang="en-US" sz="4000" b="1"/>
              <a:t>apply</a:t>
            </a:r>
            <a:endParaRPr lang="en-US" sz="400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914400"/>
            <a:ext cx="8991600" cy="5943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FontTx/>
              <a:buNone/>
            </a:pPr>
            <a:r>
              <a:rPr lang="en-US" dirty="0"/>
              <a:t>What if a procedure expects a number of </a:t>
            </a:r>
            <a:r>
              <a:rPr lang="en-US" dirty="0">
                <a:solidFill>
                  <a:srgbClr val="FFFF00"/>
                </a:solidFill>
              </a:rPr>
              <a:t>individual arguments</a:t>
            </a:r>
            <a:r>
              <a:rPr lang="en-US" dirty="0"/>
              <a:t>, but we actually have the things that should be its arguments in a </a:t>
            </a:r>
            <a:r>
              <a:rPr lang="en-US" dirty="0">
                <a:solidFill>
                  <a:srgbClr val="FFFF00"/>
                </a:solidFill>
              </a:rPr>
              <a:t>list</a:t>
            </a:r>
            <a:r>
              <a:rPr lang="en-US" dirty="0"/>
              <a:t>?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We’d like to write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  </a:t>
            </a: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</a:rPr>
              <a:t>(define list-sum (lambda (L) (+ L)))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but + doesn’t expect a list of arguments. 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dirty="0"/>
              <a:t>So we write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b="1" dirty="0">
                <a:solidFill>
                  <a:srgbClr val="FFFF00"/>
                </a:solidFill>
                <a:latin typeface="Courier New" pitchFamily="49" charset="0"/>
              </a:rPr>
              <a:t>define list-sum (lambda (L) (apply + L)))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latin typeface="Courier New" pitchFamily="49" charset="0"/>
              </a:rPr>
              <a:t>     </a:t>
            </a:r>
            <a:r>
              <a:rPr lang="en-US" sz="2400" b="1" dirty="0"/>
              <a:t>Application of </a:t>
            </a:r>
            <a:r>
              <a:rPr lang="en-US" sz="2400" dirty="0">
                <a:latin typeface="Courier New" pitchFamily="49" charset="0"/>
              </a:rPr>
              <a:t>apply</a:t>
            </a:r>
            <a:r>
              <a:rPr lang="en-US" sz="2400" b="1" dirty="0"/>
              <a:t> is like </a:t>
            </a:r>
            <a:r>
              <a:rPr lang="en-US" sz="2400" b="1" dirty="0" err="1">
                <a:latin typeface="Courier New" pitchFamily="49" charset="0"/>
              </a:rPr>
              <a:t>cons</a:t>
            </a:r>
            <a:r>
              <a:rPr lang="en-US" sz="2400" b="1" dirty="0" err="1"/>
              <a:t>ing</a:t>
            </a:r>
            <a:r>
              <a:rPr lang="en-US" sz="2400" b="1" dirty="0"/>
              <a:t> </a:t>
            </a:r>
            <a:r>
              <a:rPr lang="en-US" sz="2000" b="1" dirty="0" err="1">
                <a:latin typeface="Courier New" pitchFamily="49" charset="0"/>
              </a:rPr>
              <a:t>apply</a:t>
            </a:r>
            <a:r>
              <a:rPr lang="en-US" sz="2400" b="1" dirty="0" err="1"/>
              <a:t>’s</a:t>
            </a:r>
            <a:r>
              <a:rPr lang="en-US" sz="2400" b="1" dirty="0"/>
              <a:t> </a:t>
            </a:r>
            <a:br>
              <a:rPr lang="en-US" sz="2400" b="1" dirty="0"/>
            </a:br>
            <a:r>
              <a:rPr lang="en-US" sz="2400" b="1" dirty="0"/>
              <a:t>      first argument onto the list that is its</a:t>
            </a:r>
            <a:br>
              <a:rPr lang="en-US" sz="2400" b="1" dirty="0"/>
            </a:br>
            <a:r>
              <a:rPr lang="en-US" sz="2400" b="1" dirty="0"/>
              <a:t>      second argument, and then evaluating.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6096000" y="2362200"/>
            <a:ext cx="2895600" cy="830997"/>
          </a:xfrm>
          <a:prstGeom prst="rect">
            <a:avLst/>
          </a:prstGeom>
          <a:solidFill>
            <a:schemeClr val="tx2">
              <a:lumMod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+mn-lt"/>
              </a:rPr>
              <a:t>More on map and apply soon</a:t>
            </a:r>
          </a:p>
        </p:txBody>
      </p:sp>
    </p:spTree>
    <p:extLst>
      <p:ext uri="{BB962C8B-B14F-4D97-AF65-F5344CB8AC3E}">
        <p14:creationId xmlns:p14="http://schemas.microsoft.com/office/powerpoint/2010/main" val="30949463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56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6870700" cy="1295400"/>
          </a:xfrm>
        </p:spPr>
        <p:txBody>
          <a:bodyPr/>
          <a:lstStyle/>
          <a:p>
            <a:pPr eaLnBrk="1" hangingPunct="1"/>
            <a:r>
              <a:rPr lang="en-US" sz="4000" b="1" dirty="0"/>
              <a:t>lambda</a:t>
            </a:r>
            <a:r>
              <a:rPr lang="en-US" sz="4000" dirty="0"/>
              <a:t> with an improper list of arguments</a:t>
            </a:r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0" y="1447800"/>
            <a:ext cx="8915400" cy="4800600"/>
          </a:xfrm>
        </p:spPr>
        <p:txBody>
          <a:bodyPr/>
          <a:lstStyle/>
          <a:p>
            <a:pPr eaLnBrk="1" hangingPunct="1"/>
            <a:r>
              <a:rPr lang="en-US" sz="2800" dirty="0"/>
              <a:t>Used when procedure expects a variable number of arguments.</a:t>
            </a:r>
          </a:p>
          <a:p>
            <a:pPr lvl="1" eaLnBrk="1" hangingPunct="1"/>
            <a:r>
              <a:rPr lang="en-US" b="1" dirty="0">
                <a:solidFill>
                  <a:srgbClr val="FFFF00"/>
                </a:solidFill>
              </a:rPr>
              <a:t>(lambda x </a:t>
            </a:r>
            <a:r>
              <a:rPr lang="en-US" b="1" i="1" dirty="0">
                <a:solidFill>
                  <a:srgbClr val="FFFF00"/>
                </a:solidFill>
              </a:rPr>
              <a:t>body)</a:t>
            </a:r>
          </a:p>
          <a:p>
            <a:pPr lvl="2" eaLnBrk="1" hangingPunct="1"/>
            <a:r>
              <a:rPr lang="en-US" dirty="0"/>
              <a:t>when the resulting procedure is applied, all of the arguments are placed into a list and bound to x.</a:t>
            </a:r>
            <a:br>
              <a:rPr lang="en-US" dirty="0"/>
            </a:br>
            <a:r>
              <a:rPr lang="en-US" dirty="0"/>
              <a:t>Then </a:t>
            </a:r>
            <a:r>
              <a:rPr lang="en-US" b="1" dirty="0"/>
              <a:t>body</a:t>
            </a:r>
            <a:r>
              <a:rPr lang="en-US" dirty="0"/>
              <a:t> is evaluated. </a:t>
            </a:r>
          </a:p>
          <a:p>
            <a:pPr lvl="1" eaLnBrk="1" hangingPunct="1"/>
            <a:r>
              <a:rPr lang="en-US" b="1" dirty="0">
                <a:solidFill>
                  <a:srgbClr val="FFFF00"/>
                </a:solidFill>
              </a:rPr>
              <a:t>(lambda (x y . z) </a:t>
            </a:r>
            <a:r>
              <a:rPr lang="en-US" b="1" i="1" dirty="0">
                <a:solidFill>
                  <a:srgbClr val="FFFF00"/>
                </a:solidFill>
              </a:rPr>
              <a:t>body)</a:t>
            </a:r>
          </a:p>
          <a:p>
            <a:pPr lvl="3" eaLnBrk="1" hangingPunct="1"/>
            <a:r>
              <a:rPr lang="en-US" sz="2400" dirty="0"/>
              <a:t>when the resulting procedure is applied, the first two arguments are bound to x and y, </a:t>
            </a:r>
          </a:p>
          <a:p>
            <a:pPr lvl="3" eaLnBrk="1" hangingPunct="1"/>
            <a:r>
              <a:rPr lang="en-US" sz="2400" dirty="0"/>
              <a:t>any remaining  arguments are placed into a list and bound to z. Then </a:t>
            </a:r>
            <a:r>
              <a:rPr lang="en-US" sz="2400" b="1" dirty="0"/>
              <a:t>body</a:t>
            </a:r>
            <a:r>
              <a:rPr lang="en-US" sz="2400" dirty="0"/>
              <a:t> is evaluated.</a:t>
            </a:r>
            <a:r>
              <a:rPr lang="en-US" dirty="0"/>
              <a:t>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96200" y="6324600"/>
            <a:ext cx="76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Q1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55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6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39825"/>
          </a:xfrm>
        </p:spPr>
        <p:txBody>
          <a:bodyPr/>
          <a:lstStyle/>
          <a:p>
            <a:r>
              <a:rPr lang="en-US" sz="4000"/>
              <a:t>Procedures with an unknown number of arguments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434" y="4056063"/>
            <a:ext cx="8245366" cy="2701970"/>
          </a:xfrm>
          <a:prstGeom prst="rect">
            <a:avLst/>
          </a:prstGeom>
        </p:spPr>
      </p:pic>
      <p:sp>
        <p:nvSpPr>
          <p:cNvPr id="3676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6762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1434" y="1298410"/>
            <a:ext cx="8229600" cy="2455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lambda</a:t>
            </a:r>
            <a:r>
              <a:rPr lang="en-US" dirty="0"/>
              <a:t> the magnificent</a:t>
            </a:r>
            <a:br>
              <a:rPr lang="en-US" dirty="0"/>
            </a:br>
            <a:r>
              <a:rPr lang="en-US" dirty="0"/>
              <a:t>review and summary</a:t>
            </a:r>
          </a:p>
        </p:txBody>
      </p:sp>
      <p:sp>
        <p:nvSpPr>
          <p:cNvPr id="29798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34400" cy="2438400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US" sz="2400" b="1"/>
              <a:t>Lambda</a:t>
            </a:r>
            <a:r>
              <a:rPr lang="en-US" sz="2400"/>
              <a:t> is the “function-maker”.  </a:t>
            </a:r>
            <a:r>
              <a:rPr lang="en-US" sz="2400" b="1"/>
              <a:t>define</a:t>
            </a:r>
            <a:r>
              <a:rPr lang="en-US" sz="2400"/>
              <a:t> is the “variable-assigner”.  There is no special connection between the two:</a:t>
            </a:r>
            <a:br>
              <a:rPr lang="en-US" sz="2400"/>
            </a:br>
            <a:endParaRPr lang="en-US" sz="2400"/>
          </a:p>
          <a:p>
            <a:pPr>
              <a:lnSpc>
                <a:spcPct val="80000"/>
              </a:lnSpc>
            </a:pPr>
            <a:endParaRPr lang="en-US" sz="2400"/>
          </a:p>
          <a:p>
            <a:pPr lvl="1">
              <a:lnSpc>
                <a:spcPct val="80000"/>
              </a:lnSpc>
            </a:pPr>
            <a:r>
              <a:rPr lang="en-US" sz="2400"/>
              <a:t>We can store procedures in a data structure without naming them:</a:t>
            </a:r>
          </a:p>
        </p:txBody>
      </p:sp>
      <p:pic>
        <p:nvPicPr>
          <p:cNvPr id="297989" name="Picture 5"/>
          <p:cNvPicPr>
            <a:picLocks noGrp="1" noChangeAspect="1" noChangeArrowheads="1"/>
          </p:cNvPicPr>
          <p:nvPr>
            <p:ph sz="quarter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1066800" y="2590800"/>
            <a:ext cx="6096000" cy="647700"/>
          </a:xfrm>
          <a:noFill/>
          <a:ln/>
        </p:spPr>
      </p:pic>
      <p:pic>
        <p:nvPicPr>
          <p:cNvPr id="297991" name="Picture 7"/>
          <p:cNvPicPr>
            <a:picLocks noGrp="1" noChangeAspect="1" noChangeArrowheads="1"/>
          </p:cNvPicPr>
          <p:nvPr>
            <p:ph sz="quarter" idx="3"/>
          </p:nvPr>
        </p:nvPicPr>
        <p:blipFill>
          <a:blip r:embed="rId4" cstate="print"/>
          <a:srcRect/>
          <a:stretch>
            <a:fillRect/>
          </a:stretch>
        </p:blipFill>
        <p:spPr>
          <a:xfrm>
            <a:off x="838200" y="4038600"/>
            <a:ext cx="7467600" cy="2603500"/>
          </a:xfrm>
          <a:noFill/>
          <a:ln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lambda</a:t>
            </a:r>
            <a:r>
              <a:rPr lang="en-US"/>
              <a:t> the magnificent</a:t>
            </a:r>
          </a:p>
        </p:txBody>
      </p:sp>
      <p:sp>
        <p:nvSpPr>
          <p:cNvPr id="31027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228600" y="1828800"/>
            <a:ext cx="8382000" cy="2057400"/>
          </a:xfrm>
        </p:spPr>
        <p:txBody>
          <a:bodyPr/>
          <a:lstStyle/>
          <a:p>
            <a:r>
              <a:rPr lang="en-US" dirty="0"/>
              <a:t>We can pass a procedure as an argument to another procedure:</a:t>
            </a:r>
          </a:p>
        </p:txBody>
      </p:sp>
      <p:pic>
        <p:nvPicPr>
          <p:cNvPr id="310280" name="Picture 8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457200" y="3657600"/>
            <a:ext cx="7543800" cy="849313"/>
          </a:xfrm>
          <a:noFill/>
          <a:ln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b="1"/>
              <a:t>lambda</a:t>
            </a:r>
            <a:r>
              <a:rPr lang="en-US"/>
              <a:t> the magnificent</a:t>
            </a:r>
          </a:p>
        </p:txBody>
      </p:sp>
      <p:sp>
        <p:nvSpPr>
          <p:cNvPr id="3112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219200"/>
            <a:ext cx="7924800" cy="1447800"/>
          </a:xfrm>
        </p:spPr>
        <p:txBody>
          <a:bodyPr/>
          <a:lstStyle/>
          <a:p>
            <a:r>
              <a:rPr lang="en-US" dirty="0"/>
              <a:t>We can create a new procedure and return it. </a:t>
            </a:r>
          </a:p>
        </p:txBody>
      </p:sp>
      <p:pic>
        <p:nvPicPr>
          <p:cNvPr id="311302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 cstate="print"/>
          <a:srcRect/>
          <a:stretch>
            <a:fillRect/>
          </a:stretch>
        </p:blipFill>
        <p:spPr>
          <a:xfrm>
            <a:off x="685800" y="2362200"/>
            <a:ext cx="8458200" cy="3051175"/>
          </a:xfrm>
          <a:noFill/>
          <a:ln/>
        </p:spPr>
      </p:pic>
      <p:sp>
        <p:nvSpPr>
          <p:cNvPr id="311304" name="Rectangle 8"/>
          <p:cNvSpPr>
            <a:spLocks noChangeArrowheads="1"/>
          </p:cNvSpPr>
          <p:nvPr/>
        </p:nvSpPr>
        <p:spPr bwMode="auto">
          <a:xfrm>
            <a:off x="533400" y="5410200"/>
            <a:ext cx="7924800" cy="1447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eaLnBrk="1" hangingPunct="1">
              <a:spcBef>
                <a:spcPct val="20000"/>
              </a:spcBef>
              <a:buClr>
                <a:schemeClr val="hlink"/>
              </a:buClr>
              <a:buSzPct val="60000"/>
              <a:buFont typeface="Wingdings" pitchFamily="2" charset="2"/>
              <a:buChar char="n"/>
            </a:pPr>
            <a:r>
              <a:rPr lang="en-US" sz="3200">
                <a:effectLst>
                  <a:outerShdw blurRad="38100" dist="38100" dir="2700000" algn="tl">
                    <a:srgbClr val="000000"/>
                  </a:outerShdw>
                </a:effectLst>
              </a:rPr>
              <a:t>Scheme is not the only language with first-class procedures …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11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1304" grpId="0"/>
    </p:bldLst>
  </p:timing>
</p:sld>
</file>

<file path=ppt/theme/theme1.xml><?xml version="1.0" encoding="utf-8"?>
<a:theme xmlns:a="http://schemas.openxmlformats.org/drawingml/2006/main" name="Globe">
  <a:themeElements>
    <a:clrScheme name="Globe 3">
      <a:dk1>
        <a:srgbClr val="003B76"/>
      </a:dk1>
      <a:lt1>
        <a:srgbClr val="FFFFFF"/>
      </a:lt1>
      <a:dk2>
        <a:srgbClr val="0066CC"/>
      </a:dk2>
      <a:lt2>
        <a:srgbClr val="CCECFF"/>
      </a:lt2>
      <a:accent1>
        <a:srgbClr val="33CCCC"/>
      </a:accent1>
      <a:accent2>
        <a:srgbClr val="66CCFF"/>
      </a:accent2>
      <a:accent3>
        <a:srgbClr val="AAB8E2"/>
      </a:accent3>
      <a:accent4>
        <a:srgbClr val="DADADA"/>
      </a:accent4>
      <a:accent5>
        <a:srgbClr val="ADE2E2"/>
      </a:accent5>
      <a:accent6>
        <a:srgbClr val="5CB9E7"/>
      </a:accent6>
      <a:hlink>
        <a:srgbClr val="FFFFCC"/>
      </a:hlink>
      <a:folHlink>
        <a:srgbClr val="FFCC66"/>
      </a:folHlink>
    </a:clrScheme>
    <a:fontScheme name="Globe">
      <a:majorFont>
        <a:latin typeface="Arial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Globe 1">
        <a:dk1>
          <a:srgbClr val="622100"/>
        </a:dk1>
        <a:lt1>
          <a:srgbClr val="FFFFFF"/>
        </a:lt1>
        <a:dk2>
          <a:srgbClr val="800000"/>
        </a:dk2>
        <a:lt2>
          <a:srgbClr val="FFFFCC"/>
        </a:lt2>
        <a:accent1>
          <a:srgbClr val="E42B00"/>
        </a:accent1>
        <a:accent2>
          <a:srgbClr val="996600"/>
        </a:accent2>
        <a:accent3>
          <a:srgbClr val="C0AAAA"/>
        </a:accent3>
        <a:accent4>
          <a:srgbClr val="DADADA"/>
        </a:accent4>
        <a:accent5>
          <a:srgbClr val="EFACAA"/>
        </a:accent5>
        <a:accent6>
          <a:srgbClr val="8A5C00"/>
        </a:accent6>
        <a:hlink>
          <a:srgbClr val="FADF6C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2">
        <a:dk1>
          <a:srgbClr val="5F4545"/>
        </a:dk1>
        <a:lt1>
          <a:srgbClr val="FFFFFF"/>
        </a:lt1>
        <a:dk2>
          <a:srgbClr val="8F6969"/>
        </a:dk2>
        <a:lt2>
          <a:srgbClr val="FFFFCC"/>
        </a:lt2>
        <a:accent1>
          <a:srgbClr val="CC6600"/>
        </a:accent1>
        <a:accent2>
          <a:srgbClr val="924C0C"/>
        </a:accent2>
        <a:accent3>
          <a:srgbClr val="C6B9B9"/>
        </a:accent3>
        <a:accent4>
          <a:srgbClr val="DADADA"/>
        </a:accent4>
        <a:accent5>
          <a:srgbClr val="E2B8AA"/>
        </a:accent5>
        <a:accent6>
          <a:srgbClr val="84440A"/>
        </a:accent6>
        <a:hlink>
          <a:srgbClr val="CFD375"/>
        </a:hlink>
        <a:folHlink>
          <a:srgbClr val="98BB9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3">
        <a:dk1>
          <a:srgbClr val="003B76"/>
        </a:dk1>
        <a:lt1>
          <a:srgbClr val="FFFFFF"/>
        </a:lt1>
        <a:dk2>
          <a:srgbClr val="0066CC"/>
        </a:dk2>
        <a:lt2>
          <a:srgbClr val="CCECFF"/>
        </a:lt2>
        <a:accent1>
          <a:srgbClr val="33CCCC"/>
        </a:accent1>
        <a:accent2>
          <a:srgbClr val="66CCFF"/>
        </a:accent2>
        <a:accent3>
          <a:srgbClr val="AAB8E2"/>
        </a:accent3>
        <a:accent4>
          <a:srgbClr val="DADADA"/>
        </a:accent4>
        <a:accent5>
          <a:srgbClr val="ADE2E2"/>
        </a:accent5>
        <a:accent6>
          <a:srgbClr val="5CB9E7"/>
        </a:accent6>
        <a:hlink>
          <a:srgbClr val="FFFFCC"/>
        </a:hlink>
        <a:folHlink>
          <a:srgbClr val="FFCC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4">
        <a:dk1>
          <a:srgbClr val="005856"/>
        </a:dk1>
        <a:lt1>
          <a:srgbClr val="FFFFFF"/>
        </a:lt1>
        <a:dk2>
          <a:srgbClr val="008080"/>
        </a:dk2>
        <a:lt2>
          <a:srgbClr val="FFFFCC"/>
        </a:lt2>
        <a:accent1>
          <a:srgbClr val="0099CC"/>
        </a:accent1>
        <a:accent2>
          <a:srgbClr val="00CCFF"/>
        </a:accent2>
        <a:accent3>
          <a:srgbClr val="AAC0C0"/>
        </a:accent3>
        <a:accent4>
          <a:srgbClr val="DADADA"/>
        </a:accent4>
        <a:accent5>
          <a:srgbClr val="AACAE2"/>
        </a:accent5>
        <a:accent6>
          <a:srgbClr val="00B9E7"/>
        </a:accent6>
        <a:hlink>
          <a:srgbClr val="1ACE9F"/>
        </a:hlink>
        <a:folHlink>
          <a:srgbClr val="948CCE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5">
        <a:dk1>
          <a:srgbClr val="3C5436"/>
        </a:dk1>
        <a:lt1>
          <a:srgbClr val="FFFFFF"/>
        </a:lt1>
        <a:dk2>
          <a:srgbClr val="5F8656"/>
        </a:dk2>
        <a:lt2>
          <a:srgbClr val="D6D8C0"/>
        </a:lt2>
        <a:accent1>
          <a:srgbClr val="61733D"/>
        </a:accent1>
        <a:accent2>
          <a:srgbClr val="324A39"/>
        </a:accent2>
        <a:accent3>
          <a:srgbClr val="B6C3B4"/>
        </a:accent3>
        <a:accent4>
          <a:srgbClr val="DADADA"/>
        </a:accent4>
        <a:accent5>
          <a:srgbClr val="B7BCAF"/>
        </a:accent5>
        <a:accent6>
          <a:srgbClr val="2C4233"/>
        </a:accent6>
        <a:hlink>
          <a:srgbClr val="73D588"/>
        </a:hlink>
        <a:folHlink>
          <a:srgbClr val="6F99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6">
        <a:dk1>
          <a:srgbClr val="5B7B65"/>
        </a:dk1>
        <a:lt1>
          <a:srgbClr val="FFFFFF"/>
        </a:lt1>
        <a:dk2>
          <a:srgbClr val="9ABE9D"/>
        </a:dk2>
        <a:lt2>
          <a:srgbClr val="336600"/>
        </a:lt2>
        <a:accent1>
          <a:srgbClr val="00CC66"/>
        </a:accent1>
        <a:accent2>
          <a:srgbClr val="4E7050"/>
        </a:accent2>
        <a:accent3>
          <a:srgbClr val="CADBCC"/>
        </a:accent3>
        <a:accent4>
          <a:srgbClr val="DADADA"/>
        </a:accent4>
        <a:accent5>
          <a:srgbClr val="AAE2B8"/>
        </a:accent5>
        <a:accent6>
          <a:srgbClr val="466548"/>
        </a:accent6>
        <a:hlink>
          <a:srgbClr val="FFFFCC"/>
        </a:hlink>
        <a:folHlink>
          <a:srgbClr val="9CE8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7">
        <a:dk1>
          <a:srgbClr val="4C4E44"/>
        </a:dk1>
        <a:lt1>
          <a:srgbClr val="FFFFFF"/>
        </a:lt1>
        <a:dk2>
          <a:srgbClr val="686B5D"/>
        </a:dk2>
        <a:lt2>
          <a:srgbClr val="D6D5C6"/>
        </a:lt2>
        <a:accent1>
          <a:srgbClr val="898D79"/>
        </a:accent1>
        <a:accent2>
          <a:srgbClr val="4D4F45"/>
        </a:accent2>
        <a:accent3>
          <a:srgbClr val="B9BAB6"/>
        </a:accent3>
        <a:accent4>
          <a:srgbClr val="DADADA"/>
        </a:accent4>
        <a:accent5>
          <a:srgbClr val="C4C5BE"/>
        </a:accent5>
        <a:accent6>
          <a:srgbClr val="45473E"/>
        </a:accent6>
        <a:hlink>
          <a:srgbClr val="58BE67"/>
        </a:hlink>
        <a:folHlink>
          <a:srgbClr val="C0C64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Globe 8">
        <a:dk1>
          <a:srgbClr val="000000"/>
        </a:dk1>
        <a:lt1>
          <a:srgbClr val="FFFFDD"/>
        </a:lt1>
        <a:dk2>
          <a:srgbClr val="000000"/>
        </a:dk2>
        <a:lt2>
          <a:srgbClr val="98977A"/>
        </a:lt2>
        <a:accent1>
          <a:srgbClr val="BDCDA7"/>
        </a:accent1>
        <a:accent2>
          <a:srgbClr val="A0D060"/>
        </a:accent2>
        <a:accent3>
          <a:srgbClr val="FFFFEB"/>
        </a:accent3>
        <a:accent4>
          <a:srgbClr val="000000"/>
        </a:accent4>
        <a:accent5>
          <a:srgbClr val="DBE3D0"/>
        </a:accent5>
        <a:accent6>
          <a:srgbClr val="91BC56"/>
        </a:accent6>
        <a:hlink>
          <a:srgbClr val="FADD4E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Globe</Template>
  <TotalTime>10354</TotalTime>
  <Words>575</Words>
  <Application>Microsoft Office PowerPoint</Application>
  <PresentationFormat>On-screen Show (4:3)</PresentationFormat>
  <Paragraphs>75</Paragraphs>
  <Slides>10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Consolas</vt:lpstr>
      <vt:lpstr>Courier New</vt:lpstr>
      <vt:lpstr>Verdana</vt:lpstr>
      <vt:lpstr>Wingdings</vt:lpstr>
      <vt:lpstr>Globe</vt:lpstr>
      <vt:lpstr>CSSE 304 Day 4</vt:lpstr>
      <vt:lpstr>Recursive procedures</vt:lpstr>
      <vt:lpstr>Why don’t you try</vt:lpstr>
      <vt:lpstr>apply</vt:lpstr>
      <vt:lpstr>lambda with an improper list of arguments</vt:lpstr>
      <vt:lpstr>Procedures with an unknown number of arguments</vt:lpstr>
      <vt:lpstr>lambda the magnificent review and summary</vt:lpstr>
      <vt:lpstr>lambda the magnificent</vt:lpstr>
      <vt:lpstr>lambda the magnificent</vt:lpstr>
      <vt:lpstr>A first-class data object</vt:lpstr>
    </vt:vector>
  </TitlesOfParts>
  <Company>Rose-Hulman Institute of Technology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 Programming Day 2 Catapult Session II 2002</dc:title>
  <dc:creator>RHIT</dc:creator>
  <cp:lastModifiedBy>Hewner, Mike</cp:lastModifiedBy>
  <cp:revision>141</cp:revision>
  <cp:lastPrinted>2016-09-06T12:47:56Z</cp:lastPrinted>
  <dcterms:created xsi:type="dcterms:W3CDTF">2002-07-10T02:18:35Z</dcterms:created>
  <dcterms:modified xsi:type="dcterms:W3CDTF">2021-09-09T14:38:58Z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8</vt:i4>
  </property>
</Properties>
</file>