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7" r:id="rId6"/>
    <p:sldId id="268" r:id="rId7"/>
    <p:sldId id="271" r:id="rId8"/>
    <p:sldId id="269" r:id="rId9"/>
    <p:sldId id="270" r:id="rId10"/>
    <p:sldId id="272" r:id="rId11"/>
    <p:sldId id="257" r:id="rId12"/>
    <p:sldId id="258" r:id="rId13"/>
    <p:sldId id="262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DB671BD0-51AD-4EC1-89CD-7F73B931E5F6}"/>
    <pc:docChg chg="undo custSel addSld modSld">
      <pc:chgData name="Hewner, Mike" userId="7f3f83dd-6dfb-4127-a87f-c1714bd4fac9" providerId="ADAL" clId="{DB671BD0-51AD-4EC1-89CD-7F73B931E5F6}" dt="2023-06-26T18:13:42.460" v="3913" actId="20577"/>
      <pc:docMkLst>
        <pc:docMk/>
      </pc:docMkLst>
      <pc:sldChg chg="addSp modSp">
        <pc:chgData name="Hewner, Mike" userId="7f3f83dd-6dfb-4127-a87f-c1714bd4fac9" providerId="ADAL" clId="{DB671BD0-51AD-4EC1-89CD-7F73B931E5F6}" dt="2023-06-26T12:28:33.060" v="103" actId="6549"/>
        <pc:sldMkLst>
          <pc:docMk/>
          <pc:sldMk cId="3888160088" sldId="257"/>
        </pc:sldMkLst>
        <pc:spChg chg="add mod">
          <ac:chgData name="Hewner, Mike" userId="7f3f83dd-6dfb-4127-a87f-c1714bd4fac9" providerId="ADAL" clId="{DB671BD0-51AD-4EC1-89CD-7F73B931E5F6}" dt="2023-06-26T12:28:33.060" v="103" actId="6549"/>
          <ac:spMkLst>
            <pc:docMk/>
            <pc:sldMk cId="3888160088" sldId="257"/>
            <ac:spMk id="5" creationId="{41A635F0-CF50-4D32-95EA-EF00A77E052D}"/>
          </ac:spMkLst>
        </pc:spChg>
        <pc:picChg chg="add mod">
          <ac:chgData name="Hewner, Mike" userId="7f3f83dd-6dfb-4127-a87f-c1714bd4fac9" providerId="ADAL" clId="{DB671BD0-51AD-4EC1-89CD-7F73B931E5F6}" dt="2023-06-26T12:25:25.670" v="1" actId="1076"/>
          <ac:picMkLst>
            <pc:docMk/>
            <pc:sldMk cId="3888160088" sldId="257"/>
            <ac:picMk id="3" creationId="{CF71ACAB-4939-4DF9-ADC1-0D0B21C1F7B1}"/>
          </ac:picMkLst>
        </pc:picChg>
      </pc:sldChg>
      <pc:sldChg chg="modSp add">
        <pc:chgData name="Hewner, Mike" userId="7f3f83dd-6dfb-4127-a87f-c1714bd4fac9" providerId="ADAL" clId="{DB671BD0-51AD-4EC1-89CD-7F73B931E5F6}" dt="2023-06-26T17:54:15.077" v="2492" actId="20577"/>
        <pc:sldMkLst>
          <pc:docMk/>
          <pc:sldMk cId="3608643309" sldId="258"/>
        </pc:sldMkLst>
        <pc:spChg chg="mod">
          <ac:chgData name="Hewner, Mike" userId="7f3f83dd-6dfb-4127-a87f-c1714bd4fac9" providerId="ADAL" clId="{DB671BD0-51AD-4EC1-89CD-7F73B931E5F6}" dt="2023-06-26T17:54:15.077" v="2492" actId="20577"/>
          <ac:spMkLst>
            <pc:docMk/>
            <pc:sldMk cId="3608643309" sldId="258"/>
            <ac:spMk id="2" creationId="{75F3D548-3E64-4CD6-BBE2-E8AB594A3236}"/>
          </ac:spMkLst>
        </pc:spChg>
        <pc:spChg chg="mod">
          <ac:chgData name="Hewner, Mike" userId="7f3f83dd-6dfb-4127-a87f-c1714bd4fac9" providerId="ADAL" clId="{DB671BD0-51AD-4EC1-89CD-7F73B931E5F6}" dt="2023-06-26T13:16:33.947" v="178" actId="403"/>
          <ac:spMkLst>
            <pc:docMk/>
            <pc:sldMk cId="3608643309" sldId="258"/>
            <ac:spMk id="3" creationId="{84391CD8-05AB-4B2E-BD40-A2E3D48D0286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4:49:40.629" v="1605" actId="20577"/>
        <pc:sldMkLst>
          <pc:docMk/>
          <pc:sldMk cId="898275119" sldId="259"/>
        </pc:sldMkLst>
        <pc:spChg chg="del">
          <ac:chgData name="Hewner, Mike" userId="7f3f83dd-6dfb-4127-a87f-c1714bd4fac9" providerId="ADAL" clId="{DB671BD0-51AD-4EC1-89CD-7F73B931E5F6}" dt="2023-06-26T13:22:30.431" v="191" actId="478"/>
          <ac:spMkLst>
            <pc:docMk/>
            <pc:sldMk cId="898275119" sldId="259"/>
            <ac:spMk id="2" creationId="{070118EA-F960-4C78-93DA-9C3956D84112}"/>
          </ac:spMkLst>
        </pc:spChg>
        <pc:spChg chg="del">
          <ac:chgData name="Hewner, Mike" userId="7f3f83dd-6dfb-4127-a87f-c1714bd4fac9" providerId="ADAL" clId="{DB671BD0-51AD-4EC1-89CD-7F73B931E5F6}" dt="2023-06-26T13:22:04.055" v="183" actId="478"/>
          <ac:spMkLst>
            <pc:docMk/>
            <pc:sldMk cId="898275119" sldId="259"/>
            <ac:spMk id="3" creationId="{B8679826-E6C1-49E6-B9B4-86D5741785A4}"/>
          </ac:spMkLst>
        </pc:spChg>
        <pc:spChg chg="add mod">
          <ac:chgData name="Hewner, Mike" userId="7f3f83dd-6dfb-4127-a87f-c1714bd4fac9" providerId="ADAL" clId="{DB671BD0-51AD-4EC1-89CD-7F73B931E5F6}" dt="2023-06-26T13:22:24.977" v="190" actId="2711"/>
          <ac:spMkLst>
            <pc:docMk/>
            <pc:sldMk cId="898275119" sldId="259"/>
            <ac:spMk id="4" creationId="{A24BF837-4241-463D-9326-D6E299214759}"/>
          </ac:spMkLst>
        </pc:spChg>
        <pc:spChg chg="add del mod">
          <ac:chgData name="Hewner, Mike" userId="7f3f83dd-6dfb-4127-a87f-c1714bd4fac9" providerId="ADAL" clId="{DB671BD0-51AD-4EC1-89CD-7F73B931E5F6}" dt="2023-06-26T13:23:21.830" v="203" actId="478"/>
          <ac:spMkLst>
            <pc:docMk/>
            <pc:sldMk cId="898275119" sldId="259"/>
            <ac:spMk id="5" creationId="{FFA2BB00-DB3E-4836-92F9-0FF0A568C16E}"/>
          </ac:spMkLst>
        </pc:spChg>
        <pc:spChg chg="add mod">
          <ac:chgData name="Hewner, Mike" userId="7f3f83dd-6dfb-4127-a87f-c1714bd4fac9" providerId="ADAL" clId="{DB671BD0-51AD-4EC1-89CD-7F73B931E5F6}" dt="2023-06-26T13:25:12.537" v="278" actId="14100"/>
          <ac:spMkLst>
            <pc:docMk/>
            <pc:sldMk cId="898275119" sldId="259"/>
            <ac:spMk id="6" creationId="{2CBE7812-8F67-4DD1-8FD8-4E2CC7EEBF31}"/>
          </ac:spMkLst>
        </pc:spChg>
        <pc:spChg chg="add mod">
          <ac:chgData name="Hewner, Mike" userId="7f3f83dd-6dfb-4127-a87f-c1714bd4fac9" providerId="ADAL" clId="{DB671BD0-51AD-4EC1-89CD-7F73B931E5F6}" dt="2023-06-26T13:27:51.754" v="350" actId="20577"/>
          <ac:spMkLst>
            <pc:docMk/>
            <pc:sldMk cId="898275119" sldId="259"/>
            <ac:spMk id="7" creationId="{0EDBC9F2-1F3E-49FD-9D40-D288ACD7D710}"/>
          </ac:spMkLst>
        </pc:spChg>
        <pc:spChg chg="add mod">
          <ac:chgData name="Hewner, Mike" userId="7f3f83dd-6dfb-4127-a87f-c1714bd4fac9" providerId="ADAL" clId="{DB671BD0-51AD-4EC1-89CD-7F73B931E5F6}" dt="2023-06-26T14:49:40.629" v="1605" actId="20577"/>
          <ac:spMkLst>
            <pc:docMk/>
            <pc:sldMk cId="898275119" sldId="259"/>
            <ac:spMk id="8" creationId="{1C72843B-AC5B-4040-AADB-33CBDB0992D0}"/>
          </ac:spMkLst>
        </pc:spChg>
        <pc:spChg chg="add mod">
          <ac:chgData name="Hewner, Mike" userId="7f3f83dd-6dfb-4127-a87f-c1714bd4fac9" providerId="ADAL" clId="{DB671BD0-51AD-4EC1-89CD-7F73B931E5F6}" dt="2023-06-26T14:49:35.091" v="1596" actId="313"/>
          <ac:spMkLst>
            <pc:docMk/>
            <pc:sldMk cId="898275119" sldId="259"/>
            <ac:spMk id="9" creationId="{D043020A-8D56-45B2-A8A3-4036875AD7E0}"/>
          </ac:spMkLst>
        </pc:spChg>
      </pc:sldChg>
      <pc:sldChg chg="addSp modSp add">
        <pc:chgData name="Hewner, Mike" userId="7f3f83dd-6dfb-4127-a87f-c1714bd4fac9" providerId="ADAL" clId="{DB671BD0-51AD-4EC1-89CD-7F73B931E5F6}" dt="2023-06-26T17:58:46.761" v="2823" actId="14100"/>
        <pc:sldMkLst>
          <pc:docMk/>
          <pc:sldMk cId="4014141333" sldId="260"/>
        </pc:sldMkLst>
        <pc:spChg chg="mod">
          <ac:chgData name="Hewner, Mike" userId="7f3f83dd-6dfb-4127-a87f-c1714bd4fac9" providerId="ADAL" clId="{DB671BD0-51AD-4EC1-89CD-7F73B931E5F6}" dt="2023-06-26T17:57:19.834" v="2732" actId="20577"/>
          <ac:spMkLst>
            <pc:docMk/>
            <pc:sldMk cId="4014141333" sldId="260"/>
            <ac:spMk id="2" creationId="{D06AC56F-C6DC-44C4-BF01-68F0F145FAAA}"/>
          </ac:spMkLst>
        </pc:spChg>
        <pc:spChg chg="mod">
          <ac:chgData name="Hewner, Mike" userId="7f3f83dd-6dfb-4127-a87f-c1714bd4fac9" providerId="ADAL" clId="{DB671BD0-51AD-4EC1-89CD-7F73B931E5F6}" dt="2023-06-26T13:47:50.458" v="382" actId="404"/>
          <ac:spMkLst>
            <pc:docMk/>
            <pc:sldMk cId="4014141333" sldId="260"/>
            <ac:spMk id="3" creationId="{DFFC10AC-A57A-435D-B74E-F6F5353DEFD1}"/>
          </ac:spMkLst>
        </pc:spChg>
        <pc:spChg chg="add mod">
          <ac:chgData name="Hewner, Mike" userId="7f3f83dd-6dfb-4127-a87f-c1714bd4fac9" providerId="ADAL" clId="{DB671BD0-51AD-4EC1-89CD-7F73B931E5F6}" dt="2023-06-26T14:06:48.262" v="468" actId="20577"/>
          <ac:spMkLst>
            <pc:docMk/>
            <pc:sldMk cId="4014141333" sldId="260"/>
            <ac:spMk id="4" creationId="{F4FC7380-7478-4DA7-8374-D304C7120702}"/>
          </ac:spMkLst>
        </pc:spChg>
        <pc:spChg chg="add mod">
          <ac:chgData name="Hewner, Mike" userId="7f3f83dd-6dfb-4127-a87f-c1714bd4fac9" providerId="ADAL" clId="{DB671BD0-51AD-4EC1-89CD-7F73B931E5F6}" dt="2023-06-26T17:58:46.761" v="2823" actId="14100"/>
          <ac:spMkLst>
            <pc:docMk/>
            <pc:sldMk cId="4014141333" sldId="260"/>
            <ac:spMk id="5" creationId="{FC433F22-5895-475A-A36A-78C5CE827612}"/>
          </ac:spMkLst>
        </pc:spChg>
      </pc:sldChg>
      <pc:sldChg chg="modSp add">
        <pc:chgData name="Hewner, Mike" userId="7f3f83dd-6dfb-4127-a87f-c1714bd4fac9" providerId="ADAL" clId="{DB671BD0-51AD-4EC1-89CD-7F73B931E5F6}" dt="2023-06-26T14:20:14.309" v="923" actId="2711"/>
        <pc:sldMkLst>
          <pc:docMk/>
          <pc:sldMk cId="3290595372" sldId="261"/>
        </pc:sldMkLst>
        <pc:spChg chg="mod">
          <ac:chgData name="Hewner, Mike" userId="7f3f83dd-6dfb-4127-a87f-c1714bd4fac9" providerId="ADAL" clId="{DB671BD0-51AD-4EC1-89CD-7F73B931E5F6}" dt="2023-06-26T14:07:33.238" v="483" actId="20577"/>
          <ac:spMkLst>
            <pc:docMk/>
            <pc:sldMk cId="3290595372" sldId="261"/>
            <ac:spMk id="2" creationId="{6AB62B88-2902-4412-BBDD-876C3337B320}"/>
          </ac:spMkLst>
        </pc:spChg>
        <pc:spChg chg="mod">
          <ac:chgData name="Hewner, Mike" userId="7f3f83dd-6dfb-4127-a87f-c1714bd4fac9" providerId="ADAL" clId="{DB671BD0-51AD-4EC1-89CD-7F73B931E5F6}" dt="2023-06-26T14:20:14.309" v="923" actId="2711"/>
          <ac:spMkLst>
            <pc:docMk/>
            <pc:sldMk cId="3290595372" sldId="261"/>
            <ac:spMk id="3" creationId="{0028535B-BBC3-4547-8508-DF51D52C1C72}"/>
          </ac:spMkLst>
        </pc:spChg>
      </pc:sldChg>
      <pc:sldChg chg="modSp add">
        <pc:chgData name="Hewner, Mike" userId="7f3f83dd-6dfb-4127-a87f-c1714bd4fac9" providerId="ADAL" clId="{DB671BD0-51AD-4EC1-89CD-7F73B931E5F6}" dt="2023-06-26T17:57:11.230" v="2725" actId="20577"/>
        <pc:sldMkLst>
          <pc:docMk/>
          <pc:sldMk cId="1153656585" sldId="262"/>
        </pc:sldMkLst>
        <pc:spChg chg="mod">
          <ac:chgData name="Hewner, Mike" userId="7f3f83dd-6dfb-4127-a87f-c1714bd4fac9" providerId="ADAL" clId="{DB671BD0-51AD-4EC1-89CD-7F73B931E5F6}" dt="2023-06-26T17:54:24.551" v="2518" actId="20577"/>
          <ac:spMkLst>
            <pc:docMk/>
            <pc:sldMk cId="1153656585" sldId="262"/>
            <ac:spMk id="2" creationId="{3AF57412-F958-44E1-BD9C-13649DD46B23}"/>
          </ac:spMkLst>
        </pc:spChg>
        <pc:spChg chg="mod">
          <ac:chgData name="Hewner, Mike" userId="7f3f83dd-6dfb-4127-a87f-c1714bd4fac9" providerId="ADAL" clId="{DB671BD0-51AD-4EC1-89CD-7F73B931E5F6}" dt="2023-06-26T17:57:11.230" v="2725" actId="20577"/>
          <ac:spMkLst>
            <pc:docMk/>
            <pc:sldMk cId="1153656585" sldId="262"/>
            <ac:spMk id="3" creationId="{4D5B56F0-33E9-4916-97D2-8C007D15AEC4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8:13:21.828" v="3897" actId="6549"/>
        <pc:sldMkLst>
          <pc:docMk/>
          <pc:sldMk cId="4163544457" sldId="263"/>
        </pc:sldMkLst>
        <pc:spChg chg="mod">
          <ac:chgData name="Hewner, Mike" userId="7f3f83dd-6dfb-4127-a87f-c1714bd4fac9" providerId="ADAL" clId="{DB671BD0-51AD-4EC1-89CD-7F73B931E5F6}" dt="2023-06-26T18:13:21.828" v="3897" actId="6549"/>
          <ac:spMkLst>
            <pc:docMk/>
            <pc:sldMk cId="4163544457" sldId="263"/>
            <ac:spMk id="2" creationId="{748FC9B3-6B91-4C04-80E7-363D1288C3C6}"/>
          </ac:spMkLst>
        </pc:spChg>
        <pc:spChg chg="del">
          <ac:chgData name="Hewner, Mike" userId="7f3f83dd-6dfb-4127-a87f-c1714bd4fac9" providerId="ADAL" clId="{DB671BD0-51AD-4EC1-89CD-7F73B931E5F6}" dt="2023-06-26T15:04:48.227" v="1624" actId="478"/>
          <ac:spMkLst>
            <pc:docMk/>
            <pc:sldMk cId="4163544457" sldId="263"/>
            <ac:spMk id="3" creationId="{8133258E-D345-4310-ADEC-26F3480AAC7B}"/>
          </ac:spMkLst>
        </pc:spChg>
        <pc:picChg chg="add del">
          <ac:chgData name="Hewner, Mike" userId="7f3f83dd-6dfb-4127-a87f-c1714bd4fac9" providerId="ADAL" clId="{DB671BD0-51AD-4EC1-89CD-7F73B931E5F6}" dt="2023-06-26T15:05:01.790" v="1625" actId="478"/>
          <ac:picMkLst>
            <pc:docMk/>
            <pc:sldMk cId="4163544457" sldId="263"/>
            <ac:picMk id="4" creationId="{18070473-2C92-4C31-8A6B-B0810DF1AB4B}"/>
          </ac:picMkLst>
        </pc:picChg>
        <pc:picChg chg="add mod">
          <ac:chgData name="Hewner, Mike" userId="7f3f83dd-6dfb-4127-a87f-c1714bd4fac9" providerId="ADAL" clId="{DB671BD0-51AD-4EC1-89CD-7F73B931E5F6}" dt="2023-06-26T15:06:16.074" v="1627" actId="1076"/>
          <ac:picMkLst>
            <pc:docMk/>
            <pc:sldMk cId="4163544457" sldId="263"/>
            <ac:picMk id="5" creationId="{F081C50D-AB49-4C64-A716-9209DB3BA6E7}"/>
          </ac:picMkLst>
        </pc:picChg>
      </pc:sldChg>
      <pc:sldChg chg="addSp delSp modSp add">
        <pc:chgData name="Hewner, Mike" userId="7f3f83dd-6dfb-4127-a87f-c1714bd4fac9" providerId="ADAL" clId="{DB671BD0-51AD-4EC1-89CD-7F73B931E5F6}" dt="2023-06-26T15:17:42.058" v="1639" actId="693"/>
        <pc:sldMkLst>
          <pc:docMk/>
          <pc:sldMk cId="2837461296" sldId="264"/>
        </pc:sldMkLst>
        <pc:spChg chg="del">
          <ac:chgData name="Hewner, Mike" userId="7f3f83dd-6dfb-4127-a87f-c1714bd4fac9" providerId="ADAL" clId="{DB671BD0-51AD-4EC1-89CD-7F73B931E5F6}" dt="2023-06-26T15:16:47.637" v="1633" actId="478"/>
          <ac:spMkLst>
            <pc:docMk/>
            <pc:sldMk cId="2837461296" sldId="264"/>
            <ac:spMk id="2" creationId="{6177F0AA-DB78-4A72-B3FC-9FD8922EC75F}"/>
          </ac:spMkLst>
        </pc:spChg>
        <pc:spChg chg="del mod">
          <ac:chgData name="Hewner, Mike" userId="7f3f83dd-6dfb-4127-a87f-c1714bd4fac9" providerId="ADAL" clId="{DB671BD0-51AD-4EC1-89CD-7F73B931E5F6}" dt="2023-06-26T15:16:36.574" v="1631" actId="478"/>
          <ac:spMkLst>
            <pc:docMk/>
            <pc:sldMk cId="2837461296" sldId="264"/>
            <ac:spMk id="3" creationId="{CFFF6AA0-9A97-449C-A3BA-4CB2E919E088}"/>
          </ac:spMkLst>
        </pc:spChg>
        <pc:spChg chg="add mod">
          <ac:chgData name="Hewner, Mike" userId="7f3f83dd-6dfb-4127-a87f-c1714bd4fac9" providerId="ADAL" clId="{DB671BD0-51AD-4EC1-89CD-7F73B931E5F6}" dt="2023-06-26T15:17:42.058" v="1639" actId="693"/>
          <ac:spMkLst>
            <pc:docMk/>
            <pc:sldMk cId="2837461296" sldId="264"/>
            <ac:spMk id="5" creationId="{6090188E-1D69-422C-B99C-8B8346F07A4E}"/>
          </ac:spMkLst>
        </pc:spChg>
        <pc:picChg chg="add mod">
          <ac:chgData name="Hewner, Mike" userId="7f3f83dd-6dfb-4127-a87f-c1714bd4fac9" providerId="ADAL" clId="{DB671BD0-51AD-4EC1-89CD-7F73B931E5F6}" dt="2023-06-26T15:16:54.944" v="1635" actId="14100"/>
          <ac:picMkLst>
            <pc:docMk/>
            <pc:sldMk cId="2837461296" sldId="264"/>
            <ac:picMk id="4" creationId="{9C19BB13-A936-43C0-85CF-769A14FF6191}"/>
          </ac:picMkLst>
        </pc:picChg>
      </pc:sldChg>
      <pc:sldChg chg="modSp add">
        <pc:chgData name="Hewner, Mike" userId="7f3f83dd-6dfb-4127-a87f-c1714bd4fac9" providerId="ADAL" clId="{DB671BD0-51AD-4EC1-89CD-7F73B931E5F6}" dt="2023-06-26T18:13:42.460" v="3913" actId="20577"/>
        <pc:sldMkLst>
          <pc:docMk/>
          <pc:sldMk cId="3750659201" sldId="265"/>
        </pc:sldMkLst>
        <pc:spChg chg="mod">
          <ac:chgData name="Hewner, Mike" userId="7f3f83dd-6dfb-4127-a87f-c1714bd4fac9" providerId="ADAL" clId="{DB671BD0-51AD-4EC1-89CD-7F73B931E5F6}" dt="2023-06-26T18:13:42.460" v="3913" actId="20577"/>
          <ac:spMkLst>
            <pc:docMk/>
            <pc:sldMk cId="3750659201" sldId="265"/>
            <ac:spMk id="2" creationId="{8853E1C7-0058-4B58-A7C6-80DF0CD0167F}"/>
          </ac:spMkLst>
        </pc:spChg>
        <pc:spChg chg="mod">
          <ac:chgData name="Hewner, Mike" userId="7f3f83dd-6dfb-4127-a87f-c1714bd4fac9" providerId="ADAL" clId="{DB671BD0-51AD-4EC1-89CD-7F73B931E5F6}" dt="2023-06-26T17:51:20.559" v="2475" actId="313"/>
          <ac:spMkLst>
            <pc:docMk/>
            <pc:sldMk cId="3750659201" sldId="265"/>
            <ac:spMk id="3" creationId="{B901D971-5697-41BF-9D99-632D8CC3080B}"/>
          </ac:spMkLst>
        </pc:spChg>
      </pc:sldChg>
      <pc:sldChg chg="modSp add">
        <pc:chgData name="Hewner, Mike" userId="7f3f83dd-6dfb-4127-a87f-c1714bd4fac9" providerId="ADAL" clId="{DB671BD0-51AD-4EC1-89CD-7F73B931E5F6}" dt="2023-06-26T18:10:08.797" v="3608" actId="20577"/>
        <pc:sldMkLst>
          <pc:docMk/>
          <pc:sldMk cId="1673073549" sldId="266"/>
        </pc:sldMkLst>
        <pc:spChg chg="mod">
          <ac:chgData name="Hewner, Mike" userId="7f3f83dd-6dfb-4127-a87f-c1714bd4fac9" providerId="ADAL" clId="{DB671BD0-51AD-4EC1-89CD-7F73B931E5F6}" dt="2023-06-26T18:05:09.260" v="2850" actId="20577"/>
          <ac:spMkLst>
            <pc:docMk/>
            <pc:sldMk cId="1673073549" sldId="266"/>
            <ac:spMk id="2" creationId="{298B8291-405D-46BB-9414-DC91E46B4E72}"/>
          </ac:spMkLst>
        </pc:spChg>
        <pc:spChg chg="mod">
          <ac:chgData name="Hewner, Mike" userId="7f3f83dd-6dfb-4127-a87f-c1714bd4fac9" providerId="ADAL" clId="{DB671BD0-51AD-4EC1-89CD-7F73B931E5F6}" dt="2023-06-26T18:10:08.797" v="3608" actId="20577"/>
          <ac:spMkLst>
            <pc:docMk/>
            <pc:sldMk cId="1673073549" sldId="266"/>
            <ac:spMk id="3" creationId="{0081B81A-4274-412A-AB4E-2AFA9240DA3E}"/>
          </ac:spMkLst>
        </pc:spChg>
      </pc:sldChg>
      <pc:sldChg chg="modSp add">
        <pc:chgData name="Hewner, Mike" userId="7f3f83dd-6dfb-4127-a87f-c1714bd4fac9" providerId="ADAL" clId="{DB671BD0-51AD-4EC1-89CD-7F73B931E5F6}" dt="2023-06-26T18:12:41.542" v="3850" actId="20577"/>
        <pc:sldMkLst>
          <pc:docMk/>
          <pc:sldMk cId="2124365946" sldId="267"/>
        </pc:sldMkLst>
        <pc:spChg chg="mod">
          <ac:chgData name="Hewner, Mike" userId="7f3f83dd-6dfb-4127-a87f-c1714bd4fac9" providerId="ADAL" clId="{DB671BD0-51AD-4EC1-89CD-7F73B931E5F6}" dt="2023-06-26T18:11:09.629" v="3631" actId="20577"/>
          <ac:spMkLst>
            <pc:docMk/>
            <pc:sldMk cId="2124365946" sldId="267"/>
            <ac:spMk id="2" creationId="{FF8164FE-5A49-48AB-8ACE-8552FFDAF806}"/>
          </ac:spMkLst>
        </pc:spChg>
        <pc:spChg chg="mod">
          <ac:chgData name="Hewner, Mike" userId="7f3f83dd-6dfb-4127-a87f-c1714bd4fac9" providerId="ADAL" clId="{DB671BD0-51AD-4EC1-89CD-7F73B931E5F6}" dt="2023-06-26T18:12:41.542" v="3850" actId="20577"/>
          <ac:spMkLst>
            <pc:docMk/>
            <pc:sldMk cId="2124365946" sldId="267"/>
            <ac:spMk id="3" creationId="{45639545-4FE5-4AAA-B87A-90F58672C8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B63A-6F9F-4ADB-85B1-22B171A73B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AA77-3150-4A0D-BFAE-CD5D8788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because </a:t>
            </a:r>
            <a:r>
              <a:rPr lang="en-US"/>
              <a:t>we repeatedly </a:t>
            </a:r>
            <a:r>
              <a:rPr lang="en-US" dirty="0"/>
              <a:t>eval </a:t>
            </a:r>
            <a:r>
              <a:rPr lang="en-US" dirty="0" err="1"/>
              <a:t>numExp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8B385-3378-4827-9582-BFC8C93E3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B76-0013-4794-9B05-9BB692D9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5E7E-2FDB-411E-8136-226291A5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21BF-7F3E-448A-9738-DC5D24DE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C113-DB60-4A78-8C78-7864119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96E3-CC78-48DD-B575-7E80746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766-0715-4CCD-8CE3-3246D42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32C9-B188-4AF5-9B36-561E9C49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5A26-707B-422A-A8FF-EB72000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1954-0244-4685-9F5F-EB83E50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E5FF-8510-4CA2-AD68-309FE3C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CB14F-2D91-4FBA-8964-1ABEAC1C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C6FCC-03CB-4B8B-9961-EF867976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DECA-DE65-45B1-8600-BEB3044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F71C-93CC-4DEE-AD77-C15C39E6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94A4-06BA-487F-9537-CA1B1706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75A8-4E6D-4826-8616-F920E477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185A-605A-44A5-A446-15A22989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BF7B-30A2-42D5-9324-6C06FE6F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6554-4362-4206-A4BA-5CCCAEB2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BD5F-285B-452D-928C-B3B65AD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9B49-DA16-48FD-B80B-A3575F4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0E10-889D-4F52-9957-335FD9F8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149-91E4-4B95-90A1-5B42B8F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B2CB-FB79-4C00-B9EE-34C8A31D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E3EB-9937-4463-B2EC-3AE249E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41E-1DB8-496F-9A09-3F890A53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5592-8FC3-46D9-8671-EBC8BF2B4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66345-B149-4417-B44A-6FF4D4DA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D96B-4DFF-4F4A-BFFA-6A08924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53D8-DC2B-4A2F-A2E8-D70E74D0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256E-438F-4A07-A15E-C20094E2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E1CE-EFB5-4D24-B5BE-224D1172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ACDB-D345-4A05-AA4D-7AA5B047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2E0BE-DC4B-457E-BAB4-A36C6F52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35F1-2551-4C6A-A636-CC687435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6F34-52CD-4A4E-A09F-17C592642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365B-B066-458B-B611-5452B1A9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1BB53-6EEC-41E9-A021-A0B320E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91693-C91A-49E6-A076-FCB3985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9B1B-B33B-4AFC-9E5F-E47E87D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B356-AC4A-4304-95A0-975A7F8B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992F-F5D0-4D45-8496-7BD54A5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EA89-5ACE-415C-9FFA-089A954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7000-595F-4A66-AE82-FC3B6AD5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1264-6E3C-4351-B856-0B3FC7F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F199-18C2-488B-9184-903ADA8F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5772-EEBF-4A3C-ABC7-8219159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891-6A5A-45C2-8109-9BA85346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8655C-441A-44E6-B551-D470E526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2FCB-8EA5-4900-AFA4-C52B3B6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583B-DE5C-4666-945E-8FFDEEE6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8905-068E-453E-B009-CBA52F7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DF8-814D-4362-A505-0200187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51BB6-7E10-4206-B1E2-1FDAC549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A2EC-4A83-4FA6-BB15-BF8783C5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71C4-7C44-495D-83B7-D525BDF5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61ED-41DA-4113-B063-56A0CC43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8470-C4DD-4AE3-9956-ABFF67F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0904-2456-4D8B-A3E3-3DDA991F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C8041-7CB1-40BE-B594-3EF30FC7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55C-0274-4509-9DDB-5A1F5574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FCB5-3900-45AA-AD1D-F54FBD06015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0B08-50E2-443F-8BFC-3C79516E1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8AF2-8E98-44A9-97C5-2CD66A17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AFD9-061A-4047-8C28-BD127B907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Macros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F88B0-7407-44B5-A6DE-8D2592DD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10458-E972-656E-208E-EA899C1A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412-F958-44E1-BD9C-13649DD4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Variable Captures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6F0-33E9-4916-97D2-8C007D1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created by the macro “captures” some name that has meaning to the program that calls the macro and changes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local context in which the macro is called “captures” some free variable intended to be global context from where the macro was declared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(let ((set! '(1 2 3)))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</a:t>
            </a:r>
            <a:r>
              <a:rPr lang="en-US" dirty="0" err="1">
                <a:latin typeface="Consolas" panose="020B0609020204030204" pitchFamily="49" charset="0"/>
              </a:rPr>
              <a:t>badswap</a:t>
            </a:r>
            <a:r>
              <a:rPr lang="en-US" dirty="0">
                <a:latin typeface="Consolas" panose="020B0609020204030204" pitchFamily="49" charset="0"/>
              </a:rPr>
              <a:t> a b))</a:t>
            </a:r>
          </a:p>
        </p:txBody>
      </p:sp>
    </p:spTree>
    <p:extLst>
      <p:ext uri="{BB962C8B-B14F-4D97-AF65-F5344CB8AC3E}">
        <p14:creationId xmlns:p14="http://schemas.microsoft.com/office/powerpoint/2010/main" val="115365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4BF837-4241-463D-9326-D6E299214759}"/>
              </a:ext>
            </a:extLst>
          </p:cNvPr>
          <p:cNvSpPr/>
          <p:nvPr/>
        </p:nvSpPr>
        <p:spPr>
          <a:xfrm>
            <a:off x="1103452" y="2246968"/>
            <a:ext cx="8688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(define-syntax (swap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(syntax-case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 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[(swap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#'(let ([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 x])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y 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))]))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CBE7812-8F67-4DD1-8FD8-4E2CC7EEBF31}"/>
              </a:ext>
            </a:extLst>
          </p:cNvPr>
          <p:cNvSpPr/>
          <p:nvPr/>
        </p:nvSpPr>
        <p:spPr>
          <a:xfrm>
            <a:off x="7812912" y="2409014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109562"/>
              <a:gd name="adj4" fmla="val -1046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and Y and syntax objects with their own namespace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EDBC9F2-1F3E-49FD-9D40-D288ACD7D710}"/>
              </a:ext>
            </a:extLst>
          </p:cNvPr>
          <p:cNvSpPr/>
          <p:nvPr/>
        </p:nvSpPr>
        <p:spPr>
          <a:xfrm>
            <a:off x="8254679" y="4940830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-37321"/>
              <a:gd name="adj4" fmla="val -885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variable created here has a different namespace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72843B-AC5B-4040-AADB-33CBDB0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Mostly solved by racket syntax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043020A-8D56-45B2-A8A3-4036875AD7E0}"/>
              </a:ext>
            </a:extLst>
          </p:cNvPr>
          <p:cNvSpPr/>
          <p:nvPr/>
        </p:nvSpPr>
        <p:spPr>
          <a:xfrm>
            <a:off x="1103452" y="5683822"/>
            <a:ext cx="3368233" cy="1182032"/>
          </a:xfrm>
          <a:prstGeom prst="borderCallout1">
            <a:avLst>
              <a:gd name="adj1" fmla="val -1401"/>
              <a:gd name="adj2" fmla="val 40225"/>
              <a:gd name="adj3" fmla="val -22053"/>
              <a:gd name="adj4" fmla="val 75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 referenced within the macro use the macro’s </a:t>
            </a:r>
            <a:r>
              <a:rPr lang="en-US" dirty="0" err="1"/>
              <a:t>namspace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56F-C6DC-44C4-BF01-68F0F14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to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10AC-A57A-435D-B74E-F6F5353D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825625"/>
            <a:ext cx="12029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(define-syntax print-x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(lambda (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(syntax-case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[(print-x) (with-syntax ([x-in-context (datum-&gt;syntax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'x)])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#'(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 "x is ~</a:t>
            </a:r>
            <a:r>
              <a:rPr lang="en-US" sz="2400" dirty="0" err="1">
                <a:latin typeface="Consolas" panose="020B0609020204030204" pitchFamily="49" charset="0"/>
              </a:rPr>
              <a:t>s~n</a:t>
            </a:r>
            <a:r>
              <a:rPr lang="en-US" sz="2400" dirty="0">
                <a:latin typeface="Consolas" panose="020B0609020204030204" pitchFamily="49" charset="0"/>
              </a:rPr>
              <a:t>" x-in-context))])))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(let ((x 3)) (print-x))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4FC7380-7478-4DA7-8374-D304C7120702}"/>
              </a:ext>
            </a:extLst>
          </p:cNvPr>
          <p:cNvSpPr/>
          <p:nvPr/>
        </p:nvSpPr>
        <p:spPr>
          <a:xfrm>
            <a:off x="8311676" y="1234609"/>
            <a:ext cx="3368233" cy="1182032"/>
          </a:xfrm>
          <a:prstGeom prst="borderCallout1">
            <a:avLst>
              <a:gd name="adj1" fmla="val 101603"/>
              <a:gd name="adj2" fmla="val 88726"/>
              <a:gd name="adj3" fmla="val 169841"/>
              <a:gd name="adj4" fmla="val 818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Put in the namespace of the transformed code, not the generated code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C433F22-5895-475A-A36A-78C5CE827612}"/>
              </a:ext>
            </a:extLst>
          </p:cNvPr>
          <p:cNvSpPr/>
          <p:nvPr/>
        </p:nvSpPr>
        <p:spPr>
          <a:xfrm>
            <a:off x="6627558" y="4772760"/>
            <a:ext cx="4209317" cy="850631"/>
          </a:xfrm>
          <a:prstGeom prst="borderCallout1">
            <a:avLst>
              <a:gd name="adj1" fmla="val 201"/>
              <a:gd name="adj2" fmla="val 21957"/>
              <a:gd name="adj3" fmla="val -86522"/>
              <a:gd name="adj4" fmla="val -44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values not specially constructed however, are still safe from capture</a:t>
            </a:r>
          </a:p>
        </p:txBody>
      </p:sp>
    </p:spTree>
    <p:extLst>
      <p:ext uri="{BB962C8B-B14F-4D97-AF65-F5344CB8AC3E}">
        <p14:creationId xmlns:p14="http://schemas.microsoft.com/office/powerpoint/2010/main" val="401414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2B88-2902-4412-BBDD-876C333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if-it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535B-BBC3-4547-8508-DF51D52C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4368"/>
            <a:ext cx="1170907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Sometimes we want to use the value of an if test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(do-big-calculation 100))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What if we had a variant of if that bound the test to a variable “it”.  The equivalent of: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(let ((it (do-big-calculation 100)) (if it (+ 1 it) #failed))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But without having to explicitly do the let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it)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Hint: You’ll want to define it similar to the way we did x in the example.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4FE-5A49-48AB-8ACE-8552FFD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9545-4FE5-4AAA-B87A-90F58672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macros &amp; practice</a:t>
            </a:r>
          </a:p>
          <a:p>
            <a:r>
              <a:rPr lang="en-US" dirty="0"/>
              <a:t>Variable capture – a common issue with macros that you should be aware of and how racket macros avoid it mostly</a:t>
            </a:r>
          </a:p>
        </p:txBody>
      </p:sp>
    </p:spTree>
    <p:extLst>
      <p:ext uri="{BB962C8B-B14F-4D97-AF65-F5344CB8AC3E}">
        <p14:creationId xmlns:p14="http://schemas.microsoft.com/office/powerpoint/2010/main" val="21243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7BE-A58F-4BF8-BB35-E57044B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13BC-81F6-4E1A-B38F-9DC1E17C376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Macros can expand to other macros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11D1-B130-4455-9661-ECB75AB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214"/>
            <a:ext cx="4682924" cy="32704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20756E-D902-4679-9EE3-ECFBBA874F4A}"/>
              </a:ext>
            </a:extLst>
          </p:cNvPr>
          <p:cNvSpPr/>
          <p:nvPr/>
        </p:nvSpPr>
        <p:spPr>
          <a:xfrm rot="10800000">
            <a:off x="4628495" y="3773714"/>
            <a:ext cx="1785257" cy="3338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27BA8-6560-42BD-8A31-9B02AA02AC11}"/>
              </a:ext>
            </a:extLst>
          </p:cNvPr>
          <p:cNvSpPr txBox="1"/>
          <p:nvPr/>
        </p:nvSpPr>
        <p:spPr>
          <a:xfrm>
            <a:off x="7407728" y="3509172"/>
            <a:ext cx="3782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they can also extend to the same macro.</a:t>
            </a:r>
          </a:p>
          <a:p>
            <a:endParaRPr lang="en-US" sz="2800" dirty="0"/>
          </a:p>
          <a:p>
            <a:r>
              <a:rPr lang="en-US" sz="2800" dirty="0"/>
              <a:t>Let’s implement </a:t>
            </a:r>
            <a:r>
              <a:rPr lang="en-US" sz="2800" dirty="0" err="1"/>
              <a:t>myand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81F0-7B6C-00E6-63B4-1C184786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7CB7-3281-A2DF-6A78-46BE70EE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solve </a:t>
            </a:r>
            <a:r>
              <a:rPr lang="en-US" dirty="0" err="1"/>
              <a:t>myand</a:t>
            </a:r>
            <a:r>
              <a:rPr lang="en-US" dirty="0"/>
              <a:t> together</a:t>
            </a:r>
          </a:p>
          <a:p>
            <a:r>
              <a:rPr lang="en-US" dirty="0"/>
              <a:t>You’ll do </a:t>
            </a:r>
            <a:r>
              <a:rPr lang="en-US" dirty="0" err="1"/>
              <a:t>mylet</a:t>
            </a:r>
            <a:r>
              <a:rPr lang="en-US" dirty="0"/>
              <a:t>* individually</a:t>
            </a:r>
          </a:p>
        </p:txBody>
      </p:sp>
    </p:spTree>
    <p:extLst>
      <p:ext uri="{BB962C8B-B14F-4D97-AF65-F5344CB8AC3E}">
        <p14:creationId xmlns:p14="http://schemas.microsoft.com/office/powerpoint/2010/main" val="115768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44DE-13D2-47BB-B5EF-DD672432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B9FF-26BB-4155-8955-9F39A4E1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(repeat </a:t>
            </a:r>
            <a:r>
              <a:rPr lang="en-US" dirty="0" err="1"/>
              <a:t>someNumExp</a:t>
            </a:r>
            <a:r>
              <a:rPr lang="en-US" dirty="0"/>
              <a:t> </a:t>
            </a:r>
            <a:r>
              <a:rPr lang="en-US" dirty="0" err="1"/>
              <a:t>someExpressionToRepeat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(repeat 3 (display “prints 3 times”))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might be inclined to try and expand this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(begin (display “prints 3 times’) (display “prints 3 times’) (display “prints 3 times’))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this is not a viable approach.  Why?  Hint: consider if </a:t>
            </a:r>
            <a:r>
              <a:rPr lang="en-US" dirty="0" err="1"/>
              <a:t>someNumExpression</a:t>
            </a:r>
            <a:r>
              <a:rPr lang="en-US" dirty="0"/>
              <a:t> was something like (+ a b).  </a:t>
            </a:r>
          </a:p>
        </p:txBody>
      </p:sp>
    </p:spTree>
    <p:extLst>
      <p:ext uri="{BB962C8B-B14F-4D97-AF65-F5344CB8AC3E}">
        <p14:creationId xmlns:p14="http://schemas.microsoft.com/office/powerpoint/2010/main" val="74858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9C5D-7EEC-4D10-8DD6-9BC00F8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have edge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8F809-5A71-4016-AF15-9C5188838E6E}"/>
              </a:ext>
            </a:extLst>
          </p:cNvPr>
          <p:cNvSpPr/>
          <p:nvPr/>
        </p:nvSpPr>
        <p:spPr>
          <a:xfrm>
            <a:off x="419100" y="1905506"/>
            <a:ext cx="1135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(define-syntax (repeat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(syntax-case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[(_ </a:t>
            </a:r>
            <a:r>
              <a:rPr lang="en-US" sz="2400" dirty="0" err="1">
                <a:latin typeface="Consolas" panose="020B0609020204030204" pitchFamily="49" charset="0"/>
              </a:rPr>
              <a:t>numExp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repeatExp</a:t>
            </a:r>
            <a:r>
              <a:rPr lang="en-US" sz="2400" dirty="0">
                <a:latin typeface="Consolas" panose="020B0609020204030204" pitchFamily="49" charset="0"/>
              </a:rPr>
              <a:t> ) #'(let </a:t>
            </a:r>
            <a:r>
              <a:rPr lang="en-US" sz="2400" dirty="0" err="1">
                <a:latin typeface="Consolas" panose="020B0609020204030204" pitchFamily="49" charset="0"/>
              </a:rPr>
              <a:t>repeatme</a:t>
            </a:r>
            <a:r>
              <a:rPr lang="en-US" sz="2400" dirty="0">
                <a:latin typeface="Consolas" panose="020B0609020204030204" pitchFamily="49" charset="0"/>
              </a:rPr>
              <a:t> ((count 0))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(if (= count </a:t>
            </a:r>
            <a:r>
              <a:rPr lang="en-US" sz="2400" dirty="0" err="1">
                <a:latin typeface="Consolas" panose="020B0609020204030204" pitchFamily="49" charset="0"/>
              </a:rPr>
              <a:t>numExp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(void)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(begin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repeatExp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  (</a:t>
            </a:r>
            <a:r>
              <a:rPr lang="en-US" sz="2400" dirty="0" err="1">
                <a:latin typeface="Consolas" panose="020B0609020204030204" pitchFamily="49" charset="0"/>
              </a:rPr>
              <a:t>repeatme</a:t>
            </a:r>
            <a:r>
              <a:rPr lang="en-US" sz="2400" dirty="0">
                <a:latin typeface="Consolas" panose="020B0609020204030204" pitchFamily="49" charset="0"/>
              </a:rPr>
              <a:t> (add1 count)))))]))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2229F-D572-49EB-A7B6-35233BB40769}"/>
              </a:ext>
            </a:extLst>
          </p:cNvPr>
          <p:cNvSpPr/>
          <p:nvPr/>
        </p:nvSpPr>
        <p:spPr>
          <a:xfrm>
            <a:off x="419099" y="5698166"/>
            <a:ext cx="102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can out why this is buggy, rewrite it in the in class exercises to be correct.</a:t>
            </a:r>
          </a:p>
        </p:txBody>
      </p:sp>
    </p:spTree>
    <p:extLst>
      <p:ext uri="{BB962C8B-B14F-4D97-AF65-F5344CB8AC3E}">
        <p14:creationId xmlns:p14="http://schemas.microsoft.com/office/powerpoint/2010/main" val="39919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FA93-88DB-27AC-FBFE-A0377817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now try </a:t>
            </a:r>
            <a:r>
              <a:rPr lang="en-US" dirty="0" err="1"/>
              <a:t>listlet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F847-7CB3-F8DE-EA41-A4D4CFF2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it in pairs</a:t>
            </a:r>
          </a:p>
        </p:txBody>
      </p:sp>
    </p:spTree>
    <p:extLst>
      <p:ext uri="{BB962C8B-B14F-4D97-AF65-F5344CB8AC3E}">
        <p14:creationId xmlns:p14="http://schemas.microsoft.com/office/powerpoint/2010/main" val="29626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6D24-D371-45ED-AD5D-B772807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templates are good but have limits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07CD5-4E34-42E3-A2B6-23CA51269998}"/>
              </a:ext>
            </a:extLst>
          </p:cNvPr>
          <p:cNvSpPr/>
          <p:nvPr/>
        </p:nvSpPr>
        <p:spPr>
          <a:xfrm>
            <a:off x="177477" y="1690688"/>
            <a:ext cx="118254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(define-syntax </a:t>
            </a:r>
            <a:r>
              <a:rPr lang="en-US" dirty="0" err="1">
                <a:latin typeface="Consolas" panose="020B0609020204030204" pitchFamily="49" charset="0"/>
              </a:rPr>
              <a:t>numed-syms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(datum-&gt;syntax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(list 'quote (let recur ([num 0]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[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(syntax-&gt;datum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))])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(if (null?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'()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(cons (cons (car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 num)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(recur (add1 num)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)))))))))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1ACAB-4939-4DF9-ADC1-0D0B21C1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9" y="4643364"/>
            <a:ext cx="464884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635F0-CF50-4D32-95EA-EF00A77E052D}"/>
              </a:ext>
            </a:extLst>
          </p:cNvPr>
          <p:cNvSpPr txBox="1"/>
          <p:nvPr/>
        </p:nvSpPr>
        <p:spPr>
          <a:xfrm>
            <a:off x="1493134" y="6007261"/>
            <a:ext cx="681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treating code as fully data, we get plenty of power</a:t>
            </a:r>
          </a:p>
        </p:txBody>
      </p:sp>
    </p:spTree>
    <p:extLst>
      <p:ext uri="{BB962C8B-B14F-4D97-AF65-F5344CB8AC3E}">
        <p14:creationId xmlns:p14="http://schemas.microsoft.com/office/powerpoint/2010/main" val="229569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548-3E64-4CD6-BBE2-E8AB594A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9"/>
            <a:ext cx="10515600" cy="792343"/>
          </a:xfrm>
        </p:spPr>
        <p:txBody>
          <a:bodyPr/>
          <a:lstStyle/>
          <a:p>
            <a:r>
              <a:rPr lang="en-US" dirty="0"/>
              <a:t>Variable Capture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1CD8-05AB-4B2E-BD40-A2E3D48D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60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(define-syntax 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(lambda (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(datum-&gt;syntax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 (let* ([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 (syntax-&gt;datum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[v1 (</a:t>
            </a:r>
            <a:r>
              <a:rPr lang="en-US" sz="1600" dirty="0" err="1">
                <a:latin typeface="Consolas" panose="020B0609020204030204" pitchFamily="49" charset="0"/>
              </a:rPr>
              <a:t>cadr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[v2 (</a:t>
            </a:r>
            <a:r>
              <a:rPr lang="en-US" sz="1600" dirty="0" err="1">
                <a:latin typeface="Consolas" panose="020B0609020204030204" pitchFamily="49" charset="0"/>
              </a:rPr>
              <a:t>caddr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(list 'let (list (list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v1))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v1 v2)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v2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))))))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a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b 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a b) ;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q 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99)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q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 ; variables are not swapped</a:t>
            </a:r>
          </a:p>
        </p:txBody>
      </p:sp>
    </p:spTree>
    <p:extLst>
      <p:ext uri="{BB962C8B-B14F-4D97-AF65-F5344CB8AC3E}">
        <p14:creationId xmlns:p14="http://schemas.microsoft.com/office/powerpoint/2010/main" val="36086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5" ma:contentTypeDescription="Create a new document." ma:contentTypeScope="" ma:versionID="33e6dfaf1a47dca333a7629626a3e18d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9fc19125a57afee62d33e895960898df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5b6d61-0e5f-41fd-8596-a1256f5a83b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B1A154-5096-4F87-8B15-AA00FED77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41AA0-9B3C-4459-9F97-862626D74B5F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5f5b6d61-0e5f-41fd-8596-a1256f5a83b0"/>
    <ds:schemaRef ds:uri="http://schemas.microsoft.com/office/infopath/2007/PartnerControls"/>
    <ds:schemaRef ds:uri="f0b9717a-2b57-40f9-a089-7ad30d640f1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23C1880-AA5B-4CD9-A675-31266D1AC9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751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Macros 2</vt:lpstr>
      <vt:lpstr>Two major topics today</vt:lpstr>
      <vt:lpstr>Recursive macros</vt:lpstr>
      <vt:lpstr>Coding</vt:lpstr>
      <vt:lpstr>Limitations of Macros</vt:lpstr>
      <vt:lpstr>Macros have edge cases</vt:lpstr>
      <vt:lpstr>Ok now try listlet</vt:lpstr>
      <vt:lpstr>Macro templates are good but have limits</vt:lpstr>
      <vt:lpstr>Variable Capture Problems</vt:lpstr>
      <vt:lpstr>2 Types of Variable Captures Problems</vt:lpstr>
      <vt:lpstr>Mostly solved by racket syntax</vt:lpstr>
      <vt:lpstr>Sometimes we want to capture</vt:lpstr>
      <vt:lpstr>Activity if-it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2</dc:title>
  <dc:creator>Hewner, Mike</dc:creator>
  <cp:lastModifiedBy>Hewner, Mike</cp:lastModifiedBy>
  <cp:revision>14</cp:revision>
  <dcterms:created xsi:type="dcterms:W3CDTF">2023-06-12T20:58:26Z</dcterms:created>
  <dcterms:modified xsi:type="dcterms:W3CDTF">2024-10-14T13:36:46Z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