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89B-6B68-4F36-8A49-0805361DE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32FEF-14B7-4A25-BE20-128EF850F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3890-E592-433D-B354-0EA3C353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1D44-4A91-4F9C-A47E-08F4404E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D17E-B81D-4B38-931C-7D818167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D3BE-1667-42B8-BA69-F80F7EBF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C2758-0196-4808-8446-BBDA00CA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C6B61-46A8-4721-AA14-75BA69E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5EE0-F33C-454B-9051-697FCAFD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FF32-A04F-44C8-966F-8D42B7A4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1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2C2D0-4472-4E6E-BD52-656EB1637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ED21A-E8ED-4954-80B4-B8386AD7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3041-49B8-4F61-8D5A-FCB975FA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55C4-574A-4712-9F08-5FFACF18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62AE-F585-4E8C-BB22-C60DCFF9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8056-3CC9-4122-A94F-A913243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81D4-71FA-41A6-BC5F-29A8769A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70C6-3E78-48F5-A1FD-41C33DF8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C192-8605-4829-9588-A90EBD1A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0764-B565-4CB6-B772-7938877A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3E3-5F1B-4497-A4EA-217E63E5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A8BD-BF11-44BF-9870-67EB04B9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9A10-79EB-4B44-9E6A-52E2D844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113E-68FC-4298-9109-3DBF2A8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E689-A9B8-45FA-893A-64EB4C92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C805-F2AE-4ACC-9B5D-5534DEF8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5805-186E-490C-B427-AFEE0E150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A5F9B-779A-4AFA-9395-A22F4334B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CB02-CC04-4734-B2A7-8F2BF7E2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99CF-D3FF-41EA-8AE3-27DD9C7C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2B84-69AB-45D6-895A-8BD46B0A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1425-886B-46CF-889A-FFFD9905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FC59-B499-45CF-AC3C-D86EA486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ABC77-AF00-4B14-8A66-0447485B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8903E-495C-477E-9873-22A330F47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91EC3-BC55-4E7C-9406-FCCDD7C6C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4BEF3-35FB-4E7C-86C0-6BCA7F1F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BABF9-3D1D-4300-8F5C-D7E7CAEC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7B9EA-A397-4F07-8FF5-CF3DF246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B2F0-6BA6-4318-B4F2-A99DA4F1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AD8A1-B540-4B0B-86E8-AA207B18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6181B-AA18-4535-9108-74ED8BE9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8AA9-150D-42AE-88B7-9E757816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4F0B2-690D-4E17-AB73-B9E6333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9AA73-4B10-4214-9808-38A57795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3819B-53CD-4DEA-A4C3-D770331E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B100-D321-49D7-8152-35A13E00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F093-729C-41F1-9021-3C1FBB1A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0BDE5-3E8B-49D2-9E24-F52C29C86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E684-4BB9-4EB5-B6C1-75DEFD75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C59B-D853-4B05-B7D4-E11DCF75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8C615-615C-42E2-B9A1-6FBBC750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B1CC-8CBA-4749-A2CD-04D64A4D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86668-1D9E-4874-BB5B-4ABAB8101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1F90-F8C7-4DD0-9E27-8613EDA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A49A-8B99-48CF-A2E7-4FC00725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FC59A-3CF5-495B-9E25-B377B824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2E154-B26C-49B6-B929-99B0BB6A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281CF-054A-4860-B38D-00F53A9C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881BE-D8A6-4149-B9AD-AB76B84C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8C36-8743-494E-A9D9-A929D161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442F-1F4F-484B-A48C-24DE1B6741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FB60-9F39-4EE0-B961-2F47B8643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FB34-A8C8-4E16-89A3-FFE8736C0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0045F-CF4F-438B-8AC8-46854BC6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Garbage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0D72C-748D-403A-8A8B-C11C068F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Picture 4" descr="A black and white graphic of a sun&#10;&#10;Description automatically generated">
            <a:extLst>
              <a:ext uri="{FF2B5EF4-FFF2-40B4-BE49-F238E27FC236}">
                <a16:creationId xmlns:a16="http://schemas.microsoft.com/office/drawing/2014/main" id="{4EC7D6AC-91F8-5FD8-6020-53858CF9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28" r="632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4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B45F-7101-49A7-BEB7-A97289FB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we clean up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4A49-955D-4048-AF54-2E637345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environments are created when procedure applications happen</a:t>
            </a:r>
          </a:p>
          <a:p>
            <a:r>
              <a:rPr lang="en-US" dirty="0"/>
              <a:t>But closures (and continuations) can preserve “local” variables</a:t>
            </a:r>
          </a:p>
          <a:p>
            <a:r>
              <a:rPr lang="en-US" dirty="0"/>
              <a:t>Yet surely we can’t retain every environment forever?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my-proc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(lambda (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(let ((total 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(lambda 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(set! total (+ total 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total))))</a:t>
            </a:r>
          </a:p>
        </p:txBody>
      </p:sp>
    </p:spTree>
    <p:extLst>
      <p:ext uri="{BB962C8B-B14F-4D97-AF65-F5344CB8AC3E}">
        <p14:creationId xmlns:p14="http://schemas.microsoft.com/office/powerpoint/2010/main" val="349578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8B98-2BB0-4487-A46C-C7587699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know when memory is not reachable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35E7-3459-4BD0-A8E6-38026313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 (list 1 2 3 4 5))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 (define </a:t>
            </a:r>
            <a:r>
              <a:rPr lang="en-US" dirty="0" err="1">
                <a:latin typeface="Consolas" panose="020B0609020204030204" pitchFamily="49" charset="0"/>
              </a:rPr>
              <a:t>otherlist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(set!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 ‘())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parts of memory can be shared this is not easy to quickly compute…unless we put a large number of restrictions on how memory can be used, or we risk leaks or memory bugs.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CC7F-540B-443B-B780-B3FDC702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Tracing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C7B6-C6B4-4007-931B-2FEE01FD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Periodically or when memory is low...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Pause the execution of our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a set of pointers we call the "roots“</a:t>
            </a:r>
          </a:p>
          <a:p>
            <a:pPr lvl="1"/>
            <a:r>
              <a:rPr lang="en-US" dirty="0"/>
              <a:t>These are variables that are definitely accessible</a:t>
            </a:r>
          </a:p>
          <a:p>
            <a:pPr lvl="1"/>
            <a:r>
              <a:rPr lang="en-US" dirty="0"/>
              <a:t>In scheme, this includes </a:t>
            </a:r>
            <a:r>
              <a:rPr lang="en-US" dirty="0" err="1"/>
              <a:t>globals</a:t>
            </a:r>
            <a:r>
              <a:rPr lang="en-US" dirty="0"/>
              <a:t>, the current environment, the current expression, and the current continuation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accessible object </a:t>
            </a:r>
          </a:p>
          <a:p>
            <a:pPr lvl="1"/>
            <a:r>
              <a:rPr lang="en-US" dirty="0"/>
              <a:t>Find all objects that are accessible through the object's fields</a:t>
            </a:r>
          </a:p>
          <a:p>
            <a:pPr lvl="1"/>
            <a:r>
              <a:rPr lang="en-US" dirty="0"/>
              <a:t>Mark these objects as accessible</a:t>
            </a:r>
          </a:p>
          <a:p>
            <a:pPr lvl="1"/>
            <a:r>
              <a:rPr lang="en-US" dirty="0"/>
              <a:t>Add these objects to the list of objects to be searched</a:t>
            </a:r>
          </a:p>
          <a:p>
            <a:pPr lvl="1"/>
            <a:r>
              <a:rPr lang="en-US" dirty="0"/>
              <a:t>When this is done, free any unmarked objects</a:t>
            </a:r>
          </a:p>
        </p:txBody>
      </p:sp>
    </p:spTree>
    <p:extLst>
      <p:ext uri="{BB962C8B-B14F-4D97-AF65-F5344CB8AC3E}">
        <p14:creationId xmlns:p14="http://schemas.microsoft.com/office/powerpoint/2010/main" val="64739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2C71-575D-4745-951F-24FF4ED5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2A60-CA2C-4400-86BE-F90A0C16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Never frees something accessible</a:t>
            </a:r>
          </a:p>
          <a:p>
            <a:r>
              <a:rPr lang="en-US" dirty="0"/>
              <a:t>Always frees everything unused</a:t>
            </a:r>
          </a:p>
          <a:p>
            <a:r>
              <a:rPr lang="en-US" dirty="0"/>
              <a:t>Puts few restrictions on how we use memory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Basically have to visit entire memory space – slow</a:t>
            </a:r>
          </a:p>
          <a:p>
            <a:r>
              <a:rPr lang="en-US" dirty="0"/>
              <a:t>Program is paused while this is happening</a:t>
            </a:r>
          </a:p>
          <a:p>
            <a:r>
              <a:rPr lang="en-US" dirty="0"/>
              <a:t>Memory is fragmented</a:t>
            </a:r>
          </a:p>
        </p:txBody>
      </p:sp>
    </p:spTree>
    <p:extLst>
      <p:ext uri="{BB962C8B-B14F-4D97-AF65-F5344CB8AC3E}">
        <p14:creationId xmlns:p14="http://schemas.microsoft.com/office/powerpoint/2010/main" val="188510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CE83-D588-4953-A819-A06CA008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669D-9EF4-4B74-B233-47B197D1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0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2ECF-2076-05AC-3450-7A738448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about Garbage Collection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92A1-FFF4-BE32-C629-B5305067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challenging assignment – partly because we needed a representation of memory that is </a:t>
            </a:r>
            <a:r>
              <a:rPr lang="en-US" dirty="0" err="1"/>
              <a:t>kinda</a:t>
            </a:r>
            <a:r>
              <a:rPr lang="en-US" dirty="0"/>
              <a:t> tricky</a:t>
            </a:r>
          </a:p>
          <a:p>
            <a:r>
              <a:rPr lang="en-US" dirty="0"/>
              <a:t>You can work individually or in pairs</a:t>
            </a:r>
          </a:p>
          <a:p>
            <a:r>
              <a:rPr lang="en-US" dirty="0"/>
              <a:t>It has 2 parts – the first part is about reachability, and the algorithm for that is not so hard.  We’ll talk about the second part tomorrow.</a:t>
            </a:r>
          </a:p>
          <a:p>
            <a:r>
              <a:rPr lang="en-US" dirty="0"/>
              <a:t>It is OK if you focus on more of a “while loop” kind of solution with use of set!</a:t>
            </a:r>
          </a:p>
        </p:txBody>
      </p:sp>
    </p:spTree>
    <p:extLst>
      <p:ext uri="{BB962C8B-B14F-4D97-AF65-F5344CB8AC3E}">
        <p14:creationId xmlns:p14="http://schemas.microsoft.com/office/powerpoint/2010/main" val="157149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358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Garbage Collection</vt:lpstr>
      <vt:lpstr>When can we clean up environments?</vt:lpstr>
      <vt:lpstr>We want to know when memory is not reachable</vt:lpstr>
      <vt:lpstr>Simple Tracing Garbage Collection</vt:lpstr>
      <vt:lpstr>Simple Garbage Collection</vt:lpstr>
      <vt:lpstr>Activity</vt:lpstr>
      <vt:lpstr>Advice about Garbage Collection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Hewner, Mike</dc:creator>
  <cp:lastModifiedBy>Hewner, Mike</cp:lastModifiedBy>
  <cp:revision>12</cp:revision>
  <dcterms:created xsi:type="dcterms:W3CDTF">2023-10-29T13:03:22Z</dcterms:created>
  <dcterms:modified xsi:type="dcterms:W3CDTF">2024-11-05T14:20:12Z</dcterms:modified>
</cp:coreProperties>
</file>