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272" r:id="rId4"/>
    <p:sldId id="292" r:id="rId5"/>
    <p:sldId id="297" r:id="rId6"/>
    <p:sldId id="299" r:id="rId7"/>
    <p:sldId id="296" r:id="rId8"/>
    <p:sldId id="301" r:id="rId9"/>
    <p:sldId id="302" r:id="rId10"/>
    <p:sldId id="294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6E5C-FBA6-43D7-86C4-673D21C81915}" v="92" dt="2021-09-03T14:04:1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65457" autoAdjust="0"/>
  </p:normalViewPr>
  <p:slideViewPr>
    <p:cSldViewPr>
      <p:cViewPr varScale="1">
        <p:scale>
          <a:sx n="88" d="100"/>
          <a:sy n="88" d="100"/>
        </p:scale>
        <p:origin x="2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6" d="100"/>
        <a:sy n="116" d="100"/>
      </p:scale>
      <p:origin x="0" y="-8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6AE6E5C-FBA6-43D7-86C4-673D21C81915}"/>
    <pc:docChg chg="undo custSel addSld delSld modSld">
      <pc:chgData name="Hewner, Mike" userId="7f3f83dd-6dfb-4127-a87f-c1714bd4fac9" providerId="ADAL" clId="{F6AE6E5C-FBA6-43D7-86C4-673D21C81915}" dt="2021-09-03T14:05:26.337" v="1400" actId="1076"/>
      <pc:docMkLst>
        <pc:docMk/>
      </pc:docMkLst>
      <pc:sldChg chg="delSp modSp mod">
        <pc:chgData name="Hewner, Mike" userId="7f3f83dd-6dfb-4127-a87f-c1714bd4fac9" providerId="ADAL" clId="{F6AE6E5C-FBA6-43D7-86C4-673D21C81915}" dt="2021-09-03T13:25:45.116" v="216" actId="20577"/>
        <pc:sldMkLst>
          <pc:docMk/>
          <pc:sldMk cId="0" sldId="256"/>
        </pc:sldMkLst>
        <pc:spChg chg="del mod">
          <ac:chgData name="Hewner, Mike" userId="7f3f83dd-6dfb-4127-a87f-c1714bd4fac9" providerId="ADAL" clId="{F6AE6E5C-FBA6-43D7-86C4-673D21C81915}" dt="2021-09-03T13:25:35.477" v="192" actId="478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Hewner, Mike" userId="7f3f83dd-6dfb-4127-a87f-c1714bd4fac9" providerId="ADAL" clId="{F6AE6E5C-FBA6-43D7-86C4-673D21C81915}" dt="2021-09-03T13:25:45.116" v="21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F6AE6E5C-FBA6-43D7-86C4-673D21C81915}" dt="2021-09-03T13:35:31.654" v="406" actId="47"/>
        <pc:sldMkLst>
          <pc:docMk/>
          <pc:sldMk cId="0" sldId="277"/>
        </pc:sldMkLst>
      </pc:sldChg>
      <pc:sldChg chg="modSp">
        <pc:chgData name="Hewner, Mike" userId="7f3f83dd-6dfb-4127-a87f-c1714bd4fac9" providerId="ADAL" clId="{F6AE6E5C-FBA6-43D7-86C4-673D21C81915}" dt="2021-09-03T13:36:25.116" v="475" actId="20577"/>
        <pc:sldMkLst>
          <pc:docMk/>
          <pc:sldMk cId="2897424243" sldId="294"/>
        </pc:sldMkLst>
        <pc:spChg chg="mod">
          <ac:chgData name="Hewner, Mike" userId="7f3f83dd-6dfb-4127-a87f-c1714bd4fac9" providerId="ADAL" clId="{F6AE6E5C-FBA6-43D7-86C4-673D21C81915}" dt="2021-09-03T13:36:25.116" v="475" actId="20577"/>
          <ac:spMkLst>
            <pc:docMk/>
            <pc:sldMk cId="2897424243" sldId="294"/>
            <ac:spMk id="318467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42:57.463" v="663" actId="20577"/>
        <pc:sldMkLst>
          <pc:docMk/>
          <pc:sldMk cId="1424549170" sldId="296"/>
        </pc:sldMkLst>
        <pc:spChg chg="mod">
          <ac:chgData name="Hewner, Mike" userId="7f3f83dd-6dfb-4127-a87f-c1714bd4fac9" providerId="ADAL" clId="{F6AE6E5C-FBA6-43D7-86C4-673D21C81915}" dt="2021-09-03T13:42:57.463" v="663" actId="20577"/>
          <ac:spMkLst>
            <pc:docMk/>
            <pc:sldMk cId="1424549170" sldId="296"/>
            <ac:spMk id="304130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5:23.418" v="405" actId="20577"/>
        <pc:sldMkLst>
          <pc:docMk/>
          <pc:sldMk cId="136193430" sldId="297"/>
        </pc:sldMkLst>
        <pc:spChg chg="mod">
          <ac:chgData name="Hewner, Mike" userId="7f3f83dd-6dfb-4127-a87f-c1714bd4fac9" providerId="ADAL" clId="{F6AE6E5C-FBA6-43D7-86C4-673D21C81915}" dt="2021-09-03T13:35:23.418" v="405" actId="20577"/>
          <ac:spMkLst>
            <pc:docMk/>
            <pc:sldMk cId="136193430" sldId="297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4:55.914" v="385" actId="5793"/>
        <pc:sldMkLst>
          <pc:docMk/>
          <pc:sldMk cId="2879101978" sldId="300"/>
        </pc:sldMkLst>
        <pc:spChg chg="mod">
          <ac:chgData name="Hewner, Mike" userId="7f3f83dd-6dfb-4127-a87f-c1714bd4fac9" providerId="ADAL" clId="{F6AE6E5C-FBA6-43D7-86C4-673D21C81915}" dt="2021-09-03T13:34:55.914" v="385" actId="5793"/>
          <ac:spMkLst>
            <pc:docMk/>
            <pc:sldMk cId="2879101978" sldId="300"/>
            <ac:spMk id="3" creationId="{20358E11-049B-40D2-82DB-949F2568C944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14.823" v="1399" actId="313"/>
        <pc:sldMkLst>
          <pc:docMk/>
          <pc:sldMk cId="2247978926" sldId="301"/>
        </pc:sldMkLst>
        <pc:spChg chg="mod">
          <ac:chgData name="Hewner, Mike" userId="7f3f83dd-6dfb-4127-a87f-c1714bd4fac9" providerId="ADAL" clId="{F6AE6E5C-FBA6-43D7-86C4-673D21C81915}" dt="2021-09-03T14:05:14.823" v="1399" actId="313"/>
          <ac:spMkLst>
            <pc:docMk/>
            <pc:sldMk cId="2247978926" sldId="301"/>
            <ac:spMk id="2" creationId="{C7079EC8-E960-47A9-8A9E-7B9B7A53907E}"/>
          </ac:spMkLst>
        </pc:spChg>
        <pc:spChg chg="del">
          <ac:chgData name="Hewner, Mike" userId="7f3f83dd-6dfb-4127-a87f-c1714bd4fac9" providerId="ADAL" clId="{F6AE6E5C-FBA6-43D7-86C4-673D21C81915}" dt="2021-09-03T13:37:12.028" v="498" actId="478"/>
          <ac:spMkLst>
            <pc:docMk/>
            <pc:sldMk cId="2247978926" sldId="301"/>
            <ac:spMk id="3" creationId="{D2FBD7C2-056B-4050-96C2-2D2CFD918BBD}"/>
          </ac:spMkLst>
        </pc:spChg>
        <pc:spChg chg="add mod">
          <ac:chgData name="Hewner, Mike" userId="7f3f83dd-6dfb-4127-a87f-c1714bd4fac9" providerId="ADAL" clId="{F6AE6E5C-FBA6-43D7-86C4-673D21C81915}" dt="2021-09-03T13:37:49.832" v="504" actId="1076"/>
          <ac:spMkLst>
            <pc:docMk/>
            <pc:sldMk cId="2247978926" sldId="301"/>
            <ac:spMk id="5" creationId="{FE63B46B-ED12-42A9-9118-351D26FA88D5}"/>
          </ac:spMkLst>
        </pc:spChg>
        <pc:spChg chg="add del mod">
          <ac:chgData name="Hewner, Mike" userId="7f3f83dd-6dfb-4127-a87f-c1714bd4fac9" providerId="ADAL" clId="{F6AE6E5C-FBA6-43D7-86C4-673D21C81915}" dt="2021-09-03T13:39:05.287" v="527" actId="478"/>
          <ac:spMkLst>
            <pc:docMk/>
            <pc:sldMk cId="2247978926" sldId="301"/>
            <ac:spMk id="6" creationId="{B6988A31-D815-488A-89D2-B88115111A00}"/>
          </ac:spMkLst>
        </pc:spChg>
        <pc:spChg chg="add mod">
          <ac:chgData name="Hewner, Mike" userId="7f3f83dd-6dfb-4127-a87f-c1714bd4fac9" providerId="ADAL" clId="{F6AE6E5C-FBA6-43D7-86C4-673D21C81915}" dt="2021-09-03T13:39:33.959" v="541" actId="14100"/>
          <ac:spMkLst>
            <pc:docMk/>
            <pc:sldMk cId="2247978926" sldId="301"/>
            <ac:spMk id="7" creationId="{E724C28E-ECC0-40A5-98D7-126F7E5889EA}"/>
          </ac:spMkLst>
        </pc:spChg>
        <pc:spChg chg="add mod">
          <ac:chgData name="Hewner, Mike" userId="7f3f83dd-6dfb-4127-a87f-c1714bd4fac9" providerId="ADAL" clId="{F6AE6E5C-FBA6-43D7-86C4-673D21C81915}" dt="2021-09-03T13:40:41.791" v="621" actId="20577"/>
          <ac:spMkLst>
            <pc:docMk/>
            <pc:sldMk cId="2247978926" sldId="301"/>
            <ac:spMk id="8" creationId="{50B0AD70-17B2-449D-8796-AC39B8E330B0}"/>
          </ac:spMkLst>
        </pc:spChg>
        <pc:spChg chg="add mod">
          <ac:chgData name="Hewner, Mike" userId="7f3f83dd-6dfb-4127-a87f-c1714bd4fac9" providerId="ADAL" clId="{F6AE6E5C-FBA6-43D7-86C4-673D21C81915}" dt="2021-09-03T13:41:19.094" v="652" actId="14100"/>
          <ac:spMkLst>
            <pc:docMk/>
            <pc:sldMk cId="2247978926" sldId="301"/>
            <ac:spMk id="9" creationId="{7C4E8E51-AD42-4FA1-8002-136134808BF7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0" creationId="{559DC29A-BF45-4375-A634-947D85D3004D}"/>
          </ac:spMkLst>
        </pc:spChg>
        <pc:spChg chg="add mod">
          <ac:chgData name="Hewner, Mike" userId="7f3f83dd-6dfb-4127-a87f-c1714bd4fac9" providerId="ADAL" clId="{F6AE6E5C-FBA6-43D7-86C4-673D21C81915}" dt="2021-09-03T14:03:57.934" v="1342" actId="1076"/>
          <ac:spMkLst>
            <pc:docMk/>
            <pc:sldMk cId="2247978926" sldId="301"/>
            <ac:spMk id="11" creationId="{0D5D01B4-178A-4826-8F01-D13D8F0A1DFA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2" creationId="{08C80557-C5F5-4650-8571-4A3EAFB86A17}"/>
          </ac:spMkLst>
        </pc:spChg>
        <pc:spChg chg="add mod">
          <ac:chgData name="Hewner, Mike" userId="7f3f83dd-6dfb-4127-a87f-c1714bd4fac9" providerId="ADAL" clId="{F6AE6E5C-FBA6-43D7-86C4-673D21C81915}" dt="2021-09-03T14:04:50.068" v="1395" actId="114"/>
          <ac:spMkLst>
            <pc:docMk/>
            <pc:sldMk cId="2247978926" sldId="301"/>
            <ac:spMk id="13" creationId="{D9406FEA-93E4-49DC-870D-845C4B87ACA3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26.337" v="1400" actId="1076"/>
        <pc:sldMkLst>
          <pc:docMk/>
          <pc:sldMk cId="899949444" sldId="302"/>
        </pc:sldMkLst>
        <pc:spChg chg="mod">
          <ac:chgData name="Hewner, Mike" userId="7f3f83dd-6dfb-4127-a87f-c1714bd4fac9" providerId="ADAL" clId="{F6AE6E5C-FBA6-43D7-86C4-673D21C81915}" dt="2021-09-03T13:59:56.742" v="1170" actId="14100"/>
          <ac:spMkLst>
            <pc:docMk/>
            <pc:sldMk cId="899949444" sldId="302"/>
            <ac:spMk id="2" creationId="{7385845F-3F63-4370-B1DE-632D2EB54A49}"/>
          </ac:spMkLst>
        </pc:spChg>
        <pc:spChg chg="del">
          <ac:chgData name="Hewner, Mike" userId="7f3f83dd-6dfb-4127-a87f-c1714bd4fac9" providerId="ADAL" clId="{F6AE6E5C-FBA6-43D7-86C4-673D21C81915}" dt="2021-09-03T13:44:45.346" v="678" actId="478"/>
          <ac:spMkLst>
            <pc:docMk/>
            <pc:sldMk cId="899949444" sldId="302"/>
            <ac:spMk id="3" creationId="{8C589344-FA3A-4D02-B1F2-A870CB87247B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4" creationId="{05F2C6F3-FD91-4C0E-86F7-445CBD0B167C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5" creationId="{B068ABCB-97B3-475D-8CA2-4AA8DA66F5C5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6" creationId="{FEFA48E9-AB5D-4802-A793-EB81B4A996CA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8" creationId="{6D2219B1-A9A3-40ED-8D3D-F92178748361}"/>
          </ac:spMkLst>
        </pc:spChg>
        <pc:spChg chg="add mod">
          <ac:chgData name="Hewner, Mike" userId="7f3f83dd-6dfb-4127-a87f-c1714bd4fac9" providerId="ADAL" clId="{F6AE6E5C-FBA6-43D7-86C4-673D21C81915}" dt="2021-09-03T14:02:28.860" v="1324" actId="14100"/>
          <ac:spMkLst>
            <pc:docMk/>
            <pc:sldMk cId="899949444" sldId="302"/>
            <ac:spMk id="9" creationId="{BFF6CFAE-0306-41D6-B84E-E91209F1BFFF}"/>
          </ac:spMkLst>
        </pc:spChg>
        <pc:spChg chg="add del mod">
          <ac:chgData name="Hewner, Mike" userId="7f3f83dd-6dfb-4127-a87f-c1714bd4fac9" providerId="ADAL" clId="{F6AE6E5C-FBA6-43D7-86C4-673D21C81915}" dt="2021-09-03T14:03:04.835" v="1325" actId="21"/>
          <ac:spMkLst>
            <pc:docMk/>
            <pc:sldMk cId="899949444" sldId="302"/>
            <ac:spMk id="10" creationId="{84DD8E23-BA43-4AB1-A413-2F6E4D0494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fld id="{36E807CB-EBCA-460F-BF84-60AF1AC8D23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fld id="{F9A9B4BF-83F5-432A-BAC7-A28D392F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pPr>
              <a:defRPr/>
            </a:pPr>
            <a:fld id="{ABF0B311-2B28-4957-930E-F852892CE4A4}" type="datetimeFigureOut">
              <a:rPr lang="en-US"/>
              <a:pPr>
                <a:defRPr/>
              </a:pPr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6" tIns="47424" rIns="94846" bIns="474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8"/>
            <a:ext cx="5852492" cy="4320213"/>
          </a:xfrm>
          <a:prstGeom prst="rect">
            <a:avLst/>
          </a:prstGeom>
        </p:spPr>
        <p:txBody>
          <a:bodyPr vert="horz" lIns="94846" tIns="47424" rIns="94846" bIns="474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pPr>
              <a:defRPr/>
            </a:pPr>
            <a:fld id="{ED367815-639E-457E-93D8-BEA62ED23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0D9512-47B0-42EA-A34B-35BB2985CA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13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dirty="0"/>
              <a:t>(define square-sum</a:t>
            </a:r>
          </a:p>
          <a:p>
            <a:r>
              <a:rPr lang="en-US" dirty="0"/>
              <a:t>   (lambda (n)</a:t>
            </a:r>
          </a:p>
          <a:p>
            <a:r>
              <a:rPr lang="en-US" dirty="0"/>
              <a:t>      (if (zero?</a:t>
            </a:r>
            <a:r>
              <a:rPr lang="en-US" baseline="0" dirty="0"/>
              <a:t> n)</a:t>
            </a:r>
          </a:p>
          <a:p>
            <a:r>
              <a:rPr lang="en-US" baseline="0" dirty="0"/>
              <a:t>          0</a:t>
            </a:r>
          </a:p>
          <a:p>
            <a:r>
              <a:rPr lang="en-US" baseline="0" dirty="0"/>
              <a:t>          (+ (* n </a:t>
            </a:r>
            <a:r>
              <a:rPr lang="en-US" baseline="0" dirty="0" err="1"/>
              <a:t>n</a:t>
            </a:r>
            <a:r>
              <a:rPr lang="en-US" baseline="0" dirty="0"/>
              <a:t>)  (square-sum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="1" baseline="0" dirty="0"/>
              <a:t>This one is on the quiz.  Let them have about 3 minutes to work on it.  </a:t>
            </a:r>
            <a:br>
              <a:rPr lang="en-US" b="1" baseline="0" dirty="0"/>
            </a:br>
            <a:r>
              <a:rPr lang="en-US" b="1" baseline="0" dirty="0"/>
              <a:t>Ask if everyone has it.  If so, then move on, and don't go over it.</a:t>
            </a:r>
          </a:p>
          <a:p>
            <a:r>
              <a:rPr lang="en-US" baseline="0" dirty="0"/>
              <a:t>(define square-all</a:t>
            </a:r>
          </a:p>
          <a:p>
            <a:r>
              <a:rPr lang="en-US" baseline="0" dirty="0"/>
              <a:t>   (lambda (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(if (null? 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(cons (* (car </a:t>
            </a:r>
            <a:r>
              <a:rPr lang="en-US" baseline="0" dirty="0" err="1"/>
              <a:t>ls</a:t>
            </a:r>
            <a:r>
              <a:rPr lang="en-US" baseline="0" dirty="0"/>
              <a:t>) (car </a:t>
            </a:r>
            <a:r>
              <a:rPr lang="en-US" baseline="0" dirty="0" err="1"/>
              <a:t>ls</a:t>
            </a:r>
            <a:r>
              <a:rPr lang="en-US" baseline="0" dirty="0"/>
              <a:t>))</a:t>
            </a:r>
          </a:p>
          <a:p>
            <a:r>
              <a:rPr lang="en-US" baseline="0" dirty="0"/>
              <a:t>                    (square-all (</a:t>
            </a:r>
            <a:r>
              <a:rPr lang="en-US" baseline="0" dirty="0" err="1"/>
              <a:t>cdr</a:t>
            </a:r>
            <a:r>
              <a:rPr lang="en-US" baseline="0" dirty="0"/>
              <a:t> </a:t>
            </a:r>
            <a:r>
              <a:rPr lang="en-US" baseline="0" dirty="0" err="1"/>
              <a:t>ls</a:t>
            </a:r>
            <a:r>
              <a:rPr lang="en-US" baseline="0" dirty="0"/>
              <a:t>))))))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baseline="0" dirty="0"/>
              <a:t>(define make-list</a:t>
            </a:r>
          </a:p>
          <a:p>
            <a:r>
              <a:rPr lang="en-US" baseline="0" dirty="0"/>
              <a:t>   (lambda (n </a:t>
            </a:r>
            <a:r>
              <a:rPr lang="en-US" baseline="0" dirty="0" err="1"/>
              <a:t>obj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(if (zero?  n)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 (cons </a:t>
            </a:r>
            <a:r>
              <a:rPr lang="en-US" baseline="0" dirty="0" err="1"/>
              <a:t>obj</a:t>
            </a:r>
            <a:r>
              <a:rPr lang="en-US" baseline="0" dirty="0"/>
              <a:t> (make-list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5E2AE-BC76-46D0-8701-528435C4C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8A0-018B-48D2-B20A-BA37445C9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77318-C66D-49BB-916E-B915017D8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2DB0-A1F2-41FC-8E6B-E97D8729A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895C-AB5F-42E8-867B-FCF8A7386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6898-095F-4953-A5E9-E35057CC4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0761-7538-483E-A05F-CED305ADB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BC262-5495-4802-9FCA-B24C7F0E9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630DD-B5A0-4816-AB5E-BD4254FFF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3CC0-99E1-46DD-B557-5321291AD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FC728-05CE-46C6-BCEE-BB8FCB7BF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B1FA36E-8691-4427-8EF8-8167D2E68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Basic Lambda &amp; 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381000"/>
            <a:ext cx="7848600" cy="1600200"/>
          </a:xfrm>
        </p:spPr>
        <p:txBody>
          <a:bodyPr/>
          <a:lstStyle/>
          <a:p>
            <a:r>
              <a:rPr lang="en-US" dirty="0"/>
              <a:t>More recursive procedures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990600"/>
            <a:ext cx="11811000" cy="5334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Work with the students sitting next to you</a:t>
            </a:r>
          </a:p>
          <a:p>
            <a:r>
              <a:rPr lang="en-US" b="1" dirty="0">
                <a:solidFill>
                  <a:srgbClr val="FFFF00"/>
                </a:solidFill>
              </a:rPr>
              <a:t>The student whose birthday is soonest should drive.</a:t>
            </a:r>
          </a:p>
          <a:p>
            <a:pPr lvl="1"/>
            <a:r>
              <a:rPr lang="en-US" b="1" dirty="0"/>
              <a:t>(square-sum n) </a:t>
            </a:r>
            <a:r>
              <a:rPr lang="en-US" dirty="0"/>
              <a:t>returns the sum of the squares of the first n positive integers.</a:t>
            </a:r>
          </a:p>
          <a:p>
            <a:pPr lvl="1"/>
            <a:r>
              <a:rPr lang="en-US" b="1" dirty="0"/>
              <a:t>(square-all </a:t>
            </a:r>
            <a:r>
              <a:rPr lang="en-US" b="1" dirty="0" err="1"/>
              <a:t>lon</a:t>
            </a:r>
            <a:r>
              <a:rPr lang="en-US" b="1" dirty="0"/>
              <a:t>) </a:t>
            </a:r>
            <a:r>
              <a:rPr lang="en-US" dirty="0"/>
              <a:t>returns a list of the squares of the numbers in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(make-list n obj) </a:t>
            </a:r>
            <a:r>
              <a:rPr lang="en-US" dirty="0"/>
              <a:t>returns a list of n "copies" of obj. </a:t>
            </a:r>
            <a:r>
              <a:rPr lang="en-US" dirty="0">
                <a:solidFill>
                  <a:schemeClr val="tx2"/>
                </a:solidFill>
              </a:rPr>
              <a:t>[If obj is a "by-reference" object, such as a list, make-list makes n copies of the reference].</a:t>
            </a:r>
          </a:p>
        </p:txBody>
      </p:sp>
    </p:spTree>
    <p:extLst>
      <p:ext uri="{BB962C8B-B14F-4D97-AF65-F5344CB8AC3E}">
        <p14:creationId xmlns:p14="http://schemas.microsoft.com/office/powerpoint/2010/main" val="28974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7EA-78A1-49F4-A495-5150B9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today’s starting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8E11-049B-40D2-82DB-949F256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18872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repo - </a:t>
            </a:r>
            <a:r>
              <a:rPr lang="en-US" dirty="0" err="1"/>
              <a:t>ClassMaterials</a:t>
            </a:r>
            <a:r>
              <a:rPr lang="en-US" dirty="0"/>
              <a:t>/Lambda/</a:t>
            </a:r>
            <a:r>
              <a:rPr lang="en-US" dirty="0" err="1"/>
              <a:t>startingcode.ss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didn’t tell you today’s class was called lambda, you could see it on the schedule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need to “git pull” because I pushed it earlier today (that’s usual)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starting code errors if you load it, but don’t worry…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Day 2 things to do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0439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Your non-Scheme questions </a:t>
            </a:r>
          </a:p>
          <a:p>
            <a:pPr eaLnBrk="1" hangingPunct="1">
              <a:defRPr/>
            </a:pPr>
            <a:r>
              <a:rPr lang="en-US" sz="2800" dirty="0"/>
              <a:t>Your Scheme Questions</a:t>
            </a:r>
          </a:p>
          <a:p>
            <a:pPr eaLnBrk="1" hangingPunct="1">
              <a:defRPr/>
            </a:pPr>
            <a:r>
              <a:rPr lang="en-US" sz="2800" dirty="0"/>
              <a:t>Run the A1 offline  test code</a:t>
            </a:r>
          </a:p>
          <a:p>
            <a:pPr eaLnBrk="1" hangingPunct="1">
              <a:defRPr/>
            </a:pPr>
            <a:r>
              <a:rPr lang="en-US" sz="2800" dirty="0"/>
              <a:t>More recursive procedures (together)</a:t>
            </a:r>
          </a:p>
          <a:p>
            <a:pPr eaLnBrk="1" hangingPunct="1">
              <a:defRPr/>
            </a:pPr>
            <a:r>
              <a:rPr lang="en-US" sz="2800" dirty="0"/>
              <a:t>Still more recursive procedures (in breakout rooms)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576"/>
            <a:ext cx="8229600" cy="1139825"/>
          </a:xfrm>
        </p:spPr>
        <p:txBody>
          <a:bodyPr/>
          <a:lstStyle/>
          <a:p>
            <a:r>
              <a:rPr lang="en-US" dirty="0"/>
              <a:t>Students Questions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17675"/>
            <a:ext cx="10363200" cy="4530725"/>
          </a:xfrm>
        </p:spPr>
        <p:txBody>
          <a:bodyPr/>
          <a:lstStyle/>
          <a:p>
            <a:r>
              <a:rPr lang="en-US" dirty="0"/>
              <a:t>Questions about the syllabus or course policies?</a:t>
            </a:r>
          </a:p>
          <a:p>
            <a:endParaRPr lang="en-US" dirty="0"/>
          </a:p>
          <a:p>
            <a:r>
              <a:rPr lang="en-US" dirty="0"/>
              <a:t>Questions about installation, tool use, etc.?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Questions about Scheme?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my test code on your own computer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demonstrate this in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361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CA25-BAC8-45A0-B8BD-F8BAC9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1AFC7C03-5A7D-46B0-8647-2CB6B3E8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37376"/>
            <a:ext cx="8839200" cy="3183248"/>
          </a:xfrm>
        </p:spPr>
      </p:pic>
    </p:spTree>
    <p:extLst>
      <p:ext uri="{BB962C8B-B14F-4D97-AF65-F5344CB8AC3E}">
        <p14:creationId xmlns:p14="http://schemas.microsoft.com/office/powerpoint/2010/main" val="21715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11125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I’ll write these procedures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1"/>
            <a:ext cx="10210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procedures to </a:t>
            </a:r>
          </a:p>
          <a:p>
            <a:pPr lvl="1" eaLnBrk="1" hangingPunct="1">
              <a:defRPr/>
            </a:pPr>
            <a:r>
              <a:rPr lang="en-US" dirty="0"/>
              <a:t>Find the median of three numbers</a:t>
            </a:r>
          </a:p>
          <a:p>
            <a:pPr lvl="1" eaLnBrk="1" hangingPunct="1">
              <a:defRPr/>
            </a:pPr>
            <a:r>
              <a:rPr lang="en-US" dirty="0"/>
              <a:t>Given a list of numbers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 and a number </a:t>
            </a:r>
            <a:r>
              <a:rPr lang="en-US" sz="3200" kern="1200" dirty="0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n</a:t>
            </a:r>
            <a:r>
              <a:rPr lang="en-US" dirty="0"/>
              <a:t>, return a new list of numbers where each element is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</a:t>
            </a:r>
            <a:r>
              <a:rPr lang="en-US" dirty="0"/>
              <a:t> more than the corresponding element of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/>
              <a:t>Count how many times the number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 </a:t>
            </a:r>
            <a:r>
              <a:rPr lang="en-US" dirty="0"/>
              <a:t>occurs in the list </a:t>
            </a:r>
            <a:r>
              <a:rPr lang="en-US" kern="1200" dirty="0" err="1">
                <a:solidFill>
                  <a:srgbClr val="FFFF00"/>
                </a:solidFill>
                <a:latin typeface="Verdana" pitchFamily="34" charset="0"/>
              </a:rPr>
              <a:t>lon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819400" y="5791201"/>
            <a:ext cx="7543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* </a:t>
            </a:r>
            <a:r>
              <a:rPr lang="en-US" sz="3200" dirty="0">
                <a:solidFill>
                  <a:srgbClr val="FFFF00"/>
                </a:solidFill>
              </a:rPr>
              <a:t>"…if any time remains,"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        Tom schemed parenthetically.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5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9EC8-E960-47A9-8A9E-7B9B7A5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lambda declaring a “function”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B46B-ED12-42A9-9118-351D26FA88D5}"/>
              </a:ext>
            </a:extLst>
          </p:cNvPr>
          <p:cNvSpPr txBox="1"/>
          <p:nvPr/>
        </p:nvSpPr>
        <p:spPr>
          <a:xfrm>
            <a:off x="952500" y="2505670"/>
            <a:ext cx="10287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median-of-three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 b 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(- (+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c))))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724C28E-ECC0-40A5-98D7-126F7E5889EA}"/>
              </a:ext>
            </a:extLst>
          </p:cNvPr>
          <p:cNvSpPr/>
          <p:nvPr/>
        </p:nvSpPr>
        <p:spPr bwMode="auto">
          <a:xfrm>
            <a:off x="4876800" y="1504454"/>
            <a:ext cx="2819400" cy="457200"/>
          </a:xfrm>
          <a:prstGeom prst="wedgeRoundRectCallout">
            <a:avLst>
              <a:gd name="adj1" fmla="val -106547"/>
              <a:gd name="adj2" fmla="val 279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parameters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0B0AD70-17B2-449D-8796-AC39B8E330B0}"/>
              </a:ext>
            </a:extLst>
          </p:cNvPr>
          <p:cNvSpPr/>
          <p:nvPr/>
        </p:nvSpPr>
        <p:spPr bwMode="auto">
          <a:xfrm>
            <a:off x="4876800" y="4453671"/>
            <a:ext cx="4267200" cy="457200"/>
          </a:xfrm>
          <a:prstGeom prst="wedgeRoundRectCallout">
            <a:avLst>
              <a:gd name="adj1" fmla="val -56354"/>
              <a:gd name="adj2" fmla="val -2565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Body – doesn’t run until later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C4E8E51-AD42-4FA1-8002-136134808BF7}"/>
              </a:ext>
            </a:extLst>
          </p:cNvPr>
          <p:cNvSpPr/>
          <p:nvPr/>
        </p:nvSpPr>
        <p:spPr bwMode="auto">
          <a:xfrm>
            <a:off x="609600" y="1600200"/>
            <a:ext cx="3505200" cy="457200"/>
          </a:xfrm>
          <a:prstGeom prst="wedgeRoundRectCallout">
            <a:avLst>
              <a:gd name="adj1" fmla="val 23896"/>
              <a:gd name="adj2" fmla="val 1720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 (not part of lambda)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5D01B4-178A-4826-8F01-D13D8F0A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73932"/>
            <a:ext cx="790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(lambda 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8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...)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06FEA-93E4-49DC-870D-845C4B87ACA3}"/>
              </a:ext>
            </a:extLst>
          </p:cNvPr>
          <p:cNvSpPr txBox="1"/>
          <p:nvPr/>
        </p:nvSpPr>
        <p:spPr>
          <a:xfrm>
            <a:off x="3048000" y="6324600"/>
            <a:ext cx="46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Formal details in TSPL 4.2 and onward</a:t>
            </a:r>
          </a:p>
        </p:txBody>
      </p:sp>
    </p:spTree>
    <p:extLst>
      <p:ext uri="{BB962C8B-B14F-4D97-AF65-F5344CB8AC3E}">
        <p14:creationId xmlns:p14="http://schemas.microsoft.com/office/powerpoint/2010/main" val="22479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845F-3F63-4370-B1DE-632D2EB5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7814"/>
            <a:ext cx="11506200" cy="1139825"/>
          </a:xfrm>
        </p:spPr>
        <p:txBody>
          <a:bodyPr/>
          <a:lstStyle/>
          <a:p>
            <a:r>
              <a:rPr lang="en-US" dirty="0"/>
              <a:t>Lambda is a syntax that returns a procedure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F2C6F3-FD91-4C0E-86F7-445CBD0B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16688"/>
            <a:ext cx="7930376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add1 = function(number) { return number + 1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8ABCB-97B3-475D-8CA2-4AA8DA66F5C5}"/>
              </a:ext>
            </a:extLst>
          </p:cNvPr>
          <p:cNvSpPr txBox="1"/>
          <p:nvPr/>
        </p:nvSpPr>
        <p:spPr>
          <a:xfrm>
            <a:off x="914400" y="1771418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Same idea in </a:t>
            </a:r>
            <a:r>
              <a:rPr lang="en-US" sz="2400" b="1" dirty="0" err="1">
                <a:solidFill>
                  <a:schemeClr val="accent1"/>
                </a:solidFill>
              </a:rPr>
              <a:t>Javascript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48E9-AB5D-4802-A793-EB81B4A996CA}"/>
              </a:ext>
            </a:extLst>
          </p:cNvPr>
          <p:cNvSpPr txBox="1"/>
          <p:nvPr/>
        </p:nvSpPr>
        <p:spPr>
          <a:xfrm>
            <a:off x="914400" y="2883730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 usually will name it but not always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219B1-A9A3-40ED-8D3D-F92178748361}"/>
              </a:ext>
            </a:extLst>
          </p:cNvPr>
          <p:cNvSpPr txBox="1"/>
          <p:nvPr/>
        </p:nvSpPr>
        <p:spPr>
          <a:xfrm>
            <a:off x="1143000" y="3429000"/>
            <a:ext cx="610144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((lambda (x y) (+ x y)) 1 2)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FF6CFAE-0306-41D6-B84E-E91209F1BFFF}"/>
              </a:ext>
            </a:extLst>
          </p:cNvPr>
          <p:cNvSpPr/>
          <p:nvPr/>
        </p:nvSpPr>
        <p:spPr bwMode="auto">
          <a:xfrm>
            <a:off x="8484928" y="3807315"/>
            <a:ext cx="3581400" cy="1983885"/>
          </a:xfrm>
          <a:prstGeom prst="wedgeRoundRectCallout">
            <a:avLst>
              <a:gd name="adj1" fmla="val 16248"/>
              <a:gd name="adj2" fmla="val -1814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Sometimes called a “closure” or “lexical closure”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Right now think blob of code that’s ready to run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49444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8287</TotalTime>
  <Words>775</Words>
  <Application>Microsoft Office PowerPoint</Application>
  <PresentationFormat>Widescreen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Wingdings</vt:lpstr>
      <vt:lpstr>Globe</vt:lpstr>
      <vt:lpstr>CSSE 304 Day 2</vt:lpstr>
      <vt:lpstr>Finding today’s starting code</vt:lpstr>
      <vt:lpstr>Day 2 things to do</vt:lpstr>
      <vt:lpstr>Students Questions</vt:lpstr>
      <vt:lpstr>Running my test code on your own computer</vt:lpstr>
      <vt:lpstr>Interlude</vt:lpstr>
      <vt:lpstr>I’ll write these procedures</vt:lpstr>
      <vt:lpstr>Lets look at lambda declaring a “function”</vt:lpstr>
      <vt:lpstr>Lambda is a syntax that returns a procedure</vt:lpstr>
      <vt:lpstr>More recursive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133</cp:revision>
  <cp:lastPrinted>2019-09-05T20:14:54Z</cp:lastPrinted>
  <dcterms:created xsi:type="dcterms:W3CDTF">2002-07-10T02:18:35Z</dcterms:created>
  <dcterms:modified xsi:type="dcterms:W3CDTF">2021-09-03T14:05:35Z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