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6"/>
  </p:notesMasterIdLst>
  <p:handoutMasterIdLst>
    <p:handoutMasterId r:id="rId17"/>
  </p:handoutMasterIdLst>
  <p:sldIdLst>
    <p:sldId id="257" r:id="rId2"/>
    <p:sldId id="385" r:id="rId3"/>
    <p:sldId id="393" r:id="rId4"/>
    <p:sldId id="387" r:id="rId5"/>
    <p:sldId id="364" r:id="rId6"/>
    <p:sldId id="390" r:id="rId7"/>
    <p:sldId id="394" r:id="rId8"/>
    <p:sldId id="391" r:id="rId9"/>
    <p:sldId id="365" r:id="rId10"/>
    <p:sldId id="366" r:id="rId11"/>
    <p:sldId id="367" r:id="rId12"/>
    <p:sldId id="368" r:id="rId13"/>
    <p:sldId id="392" r:id="rId14"/>
    <p:sldId id="370" r:id="rId1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FF66"/>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D4A5F-F356-42A4-B9F3-B54CAF8D6354}" v="1" dt="2021-09-13T14:05:54.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0" autoAdjust="0"/>
    <p:restoredTop sz="94145" autoAdjust="0"/>
  </p:normalViewPr>
  <p:slideViewPr>
    <p:cSldViewPr>
      <p:cViewPr varScale="1">
        <p:scale>
          <a:sx n="62" d="100"/>
          <a:sy n="62" d="100"/>
        </p:scale>
        <p:origin x="581" y="53"/>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B90D4A5F-F356-42A4-B9F3-B54CAF8D6354}"/>
    <pc:docChg chg="addSld delSld modSld">
      <pc:chgData name="Hewner, Mike" userId="7f3f83dd-6dfb-4127-a87f-c1714bd4fac9" providerId="ADAL" clId="{B90D4A5F-F356-42A4-B9F3-B54CAF8D6354}" dt="2021-09-13T15:21:40.584" v="94" actId="20577"/>
      <pc:docMkLst>
        <pc:docMk/>
      </pc:docMkLst>
      <pc:sldChg chg="del">
        <pc:chgData name="Hewner, Mike" userId="7f3f83dd-6dfb-4127-a87f-c1714bd4fac9" providerId="ADAL" clId="{B90D4A5F-F356-42A4-B9F3-B54CAF8D6354}" dt="2021-09-13T14:24:17.578" v="92" actId="47"/>
        <pc:sldMkLst>
          <pc:docMk/>
          <pc:sldMk cId="3728367183" sldId="386"/>
        </pc:sldMkLst>
      </pc:sldChg>
      <pc:sldChg chg="del">
        <pc:chgData name="Hewner, Mike" userId="7f3f83dd-6dfb-4127-a87f-c1714bd4fac9" providerId="ADAL" clId="{B90D4A5F-F356-42A4-B9F3-B54CAF8D6354}" dt="2021-09-13T13:28:29.412" v="0" actId="47"/>
        <pc:sldMkLst>
          <pc:docMk/>
          <pc:sldMk cId="2608375894" sldId="389"/>
        </pc:sldMkLst>
      </pc:sldChg>
      <pc:sldChg chg="addSp delSp modSp new mod">
        <pc:chgData name="Hewner, Mike" userId="7f3f83dd-6dfb-4127-a87f-c1714bd4fac9" providerId="ADAL" clId="{B90D4A5F-F356-42A4-B9F3-B54CAF8D6354}" dt="2021-09-13T15:21:40.584" v="94" actId="20577"/>
        <pc:sldMkLst>
          <pc:docMk/>
          <pc:sldMk cId="1270102989" sldId="394"/>
        </pc:sldMkLst>
        <pc:spChg chg="mod">
          <ac:chgData name="Hewner, Mike" userId="7f3f83dd-6dfb-4127-a87f-c1714bd4fac9" providerId="ADAL" clId="{B90D4A5F-F356-42A4-B9F3-B54CAF8D6354}" dt="2021-09-13T14:09:23.485" v="91" actId="20577"/>
          <ac:spMkLst>
            <pc:docMk/>
            <pc:sldMk cId="1270102989" sldId="394"/>
            <ac:spMk id="2" creationId="{87E21F15-382D-46DD-8523-67C89490F1E5}"/>
          </ac:spMkLst>
        </pc:spChg>
        <pc:spChg chg="del mod">
          <ac:chgData name="Hewner, Mike" userId="7f3f83dd-6dfb-4127-a87f-c1714bd4fac9" providerId="ADAL" clId="{B90D4A5F-F356-42A4-B9F3-B54CAF8D6354}" dt="2021-09-13T14:05:54.837" v="3"/>
          <ac:spMkLst>
            <pc:docMk/>
            <pc:sldMk cId="1270102989" sldId="394"/>
            <ac:spMk id="3" creationId="{AEA9F815-E5AC-4B9D-A869-957BC712DE68}"/>
          </ac:spMkLst>
        </pc:spChg>
        <pc:spChg chg="add mod">
          <ac:chgData name="Hewner, Mike" userId="7f3f83dd-6dfb-4127-a87f-c1714bd4fac9" providerId="ADAL" clId="{B90D4A5F-F356-42A4-B9F3-B54CAF8D6354}" dt="2021-09-13T15:21:40.584" v="94" actId="20577"/>
          <ac:spMkLst>
            <pc:docMk/>
            <pc:sldMk cId="1270102989" sldId="394"/>
            <ac:spMk id="4" creationId="{F8B84327-1705-4955-9716-89FED5415B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794"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defTabSz="958158" eaLnBrk="1" hangingPunct="1">
              <a:defRPr sz="1200"/>
            </a:lvl1pPr>
          </a:lstStyle>
          <a:p>
            <a:endParaRPr lang="en-US"/>
          </a:p>
        </p:txBody>
      </p:sp>
      <p:sp>
        <p:nvSpPr>
          <p:cNvPr id="417795" name="Rectangle 3"/>
          <p:cNvSpPr>
            <a:spLocks noGrp="1" noChangeArrowheads="1"/>
          </p:cNvSpPr>
          <p:nvPr>
            <p:ph type="dt" sz="quarter" idx="1"/>
          </p:nvPr>
        </p:nvSpPr>
        <p:spPr bwMode="auto">
          <a:xfrm>
            <a:off x="4143536"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algn="r" defTabSz="958158" eaLnBrk="1" hangingPunct="1">
              <a:defRPr sz="1200"/>
            </a:lvl1pPr>
          </a:lstStyle>
          <a:p>
            <a:endParaRPr lang="en-US"/>
          </a:p>
        </p:txBody>
      </p:sp>
      <p:sp>
        <p:nvSpPr>
          <p:cNvPr id="417796" name="Rectangle 4"/>
          <p:cNvSpPr>
            <a:spLocks noGrp="1" noChangeArrowheads="1"/>
          </p:cNvSpPr>
          <p:nvPr>
            <p:ph type="ftr" sz="quarter" idx="2"/>
          </p:nvPr>
        </p:nvSpPr>
        <p:spPr bwMode="auto">
          <a:xfrm>
            <a:off x="0"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defTabSz="958158" eaLnBrk="1" hangingPunct="1">
              <a:defRPr sz="1200"/>
            </a:lvl1pPr>
          </a:lstStyle>
          <a:p>
            <a:endParaRPr lang="en-US"/>
          </a:p>
        </p:txBody>
      </p:sp>
      <p:sp>
        <p:nvSpPr>
          <p:cNvPr id="417797" name="Rectangle 5"/>
          <p:cNvSpPr>
            <a:spLocks noGrp="1" noChangeArrowheads="1"/>
          </p:cNvSpPr>
          <p:nvPr>
            <p:ph type="sldNum" sz="quarter" idx="3"/>
          </p:nvPr>
        </p:nvSpPr>
        <p:spPr bwMode="auto">
          <a:xfrm>
            <a:off x="4143536"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algn="r" defTabSz="958158" eaLnBrk="1" hangingPunct="1">
              <a:defRPr sz="1200"/>
            </a:lvl1pPr>
          </a:lstStyle>
          <a:p>
            <a:fld id="{B5F5F36B-EFD4-4C08-8468-8B63013D650B}" type="slidenum">
              <a:rPr lang="en-US"/>
              <a:pPr/>
              <a:t>‹#›</a:t>
            </a:fld>
            <a:endParaRPr lang="en-US"/>
          </a:p>
        </p:txBody>
      </p:sp>
    </p:spTree>
    <p:extLst>
      <p:ext uri="{BB962C8B-B14F-4D97-AF65-F5344CB8AC3E}">
        <p14:creationId xmlns:p14="http://schemas.microsoft.com/office/powerpoint/2010/main" val="12173632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47.021"/>
    </inkml:context>
    <inkml:brush xml:id="br0">
      <inkml:brushProperty name="width" value="0.1" units="cm"/>
      <inkml:brushProperty name="height" value="0.1" units="cm"/>
      <inkml:brushProperty name="color" value="#FFC114"/>
    </inkml:brush>
  </inkml:definitions>
  <inkml:trace contextRef="#ctx0" brushRef="#br0">646 132 2816,'0'10'612,"0"-14"2653,3 1-2922,-2 3-309,-1 0 0,0 0 0,0 0 0,1 0 0,-1 0 1,0 0-1,0 0 0,1 0 0,-1 0 0,0-1 0,0 1 1,1 0-1,-1 0 0,0 0 0,0 0 0,0-1 1,1 1-1,-1 0 0,0 0 0,0 0 0,0-1 0,0 1 1,1 0-1,-1 0 0,0-1 0,0 1 0,0 0 0,0 0 1,0-1-1,0 1 0,0 0 0,0 0 0,0-1 0,0 1 1,0 0-1,0 0 0,0-1 0,0 1 0,0 0 1,0-1-1,0 1 0,0 0 0,0 0 0,0-1 0,-1 1 1,1 0-1,0 0 0,0 0 0,0-1 0,0 1 0,-1 0-34,-5-5 445,-1 0 0,0 1-1,0-1 1,0 1-1,-1 1 1,-3-2-445,-11-5 394,-40-23 187,50 26-577,-1 1 0,1 0-1,-1 1 1,0 0 0,-1 1 0,1 1 0,-10-1-4,-9 3-31,27 1 27,0 0 1,0 0-1,0 0 1,0-1 0,-1 0 3,-1-1-30,1 1 15,0 0 1,-1 0 0,1 0 0,0 0-1,-4 1 15,8 0 4,-3 0 6,0 0-1,0 0 1,0 0 0,0 1-1,0 0 1,0 0 0,0 0-1,0 1 1,-1 0-10,-14 7 9,13-7-7,1 0 0,0 1 0,0 0 1,0 1-1,0-1 0,0 1 0,0 0 1,-2 3-3,-8 6 14,13-12-10,0 1-1,1 0 1,0-1 0,-1 1 0,1 0-1,0 1 1,0-1 0,0 0 0,0 1-4,0 0 8,0 1 0,0 0 0,0 0 0,1 0 1,-1 0-1,1 0 0,0 0 0,0 0 0,1 1 0,-1-1 1,1 0-1,0 0 0,0 1 0,1 2-8,-1-1-2,0 0 4,1 0-1,0-1 1,0 1 0,0-1 0,1 0 0,0 1 0,0-1 0,1 3-2,25 43 94,-16-30-97,-6-13 6,1 1 1,0-1-1,0 0 0,1 0 0,0-1 0,1 0 0,6 4-3,4 3 74,-9-6 105,1-1 0,0-1 0,0 0 0,0-1 0,1 0 0,7 2-179,-1 0 255,-1 0 0,8 5-255,106 69 459,-114-70-434,0 1-1,-2 1 1,1 0 0,2 5-25,-1-3 13,-10-9-28,-1 0 1,0 0-1,0 1 1,-1-1-1,0 1 1,0 1 0,1 1 14,-4-5-1,1 1 0,-1-1 1,0 1-1,0 0 0,0 0 1,-1 0-1,0 0 1,0 0-1,0 0 0,-1 0 1,1 1-1,-1-1 0,0 0 1,-1 0-1,1 0 1,-1 1-1,0-1 1,-2 3 6,-1-1 1,1 0 0,-1 0-1,-5 6-6,-6 14 11,11-22-12,0 1 0,-1 0 0,1-1-1,-1 0 1,0 0 0,-1 0 0,1-1 0,-1 1 0,-4 1 1,5-4 38,0 0 1,0 0-1,-1-1 1,1 0 0,0 0-1,-1 0 1,1-1 0,0 0-1,-1 0 1,1 0-1,0-1 1,-3 0-39,-13 0 75,4 1-50,-1 0-1,1-2 0,-1 0 1,1-1-1,-1-1 0,1 0 1,0-2-25,-195-65-2282,101 35-5479,72 22 4519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8.302"/>
    </inkml:context>
    <inkml:brush xml:id="br0">
      <inkml:brushProperty name="width" value="0.1" units="cm"/>
      <inkml:brushProperty name="height" value="0.1" units="cm"/>
      <inkml:brushProperty name="color" value="#FFC114"/>
    </inkml:brush>
  </inkml:definitions>
  <inkml:trace contextRef="#ctx0" brushRef="#br0">712 273 4096,'4'-1'270,"-3"1"-187,0 0 0,0 0-1,0 0 1,0-1 0,0 1 0,0 0-1,0-1 1,0 1 0,0-1 0,0 1-1,0-1 1,0 0 0,0 1 0,0-1-1,0 0 1,-1 0 0,1 1 0,0-1-1,-1 0 1,1-1-83,5 0 821,-5 2-806,-1 0-1,0 0 1,1 0 0,-1 0 0,1 0 0,-1 0 0,1-1 0,-1 1 0,0 0-1,1 0 1,-1 0 0,1 0 0,-1-1 0,0 1 0,1 0 0,-1-1 0,0 1-1,1 0 1,-1 0 0,0-1 0,0 1 0,1 0 0,-1-1-15,1 0 12,-1 1 0,0-1 0,1 1 0,-1-1 0,0 1 0,1-1 0,-1 1 0,0-1 0,0 1 0,0-1 0,1 0 0,-1 1 0,0-1 0,0 1 0,0-1 0,0 0 0,0 1 0,0-1 0,0 1 0,0-1 0,0 0 0,0 1 0,-1-1 0,1 1 0,0-1 0,0 0 0,0 1 0,-1-1 0,1 1 0,0-1 0,-1 1 0,1-1 0,0 1 0,-1-1 0,1 1 0,-1-1 0,1 1 0,-1 0 0,1-1 0,-1 1 0,1 0 0,-1-1-12,-4-4 18,-2 0 5,-1 0 0,1 0-1,-1 0 1,1 1-1,-1 0 1,-1 0 0,1 1-1,0 0 1,-2 0-23,-11-4 20,-73-24 261,47 17 916,-33-15-1197,39 10 355,4 2-109,-1 1 0,-1 2 0,-37-8-246,66 20 7,-7-2-33,0 1 0,-1 0 0,1 1 1,-4 1 25,17 1 1,0 0 1,0 0-1,0 1 1,1-1-1,-1 1 1,0 0 0,0 0-1,1 0 1,-1 0-1,0 0 1,1 1-1,-1 0 1,1 0-1,0 0 1,0 0-1,-1 0 1,1 1-1,1-1 1,-1 1-1,0 0 1,-1 2-2,2-2 15,1 1 1,-1-1-1,1 0 0,0 1 1,0-1-1,0 1 1,1-1-1,-1 1 0,1-1 1,0 1-1,0 0 0,0 1-15,1 3 22,0-1 0,0 1 0,0-1 0,1 1-1,2 4-21,3 5 74,0-1 0,2 1 0,0-2 0,3 4-74,45 60 260,-52-73-256,61 75 108,33 28-112,-79-87 0,14 11 174,2-2-1,34 24-173,28 23 256,-90-71-205,-2-1-62,1-1 0,-1 2 0,0-1 1,0 0-1,4 8 11,-9-12-10,0-1 0,0 1 0,0 0 1,-1-1-1,1 1 0,0 0 0,-1 0 0,0-1 0,1 1 1,-1 0-1,0 0 0,0 0 0,0 0 0,0 0 1,0-1-1,0 1 0,0 0 0,-1 0 0,1 0 0,-1 0 1,1-1-1,-1 1 0,0 0 0,0-1 0,1 1 0,-1 0 1,0-1-1,-1 1 0,1 0 10,-2 1 1,0 0 1,-1-1-1,1 1 1,0-1-1,-1 0 1,1 0-1,-1 0 1,0 0-1,0-1 1,0 1-1,-1-1-1,-50 13 40,41-11-96,-4 1 39,0-1-1,0 0 1,-1-2 0,-2 0 17,-25 3-92,39-2 29,-1-1 0,1 0 0,0-1 0,0 0 0,-1 0 0,1 0 0,0-1 0,-1 0 1,1 0-1,0-1 0,-4-2 63,0 0-865,0-1-1,0-1 1,1 0 0,-1 0 0,2-1 0,-1 0 0,1-1-1,0 0 1,-1-2 865,-5-10-1925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4.830"/>
    </inkml:context>
    <inkml:brush xml:id="br0">
      <inkml:brushProperty name="width" value="0.1" units="cm"/>
      <inkml:brushProperty name="height" value="0.1" units="cm"/>
      <inkml:brushProperty name="color" value="#33CCFF"/>
    </inkml:brush>
  </inkml:definitions>
  <inkml:trace contextRef="#ctx0" brushRef="#br0">540 201 4096,'5'-4'703,"-3"3"-576,-1 0 1,1-1 0,0 1-1,-1 0 1,1 1 0,0-1-1,0 0 1,-1 0 0,1 1-1,0-1 1,0 1-1,0-1-127,0 0 106,-1 1 0,1-1 0,0 0-1,-1 0 1,1-1 0,-1 1-1,1 0 1,-1 0 0,0-1-1,1 1 1,0-2-106,3-2 432,-4 4-349,0 1-1,0-1 1,0 0-1,0 0 1,0 1 0,0-1-1,0 0 1,-1 0-1,1 0 1,0 0-1,0 0 1,-1 0 0,1-1-1,-1 1 1,1 0-1,-1 0 1,1 0-1,-1 0 1,0-1-83,0 1 74,-1-1 0,1 1 1,-1-1-1,0 1 0,0-1 0,0 1 1,0 0-1,0-1 0,0 1 0,0 0 0,0 0 1,0 0-1,-1 0 0,0-1-74,-6-4 112,0 0 1,0 0-1,-1 1 0,1 0 0,-1 0 1,-5-1-113,-15-5 400,-13-2-400,-18-7 307,34 9-248,0 3-1,-1 0 1,-17-2-59,32 7 23,0 2 0,0 0 0,-1 0 0,1 1 1,0 1-1,0 0 0,0 0 0,0 2 0,-5 1-23,7-1 32,1 1 0,0 1 0,0-1 0,1 2 0,-1-1 0,1 1 0,0 0 0,1 1 0,-1 0 0,1 0 0,1 0 0,0 1 0,0 0 0,0 1 0,-1 1-32,3-2 36,1 0 1,0 0-1,0 1 0,0-1 0,1 0 0,0 1 1,1 0-1,0-1 0,0 1 0,1 0 0,0 7-36,1-1-19,1 0 0,0 0 0,1 0-1,0 0 1,2 0 0,1 4 19,0-3 27,1-1-1,0 0 1,1 0-1,3 3-26,-8-13 17,0 0 0,0-1 0,1 0-1,0 0 1,0 0 0,0 0 0,0-1 0,1 0-1,-1 1 1,1-1 0,0-1 0,0 1-1,0-1 1,4 1-17,-5-2-4,0 0 0,0-1-1,0 1 1,0-1 0,0 0-1,0-1 1,1 1 0,-1-1 0,0 1-1,0-1 1,0-1 0,0 1-1,-1 0 1,1-1 0,0 0-1,0 0 1,-1 0 0,0 0 0,1 0-1,-1-1 1,0 0 0,0 0 4,8-6-28,-1-2 0,0 1 0,0-1 0,-1-1 0,4-7 28,17-31-154,-18 31 54,-1 0 0,2 0-1,1 1 1,1 0 100,21-17-340,-24 25 377,-1 0 0,0-1 0,-1-1 0,0 0-37,-3 2 39,-5 6-31,1 1 1,-1-1-1,1 1 1,-1 0-1,1 0 1,0 0-1,0 0 1,2 0-9,-2 1 52,0-1 1,0 1 0,0-1-1,0 1 1,0-1 0,0 0-1,-1 0 1,1-1-53,-2 3 80,5 11-21,-1-1-68,-1 0 0,-1 0 1,3 6 8,4 13 74,7 13 85,10 39-159,2 6 187,8 16 25,-20-49-721,4-1 1,20 38 508,-19-46-2677,-10-32-155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6.862"/>
    </inkml:context>
    <inkml:brush xml:id="br0">
      <inkml:brushProperty name="width" value="0.1" units="cm"/>
      <inkml:brushProperty name="height" value="0.1" units="cm"/>
      <inkml:brushProperty name="color" value="#33CCFF"/>
    </inkml:brush>
  </inkml:definitions>
  <inkml:trace contextRef="#ctx0" brushRef="#br0">101 148 4096,'3'-4'1903,"-3"3"-1923,0 1-1,1 0 1,-1-1-1,0 1 1,1-1 0,-1 1-1,0 0 1,0-1-1,1 1 1,-1-1 0,0 1-1,0 0 1,0-1-1,0 1 1,0-1-1,1 1 1,-1-1 0,0 1-1,0-1 1,0 1-1,0-1 1,0 1 0,0-1-1,-1 1 21,2-3-123,-1 0 1,1 0-1,0-1 0,-1 1 0,1 0 1,1 0-1,-1 1 0,0-1 0,1 0 1,-1 0-1,1 1 0,1-3 123,3-4 145,-5 8-17,-1 0 0,0 0 0,1 0 0,-1 0-1,0 0 1,0-1 0,1 1 0,-1 0 0,0 0 0,0 0 0,0-1-1,-1 1 1,1 0 0,0 0 0,0 0 0,-1 0 0,1 0 0,0-1-1,-1 1 1,1 0 0,-1 0 0,1 0 0,-1 0 0,0 0-1,0 0 1,1 1 0,-1-1 0,-1-1-128,-1-1 131,-1-1 1,1 1-1,-1 0 0,0 0 1,0 0-1,-1 0-131,5 3 5,0 0 1,0 0-1,0 0 0,0-1 0,-1 1 1,1 0-1,0 0 0,0 0 0,0 0 0,-1 0 1,1 0-1,0 0 0,0 0 0,0 0 1,-1 0-1,1 0 0,0 0 0,0 0 1,0 0-1,-1 0 0,1 0 0,0 0 1,0 0-1,0 0 0,-1 0 0,1 0 1,0 0-1,0 1 0,0-1 0,0 0 0,-1 0 1,1 0-1,0 0 0,0 0 0,0 1 1,0-1-6,-4 9 527,4 13 559,0-20-995,0 0-20,-1 0-1,1 0 1,0 0 0,0 1-1,1-1 1,-1 0-1,0 0 1,1 0-1,-1 0 1,1 0-1,0 0 1,0 0-1,-1 0 1,1 0 0,0 0-1,1-1 1,-1 1-1,0 0 1,1-1-1,-1 1 1,0-1-1,2 2-70,-2-3 25,3 3 173,1-1 0,0 1 0,0-1 1,0 0-1,4 0-198,-8-1 14,1-1-1,-1 0 1,1 0 0,-1 0 0,1 0 0,-1 0 0,1 0-1,-1 0 1,0 0 0,1-1 0,-1 1 0,1 0-1,-1-1 1,1 1 0,-1-1 0,0 0 0,1 1 0,-1-1-1,0 0 1,0 0 0,0 0 0,1 0 0,-1 0-14,0 0 2,-1 1 0,1-1 0,0 0 1,-1 1-1,1-1 0,-1 0 1,1 0-1,0 1 0,-1-1 1,0 0-1,1 0 0,-1 0 1,1 1-1,-1-1 0,0 0 0,0 0 1,0 0-1,1 0 0,-1 0 1,0 0-1,0 0 0,0 0-2,-1-1-33,0 0-1,1 1 0,-1-1 1,0 1-1,0-1 0,0 1 1,0-1-1,-1 1 0,1-1 0,0 1 34,-3-3-60,-2-3-98,1 1-1,-2-1 1,1 2 0,-1-1-1,1 1 1,-2 0 0,1 0-1,0 1 1,-1 0 0,0 0-1,0 1 1,0 0 0,0 0-1,-1 1 1,1 0 0,-4 0 158,-4 2-1766,-3 3-900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4.990"/>
    </inkml:context>
    <inkml:brush xml:id="br0">
      <inkml:brushProperty name="width" value="0.1" units="cm"/>
      <inkml:brushProperty name="height" value="0.1" units="cm"/>
      <inkml:brushProperty name="color" value="#33CCFF"/>
    </inkml:brush>
  </inkml:definitions>
  <inkml:trace contextRef="#ctx0" brushRef="#br0">0 159 4992,'4'-1'321,"-4"0"-225,1 1 1,0 0 0,0-1 0,0 1-1,0 0 1,0 0 0,0 0 0,0 0-1,0-1 1,0 1 0,0 1 0,0-1-1,0 0 1,0 0 0,0 0 0,0 0-1,0 1 1,0-1 0,0 0 0,0 1-97,2 0 101,0 0 0,0-1 0,0 1 0,0-1 0,0 0 1,0 0-1,0 0 0,0 0 0,0 0 0,0-1 0,1 1 1,1-2-102,36-13-121,-39 14 185,1 0 1,0 1-1,-1-1 1,1 1-1,0-1 0,-1 1 1,1 0-1,0 0 0,1 0-64,-2 1 103,0-1 0,0 0 0,0 0 0,0 0-1,0 0 1,0-1 0,-1 1 0,1-1 0,0 1 0,0-1 0,0 1-1,2-2-102,12-4 80,-15 5-138,-1 1-6,0 0 0,0 0 21,0 0 70,-42 1-69,23-2 94,18 1-49,1 0-1,0 0 0,-1 0 0,1 0 1,0 0-1,-1 1 0,1-1 0,-1 0 1,1 0-1,0 0 0,0 0 0,-1 1 1,1-1-1,0 0 0,-1 0 0,1 0 1,0 1-1,0-1 0,-1 0 0,1 0 1,0 1-1,0-1 0,-1 0 0,1 1 1,0-1-1,0 0 0,0 1 0,0-1 1,0 0-1,0 1 0,0-1 0,-1 0 1,1 1-1,0-1 0,0 1 0,0-1 1,0 0-1,1 1-2,2 14 218,10 7 564,-12-21-735,0 0 0,-1 0 1,1 0-1,0 0 0,0-1 0,0 1 0,0 0 1,0 0-1,0 0 0,0-1 0,0 1 0,0-1 1,0 1-1,0-1 0,1 1 0,-1-1 0,1 1-47,-1-1 13,-1 0-1,1 0 0,-1 0 0,1-1 0,-1 1 0,1 0 1,-1 0-1,0 0 0,1-1 0,-1 1 0,1 0 1,-1 0-1,1-1 0,-1 1 0,0 0 0,1-1 1,-1 1-1,0 0 0,1-1 0,-1 1 0,0-1 1,1 1-1,-1-1 0,0 1 0,0-1 0,0 1 1,0 0-1,1-1 0,-1 1 0,0-1 0,0 1 1,0-1-1,0 0-12,1-18 96,-2 14-56,1-2-66,-1 0 0,1 0 0,-2 0 0,1 1 0,-1-1 0,0 0 0,0 1 0,-1-1 0,-3-5 26,-2-3-850,-1 1 0,-1 0 0,-5-6 850,5 10-1739,3 5-767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6.913"/>
    </inkml:context>
    <inkml:brush xml:id="br0">
      <inkml:brushProperty name="width" value="0.1" units="cm"/>
      <inkml:brushProperty name="height" value="0.1" units="cm"/>
      <inkml:brushProperty name="color" value="#33CCFF"/>
    </inkml:brush>
  </inkml:definitions>
  <inkml:trace contextRef="#ctx0" brushRef="#br0">490 20 1280,'0'-1'18,"0"1"-1,0 0 1,0-1-1,0 1 1,0 0-1,0-1 1,0 1 0,0 0-1,0-1 1,0 1-1,0 0 1,1-1 0,-1 1-1,0 0 1,0 0-1,0-1 1,1 1-1,-1 0 1,0-1 0,0 1-1,1 0 1,-1 0-1,0 0 1,0-1 0,1 1-1,-1 0 1,0 0-1,1 0 1,-1 0-1,1 0-17,1-1 130,-4 1 269,2 0-203,0-1 0,-1 1 1,1-1-1,0 1 0,0-1 0,0 0 0,-1 1 1,1-1-1,0 1 0,-1-1 0,1 1 0,0 0 1,-1-1-1,1 1 0,0-1 0,-1 1 0,1-1 1,-1 1-1,1 0-196,-3-1 215,0 1 1,0 0-1,0 0 1,0 0 0,0 0-1,0 1 1,0-1-1,1 1 1,-1-1-1,0 1 1,0 0-1,0 0 1,1 0-1,-2 1-215,-14 5 316,-4-1-47,-1 2 1,1 1-1,0 1 1,-14 9-270,23-12 69,-4 2-28,1 1 1,0 1 0,1 0 0,0 1 0,1 0 0,0 1-1,1 1 1,-1 3-42,-2 2 28,2 1 0,1 1 0,0 0 0,2 1 0,-9 22-28,5-2 68,1 0-1,3 1 1,2 1-1,1 0 1,2 0 0,1 35-68,5-34 67,1-1 0,3 0 0,1-1-1,3 1 1,1-1 0,2 0 0,13 29-67,25 54-452,57 100 452,-57-124-582,-22-49-1015,2-1 0,27 34 1597,-17-30-2320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0.726"/>
    </inkml:context>
    <inkml:brush xml:id="br0">
      <inkml:brushProperty name="width" value="0.1" units="cm"/>
      <inkml:brushProperty name="height" value="0.1" units="cm"/>
      <inkml:brushProperty name="color" value="#33CCFF"/>
    </inkml:brush>
  </inkml:definitions>
  <inkml:trace contextRef="#ctx0" brushRef="#br0">7 37 3712,'-2'-4'543,"1"0"-1,0 1 1,0-1-1,1 1 1,-1-1 0,1 0-1,0 0 1,0-1-543,0 5 41,0 0 1,0 0-1,0 0 0,0 0 1,0 0-1,0 0 0,0-1 0,1 1 1,-1 0-1,0 0 0,0 0 1,0 0-1,0 0 0,0 0 1,1 0-1,-1 0 0,0 0 0,0 0 1,0 0-1,0 0 0,0 0 1,1 0-1,-1 0 0,0 0 1,0 0-1,0 0 0,0 0 0,0 0 1,1 0-1,-1 0 0,0 0 1,0 0-1,0 0 0,0 1 1,0-1-1,0 0 0,1 0 0,-1 0 1,0 0-1,0 0 0,0 0 1,0 0-1,0 1-41,6 3 555,-4 2-499,-1 0 0,1 1 0,-1 0 0,-1-1 0,1 1 1,-1-1-1,0 1 0,-1 5-56,1 28 212,6 41 160,-4-1 0,-4 4-372,1 8-3,1 441 190,-5-431-95,0 4-40,6-115 0,0 0 0,0 1 1,1-1-1,0 0 0,1-1-52,7-15 70,3-17-70,-7 22-9,0 1 0,1 0 0,6-10 9,-4 13 7,0 1 0,1-1 0,1 2 0,0-1 1,1 2-1,11-11-7,-16 17-4,0 1 0,1 0 0,0 0 0,0 1 0,1 0 0,0 1 0,-1-1 0,1 2 0,1-1 0,-1 1 0,0 1 0,8-2 4,-4 1 0,1 1 0,-1 0 0,1 1 0,0 0 0,-1 1 0,1 1 0,0 0 0,-1 1 0,1 0 0,-1 1 0,8 3 0,-5 0-51,0 1 0,15 8 51,-26-12-15,1 1 1,-1-1-1,-1 1 0,1 0 0,0 0 0,-1 1 1,0-1-1,0 1 0,3 4 15,2 6-44,-6-12 27,0 1 0,0-1 1,-1 1-1,0 0 0,0 0 1,0 0-1,0 0 0,-1 0 1,0 0-1,1 0 1,-1 1-1,-1-1 0,1 0 1,-1 2 16,0 7-20,0-1 1,-1 1-1,0 0 0,-2 0 1,1-1-1,-3 5 20,4-9 5,-1-1 0,-1 1 0,1-1 0,-1 0 0,0 0 0,-1 0 0,0 0-1,0-1 1,0 1 0,-1-1 0,0 0 0,-5 5-5,-1-1-8,-1 0 1,-1-1-1,0 0 0,0 0 0,0-2 1,-1 0-1,-1 0 0,1-1 1,-2 0 7,7-4 0,-6 4 0,-1-2 0,0 0 0,0-1 0,0 0 0,-12 0 0,12-4-179,0 0 0,0 0 0,1-2 0,-1 0 0,1 0 0,0-2 0,-1 0 0,2 0 1,-1-2-1,1 1 0,-14-10 179,17 10-504,7 4 205,0 0-1,0 0 0,1-1 0,-1 1 1,1-1-1,0 0 0,-1 0 0,1-1 300,-9-11-2010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3.592"/>
    </inkml:context>
    <inkml:brush xml:id="br0">
      <inkml:brushProperty name="width" value="0.1" units="cm"/>
      <inkml:brushProperty name="height" value="0.1" units="cm"/>
      <inkml:brushProperty name="color" value="#33CCFF"/>
    </inkml:brush>
  </inkml:definitions>
  <inkml:trace contextRef="#ctx0" brushRef="#br0">10 17 3712,'0'0'96,"1"-1"1,-1 1-1,0 0 1,0 0-1,0-1 0,0 1 1,0 0-1,0 0 1,0-1-1,1 1 0,-1 0 1,0 0-1,0-1 1,0 1-1,1 0 1,-1 0-1,0 0 0,0-1 1,1 1-1,-1 0 1,0 0-1,0 0 0,1 0 1,-1 0-1,0-1 1,0 1-1,1 0 1,-1 0-1,0 0 0,1 0 1,-1 0-1,0 0 1,1 0-1,-1 0 0,0 0 1,0 0-1,1 0 1,-1 0-1,0 0 1,1 1-1,-1-1 0,0 0 1,0 0-1,1 0 1,-1 0-1,0 0 0,0 1 1,1-1-1,-1 0 1,0 0-1,0 1-96,16 8-187,22 23 817,-38-31-369,7 2 342,-3-1-252,-2-11-414,-3 7 54,-1 0 1,1 0-1,0-1 1,0 1-1,-1 0 1,1 1 0,-1-1-1,0 0 1,0 0-1,1 1 1,-1-1-1,0 1 1,-2-2 8,-6-5-98,-9-5 93,19 13 3,0-1 0,-1 1 0,1 0 0,-1-1 0,1 1 0,-1 0 0,1 0 0,-1-1 0,1 1 0,-1 0 0,1 0 0,-1 0 0,1 0 0,-1 0 0,1 0 0,-1 0 0,1 0 0,-1 0 0,0 0 0,1 0 0,-1 0 0,1 0 0,-1 0 0,1 0 0,-1 1 0,1-1 0,-1 0 0,1 0 0,-1 1 0,1-1 0,0 0 0,-1 1-1,1-1 1,-1 0 0,1 1 0,0-1 0,-1 1 0,1-1 0,0 0 0,-1 1 2,0 4 0,-1-1 0,1 1 0,0 0 0,0 0 0,1-1 0,-1 1 0,1 0 0,0 2 0,0-6-175,0 1-1,0-1 1,0 1-1,0-1 0,0 0 1,-1 1-1,1-1 1,-1 1-1,1-1 1,-1 0-1,1 0 0,-1 1 1,0 0 175,-4 3-2304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5.292"/>
    </inkml:context>
    <inkml:brush xml:id="br0">
      <inkml:brushProperty name="width" value="0.1" units="cm"/>
      <inkml:brushProperty name="height" value="0.1" units="cm"/>
      <inkml:brushProperty name="color" value="#33CCFF"/>
    </inkml:brush>
  </inkml:definitions>
  <inkml:trace contextRef="#ctx0" brushRef="#br0">429 1 3200,'-17'60'2005,"10"-37"-1494,-1 1 0,-3 1-511,-3 12 279,1-4-199,-1-1 0,-1 0 0,-2-2 0,-1 0 0,-2-1 0,-1 0 0,-16 17-80,24-33 7,-66 76 179,65-72-39,1 2-1,0 0 1,2 0-1,-2 4-146,1 2 358,2 0-1,0 0 1,2 1 0,-3 15-358,7-24 115,2 0 1,0 0-1,1 0 1,0 1 0,2-1-1,0 0 1,3 13-116,0-7 39,2-1 0,1 1-1,1-1 1,0 0 0,2-1 0,0 0 0,5 5-39,24 37 66,31 35-66,-48-69 35,2 1-590,24 24 555,3 1-3087,-35-35 911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6.423"/>
    </inkml:context>
    <inkml:brush xml:id="br0">
      <inkml:brushProperty name="width" value="0.1" units="cm"/>
      <inkml:brushProperty name="height" value="0.1" units="cm"/>
      <inkml:brushProperty name="color" value="#33CCFF"/>
    </inkml:brush>
  </inkml:definitions>
  <inkml:trace contextRef="#ctx0" brushRef="#br0">1 1 3200,'21'3'1104,"-17"-2"-919,0-1 0,0 1 0,0-1 0,0 1 0,0 1 0,0-1 0,0 0 0,0 1 0,-1 0 0,5 2-185,25 17 198,3 7-179,-26-22 48,-1 0 0,0 2 0,0-1 1,1 3-68,5 8 55,-1 1 0,-1 0 0,-1 1 0,0 1-1,-2 0 1,0 0 0,-1 1 0,-1 1 0,2 14-55,2 13-21,-2 0 1,-3 1-1,1 47 21,-5 7 895,-8 44-895,-14 104 401,13-182-343,-4 3-76,-2-1-1,-16 47 19,23-102-301,-1 0 0,-4 10 301,7-22-478,0 1 0,0-1 0,0 0 0,-1 0 0,0 0 0,-1 0 0,1-1 0,-2 1 478,-10 6-2235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047"/>
    </inkml:context>
    <inkml:brush xml:id="br0">
      <inkml:brushProperty name="width" value="0.1" units="cm"/>
      <inkml:brushProperty name="height" value="0.1" units="cm"/>
      <inkml:brushProperty name="color" value="#33CCFF"/>
    </inkml:brush>
  </inkml:definitions>
  <inkml:trace contextRef="#ctx0" brushRef="#br0">0 6 3712,'1'-1'180,"0"1"1,-1-1-1,1 1 0,0-1 1,-1 1-1,1-1 1,0 1-1,0 0 0,-1-1 1,1 1-1,0 0 1,0 0-1,-1 0 0,1 0 1,0 0-1,0-1 1,0 1-1,0 1 0,-1-1 1,1 0-1,1 0-180,20 1 708,-18 1-702,1-1 0,0 1 0,0 0 0,-1 0 1,1 1-1,-1-1 0,1 1 0,-1 0 0,0 0 1,0 1-1,-1-1 0,1 1 0,-1-1 0,3 5-6,6 9-17,0 1-1,-1 0 1,0 1 17,1 2-8,-7-12 9,109 193 361,-71-113 4,-4 2 0,-3 2 1,4 31-367,-12-16 6,-4 0 1,-4 2-1,-6 0 0,-4 1 1,-5 5-7,-5-53-10,-2 1 1,-3-1-1,-3 0 0,-2 0 1,-10 25 9,16-71-118,-1-1 1,-1 1 0,-5 8 117,7-17-275,0 0 0,-1-1 0,0 0 0,0 0 0,0 0 0,-1 0-1,-6 5 276,10-11-221,0 1-1,0-1 0,0 1 0,0-1 1,0 0-1,0 0 0,0 0 0,0 0 1,-1 0-1,1 0 0,0 0 0,-1-1 222,0 0-379,0 0 0,-1 0 1,1 0-1,0 0 0,0-1 0,0 1 0,-2-2 379,5 2-9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890"/>
    </inkml:context>
    <inkml:brush xml:id="br0">
      <inkml:brushProperty name="width" value="0.1" units="cm"/>
      <inkml:brushProperty name="height" value="0.1" units="cm"/>
      <inkml:brushProperty name="color" value="#33CCFF"/>
    </inkml:brush>
  </inkml:definitions>
  <inkml:trace contextRef="#ctx0" brushRef="#br0">1 1 3456,'6'0'456,"-1"0"1,1 0-1,0 1 0,-1-1 1,1 2-1,0-1 0,0 1-456,58 19 1648,23 8-720,-48-14-665,0 3 1,-1 1-1,19 14-263,-39-21 54,0 1 0,-1 1 0,0 1 0,-1 0 0,0 1 0,-2 0 0,11 16-54,0 7 16,-1 1 0,-3 1 0,-1 0 1,-2 2-1,-2 0 0,-2 1 0,-2 0 0,6 40-16,-5 4-28,-3-1 0,-5 1-1,-3 0 1,-5 15 28,-2-32-14,-2 0 0,-4-1 0,-15 53 14,21-106-53,0 0 1,-2 0-1,1 0 1,-2-1-1,0 0 1,-1-1-1,-1 0 1,-2 2 52,4-7-118,-1 0 1,0 0-1,0-1 1,-1 0-1,0-1 1,-1 0 0,0-1-1,0 0 1,-1 0-1,1-1 1,-2-1 117,-49 17-2352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179"/>
    </inkml:context>
    <inkml:brush xml:id="br0">
      <inkml:brushProperty name="width" value="0.1" units="cm"/>
      <inkml:brushProperty name="height" value="0.1" units="cm"/>
      <inkml:brushProperty name="color" value="#FFC114"/>
    </inkml:brush>
  </inkml:definitions>
  <inkml:trace contextRef="#ctx0" brushRef="#br0">0 69 3712,'16'5'2208,"-14"-5"-1723,-2 0-112,0 0-69,0 0-96,1 0-181,0 0 0,1 0-1,-1 0 1,0 0 0,1 0-1,-1 0 1,1 0 0,-1 1-1,0-1 1,1 1-27,3 4-8,-1 0 0,1 1-1,-1 0 1,-1 0 0,1 0 0,-1 0-1,0 0 1,0 2 8,6 15 277,3 18-277,-7-19 617,2-1 0,2 1-617,-3-6 378,-3-9-180,0 0-1,0 0 1,0 0-1,1 0 1,4 5-198,70 89 1157,-75-97-1077,0-1-1,0 0 1,0 0-1,0 0 1,1 0 0,-1-1-1,1 0 1,0 1-1,0-1 1,0 0 0,0-1-1,0 1 1,0-1-1,5 1-79,-6-1 76,0-1-1,0 0 0,0 0 0,0 0 0,0 0 0,0 0 0,0-1 1,0 1-1,-1-1 0,1 0 0,0 0 0,0 0 0,0 0 1,-1 0-1,1-1 0,-1 1 0,1-1 0,-1 0 0,1 0 1,-1 0-1,0 0 0,2-1-75,6-12 90,1 0 0,-2 0 0,0 0-1,-1-1 1,0-1 0,0-4-90,5-9 16,1-5-180,-2-1 0,6-30 164,-14 53-120,0-3-348,0-1 1,-2 0 0,1 0 0,-2 0 0,-1-8 467,1 19-241,-1 5-50,0 0-1,0 0 1,1 0 0,-1 0 0,0 0-1,0 0 1,0-1 0,0 1 0,-1 0-1,1 0 1,0 0 0,0 0 0,-1 0-1,1 0 1,0 0 0,-1 0 0,1 0-1,-1 0 1,1 0 0,-1 0 0,0 0 0,1 0-1,-1 1 1,0-1 0,0 0 0,0 0 291,-5 0-2491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4.984"/>
    </inkml:context>
    <inkml:brush xml:id="br0">
      <inkml:brushProperty name="width" value="0.1" units="cm"/>
      <inkml:brushProperty name="height" value="0.1" units="cm"/>
      <inkml:brushProperty name="color" value="#33CCFF"/>
    </inkml:brush>
  </inkml:definitions>
  <inkml:trace contextRef="#ctx0" brushRef="#br0">1 0 128,'12'4'0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5.859"/>
    </inkml:context>
    <inkml:brush xml:id="br0">
      <inkml:brushProperty name="width" value="0.1" units="cm"/>
      <inkml:brushProperty name="height" value="0.1" units="cm"/>
      <inkml:brushProperty name="color" value="#33CCFF"/>
    </inkml:brush>
  </inkml:definitions>
  <inkml:trace contextRef="#ctx0" brushRef="#br0">1 11 4608,'0'0'106,"-1"0"0,1-1 0,0 1 0,0 0 0,0 0 0,0 0 0,0 0 0,0 0 0,0 0 0,0 0 0,1 0 0,-1-1 0,0 1 0,0 0 0,0 0 0,0 0 0,0 0 0,0 0 0,0 0 0,0 0 0,0 0 0,0 0 0,0-1 0,0 1 0,0 0 0,0 0 0,0 0 0,1 0 0,-1 0 0,0 0 0,0 0 0,0 0 0,0 0 0,0 0 0,0 0 0,0 0 0,0 0 0,1 0 0,-1 0 0,0 0 0,0 0 0,0 0 0,0 0 0,0 0 0,0 0 0,0 0 0,1 0-106,5 3 1041,7 11-990,-11-9 92,1 0 0,0-1 0,1 0 0,2 4-143,10 12 303,3 6 174,2 0 1,21 19-478,-23-25 16,-7-5 94,-3-5-101,1 0 0,0 0 0,6 4-9,-14-12 7,0 0 0,0-1 1,0 1-1,0-1 0,1 1 1,-1-1-1,1 0 0,-1 0 0,1 0 1,-1 0-1,1-1 0,-1 1 0,1-1 1,0 1-1,-1-1 0,1 0 0,0 0 1,-1 0-1,1-1 0,1 1-7,-2-1 45,0 0-1,1 0 1,-1 0-1,0 0 0,0 0 1,1-1-1,-1 1 1,0-1-1,-1 0 1,1 1-1,0-1 0,0 0 1,-1 0-1,2-1-44,17-33 396,-10 16-192,-5 13-191,0 0 0,0 0 1,1 0-1,-1 1 0,2 0 1,-1 1-1,1-1 0,-1 1 1,1 0-1,1 1 0,-1 0 1,1 0-14,-5 2-24,0 1 0,0 0 0,0 0 0,0 1 0,1-1 0,-1 0 0,0 1 0,0 0 0,1 0 0,-1 0 0,0 0 1,2 1 23,4 0-109,0 1 0,0 0 0,6 3 109,-8-2-55,-1 0 0,1 1 0,-1-1 1,0 2-1,0-1 0,0 1 0,-1 0 0,2 1 55,15 14-131,19 17 46,-30-26 42,0 0-1,1-1 1,13 9 43,-21-17 6,-1 1 0,1-1 1,0 0-1,0-1 1,0 1-1,0-1 1,0 0-1,0 0 1,1 0-1,-1 0 0,0-1 1,0 0-1,1 1 1,-1-2-1,0 1 1,3-1-7,0 0 146,0 0 1,0-1 0,0 0 0,0-1 0,0 1 0,0-1-1,0-1 1,-1 1 0,0-1 0,0 0 0,0 0 0,0-1 0,0 0-1,-1 0 1,4-5-147,7-10 215,69-90-1331,-35 46-3663,-34 40 1889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6.841"/>
    </inkml:context>
    <inkml:brush xml:id="br0">
      <inkml:brushProperty name="width" value="0.1" units="cm"/>
      <inkml:brushProperty name="height" value="0.1" units="cm"/>
      <inkml:brushProperty name="color" value="#33CCFF"/>
    </inkml:brush>
  </inkml:definitions>
  <inkml:trace contextRef="#ctx0" brushRef="#br0">1 0 7424,'9'4'717,"-5"-3"-514,-1 1 0,0-1 0,1 0 0,-1 1-1,0 0 1,0 0 0,0 0 0,0 0 0,-1 0 0,1 0-1,-1 1 1,1-1 0,-1 1 0,0 0 0,1 0-203,-3-1 96,-1-1-131,1 0-1,-1-1 1,0 1 0,0 0 0,0 0 0,1 0 0,-1 0 0,0 0 0,1 0 0,-1 0 0,1 0 0,-1 1 35,0 0-38,-1 3 39,0 0-1,1 1 1,0-1 0,0 1-1,0-1 1,1 1 0,-1-1-1,1 1 1,1 0 0,-1-1-1,1 2 0,0 15 100,-3 26 313,-8 46-413,0-4 45,9-53-23,1 0-1,2 0 0,3 20-21,-4-52-20,-1 0 0,1 0-1,0 0 1,0-1 0,0 1-1,1 0 1,0-1-1,0 1 1,0-1 0,0 0-1,1 1 1,0-1 0,-1 0-1,1-1 1,1 1 0,-1 0-1,1-1 1,-1 0-1,1 0 1,0 0 0,0 0-1,4 2 21,4 1-136,1 0 0,9 2 136,-21-7-24,-1-1-1,1 0 0,-1 0 1,1 0-1,-1 1 0,1-1 1,-1 0-1,1 1 0,-1-1 1,1 0-1,-1 1 0,0-1 1,1 1-1,-1-1 0,1 0 1,-1 1-1,0-1 0,1 1 1,-1-1-1,0 1 0,0-1 1,0 1-1,1-1 0,-1 1 1,0 0-1,0-1 0,0 1 1,0-1-1,0 1 0,0-1 1,0 1-1,0 0 0,0-1 1,0 1-1,0-1 0,0 1 1,0-1-1,-1 1 0,1-1 1,0 1 24,-4 3 14,4-7 7,0 2-14,8-15 33,0 0 0,3-11-40,-6 17 48,0 0-1,0 1 0,1 0 0,0 0 1,0 0-1,1 1 0,2-2-47,15-14 14,16-13-14,-35 33-14,-2 2 21,1-1-1,0 1 1,0 0-1,0 0 1,0 0-1,0 0 1,1 1 0,-1-1-1,0 1 1,1 0-1,-1 1 1,1-1 0,-1 1-1,1 0 1,-1 0-1,1 0 1,-1 1-1,1-1 1,-1 1 0,1 0-1,-1 0 1,0 1-1,1 0 1,-1-1-1,0 1 1,0 0 0,0 1-1,0-1 1,-1 1-1,4 3-6,6 7 64,0 1 0,-1 1 0,-1 0 0,0 1 0,1 4-64,-5-7-5,-2-6-15,-1 0 1,0 0 0,-1 0-1,0 0 1,0 1-1,0-1 1,-1 1 0,0 0-1,-1 0 1,0 0 0,0 6 19,-1 36-699,-6-40-2122,6-10 773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230"/>
    </inkml:context>
    <inkml:brush xml:id="br0">
      <inkml:brushProperty name="width" value="0.1" units="cm"/>
      <inkml:brushProperty name="height" value="0.1" units="cm"/>
      <inkml:brushProperty name="color" value="#33CCFF"/>
    </inkml:brush>
  </inkml:definitions>
  <inkml:trace contextRef="#ctx0" brushRef="#br0">1 0 5248,'28'21'2016,"-11"-11"-1568,-7-1 288,-4-3 96</inkml:trace>
  <inkml:trace contextRef="#ctx0" brushRef="#br0" timeOffset="1">73 60 10048,'12'10'512,"-6"1"-288,-2-3 64,2 8 32,1-1-256,-7-1 0,0 1-64,0 1 0,0-2-160,0 5 32,0 2-576,0-1-256,0-1-544,4-5-1600,2-4 320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588"/>
    </inkml:context>
    <inkml:brush xml:id="br0">
      <inkml:brushProperty name="width" value="0.1" units="cm"/>
      <inkml:brushProperty name="height" value="0.1" units="cm"/>
      <inkml:brushProperty name="color" value="#33CCFF"/>
    </inkml:brush>
  </inkml:definitions>
  <inkml:trace contextRef="#ctx0" brushRef="#br0">1 36 8064,'33'0'3072,"-29"4"-2400,2-13-1376,-6 3-736,0-4-1664,6-4-576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003"/>
    </inkml:context>
    <inkml:brush xml:id="br0">
      <inkml:brushProperty name="width" value="0.1" units="cm"/>
      <inkml:brushProperty name="height" value="0.1" units="cm"/>
      <inkml:brushProperty name="color" value="#33CCFF"/>
    </inkml:brush>
  </inkml:definitions>
  <inkml:trace contextRef="#ctx0" brushRef="#br0">308 168 4864,'5'5'718,"3"5"491,-7-9-592,-3-4-20,-11-16-353,-6-8 154,-2 0 0,-12-12-398,25 31 33,0 1 0,1 0 0,-2 0 0,1 1 0,-1 0 0,0 1 0,-1 0 1,1 0-1,-1 1 0,-1-1-33,7 4 1,1 0 0,0 1 0,-1-1 1,1 1-1,-1 0 0,1 0 1,-1 0-1,1 0 0,-1 1 0,1-1 1,0 1-1,-1 0 0,1 0 0,0 0 1,-1 0-1,1 1 0,0-1 0,0 1 1,0 0-1,0 0 0,1 0 0,-1 0 1,0 0-1,1 1 0,-2 1-1,-1 1-6,0 1 0,1 0 1,-1 1-1,1-1 0,0 1 0,1 0 0,-1-1 1,1 2-1,1-1 0,-3 7 6,3-1 0,-1 1 0,2-1 0,0 0 0,0 1 0,1-1 0,1 1 0,0-1 0,1 1 0,0-1 0,1 0 0,1 0 0,0 0 0,1 0 0,0-1 0,5 8 0,5 10 57,2-1 0,1-1 0,1 0 0,7 6-57,-13-20-145,-1 0-1,2 0 0,0-2 0,0 1 0,1-2 0,1 0 0,0-1 0,6 3 146,-17-11-364,0 0 0,0 0 0,0 0 0,0 0 0,0-1 0,0 0 0,1 0 0,-1 0 1,0-1-1,0 1 0,1-1 0,1-1 364,16-2-2283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545"/>
    </inkml:context>
    <inkml:brush xml:id="br0">
      <inkml:brushProperty name="width" value="0.1" units="cm"/>
      <inkml:brushProperty name="height" value="0.1" units="cm"/>
      <inkml:brushProperty name="color" value="#33CCFF"/>
    </inkml:brush>
  </inkml:definitions>
  <inkml:trace contextRef="#ctx0" brushRef="#br0">1 19 3968,'1'-1'219,"0"-1"0,0 1 0,0-1-1,1 1 1,-1-1 0,0 1 0,1 0 0,-1 0 0,1 0 0,0 0 0,-1 0 0,1 0-1,1 0-218,-3 0 62,1 1 0,0 0 0,0 0 0,-1-1 0,1 1 0,0 0 0,0 0-1,0 0 1,-1 0 0,1 0 0,0 0 0,0 0 0,-1 0 0,1 1 0,0-1-1,0 0 1,0 0 0,-1 1 0,1-1 0,0 0 0,-1 1 0,1-1-1,0 1 1,-1-1 0,1 1 0,-1-1 0,1 1 0,0-1 0,-1 1 0,1-1-1,-1 1 1,0 0 0,1-1 0,0 2-62,2 4 17,-1 0 1,1 0-1,-1 1 1,0-1-1,-1 1 0,1-1 1,-1 1-1,-1 0 1,1 5-18,-1 12 22,-2 0 0,-1 5-22,0 6 2,-4 32-43,-4 2 41,3-20 172,2 1 1,0 35-173,6-63 160,1 1 0,1 0 0,1 0 0,2 5-160,-4-25 49,0 1 0,0-1 1,1 1-1,-1-1 0,1 0 1,0 0-1,0 0 1,0 0-1,0 0 0,1 0 1,-1-1-1,1 1 0,0-1 1,-1 0-1,1 1 0,0-1 1,1 0-1,-1-1 1,0 1-1,0-1 0,1 1 1,-1-1-1,1 0 0,0 0-49,10 2 49,0 0 0,0-1 0,0 0 0,0-2 0,9 0-49,-11 0 12,25 0 20,32 5-32,-58-4-30,-1 1 0,0 0-1,0 0 1,0 1 0,0 0 0,0 1 0,-1 0 0,10 6 30,-13-5-45,0-1 0,0 1 0,0 1 0,-1-1 0,1 1 1,-1 0-1,-1 0 0,1 1 0,-1-1 0,0 1 0,0 0 45,6 16-1065,0 0-1,4 17 1066,-14-38-42,10 31-2209,-3 2-831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9.825"/>
    </inkml:context>
    <inkml:brush xml:id="br0">
      <inkml:brushProperty name="width" value="0.1" units="cm"/>
      <inkml:brushProperty name="height" value="0.1" units="cm"/>
      <inkml:brushProperty name="color" value="#33CCFF"/>
    </inkml:brush>
  </inkml:definitions>
  <inkml:trace contextRef="#ctx0" brushRef="#br0">378 10 3584,'0'0'31,"0"0"1,0 0 0,0 0-1,0 0 1,0 0 0,0 0-1,0 0 1,0 0-1,0 0 1,0 0 0,0 0-1,0 0 1,0 0-1,0 0 1,0 0 0,0 0-1,0 0 1,-1 0-1,1 0 1,0 0 0,0 0-1,0 0 1,0 0-1,0 0 1,0 0 0,0 0-1,0 0 1,0 0-1,0-1 1,0 1 0,0 0-1,0 0 1,0 0-1,0 0 1,0 0 0,0 0-1,0 0 1,0 0-1,0 0 1,0 0 0,0 0-1,1 0 1,-1 0-1,0 0 1,0 0 0,0 0-1,0 0 1,0 0-1,0 0 1,0 0 0,0 0-1,0 0 1,0 0 0,0 0-1,0 0-31,-7-4 451,-13-1-224,11 6-5,-1 0 0,1 1 0,-1 0-1,1 1 1,0 0 0,0 0 0,0 1 0,1 0 0,-7 4-222,-16 7 109,-10 6-264,-33 22 155,51-29-15,10-6 99,1 0 0,-1 2 0,1 0-84,8-7 31,1 0 0,0 0 0,0 0 0,0 0 0,0 1 0,0 0 0,1-1 0,0 1 0,-1 0 0,1 0 0,1 0 0,-2 2-31,3-3 29,0-1 1,0 1-1,1 0 1,-1-1 0,0 1-1,1 0 1,0-1-1,-1 1 1,1 0 0,0-1-1,0 1 1,1-1-1,-1 1 1,0-1-1,1 0 1,-1 0 0,1 1-1,0-1 1,0 0-1,1 0-29,6 7 95,0-1-1,1 0 0,7 5-94,39 25 85,-3-2 211,26 25-296,-63-48 28,-1 2 0,0 0 0,-1 0 0,-1 2 0,-1-1 1,9 16-29,-18-27-10,-1 0 1,1 0-1,-1 1 0,0-1 1,0 1-1,-1 0 1,0 0-1,0-1 1,0 1-1,-1 0 0,0 6 10,0-9-10,0 1 0,-1-1 0,1 0 0,-1 1 1,0-1-1,0 0 0,0 0 0,0 0 0,0 0 0,-1 0 0,0 0 0,1 0 0,-1 0 0,0 0 0,-1-1 0,1 1 0,0-1 0,-1 1 0,1-1 0,-1 0 0,-1 1 10,-2 0-109,0 1 0,-1-1 0,1-1 0,-1 1 1,1-1-1,-1 0 0,0 0 0,0-1 0,0 0 109,-14 1-1314,1-1 0,-10-2 1314,7 1-1816,-5 0-541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0.437"/>
    </inkml:context>
    <inkml:brush xml:id="br0">
      <inkml:brushProperty name="width" value="0.1" units="cm"/>
      <inkml:brushProperty name="height" value="0.1" units="cm"/>
      <inkml:brushProperty name="color" value="#33CCFF"/>
    </inkml:brush>
  </inkml:definitions>
  <inkml:trace contextRef="#ctx0" brushRef="#br0">114 1 6144,'0'0'1978,"0"0"-1199,0 0-416,0 0-129,0 0-164,0 1-44,0 4-24,-1 0 0,1 0 0,-1-1 1,0 1-1,0 0 0,0-1 0,0 1 0,-1-1 0,0 1 0,0-1 0,0 0 0,-3 4-2,-1 0-28,0-1 1,-1 1 0,1-1 0,-2 0-1,-6 5 28,9-7 2,0 0-1,1 0 1,0 0-1,0 1 1,1-1 0,-1 1-1,1 0 1,1 0-1,-1 0 1,1 0-1,0 1 1,0-1-1,1 1 1,0-1-1,0 1 1,0-1-1,1 1 1,0 0-1,0-1 1,1 1-1,1 6-1,-1-9-68,1 0 0,0 1 0,0-1 0,0 0 0,0 0 0,1 0-1,-1 0 1,4 3 68,26 27-580,-25-29 193,-1 0-1,1 0 1,0-1 0,0 0-1,1 0 1,-1-1-1,1 0 1,0 0 0,0-1-1,0 0 1,2 1 387,29 3-2304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2.732"/>
    </inkml:context>
    <inkml:brush xml:id="br0">
      <inkml:brushProperty name="width" value="0.1" units="cm"/>
      <inkml:brushProperty name="height" value="0.1" units="cm"/>
      <inkml:brushProperty name="color" value="#33CCFF"/>
    </inkml:brush>
  </inkml:definitions>
  <inkml:trace contextRef="#ctx0" brushRef="#br0">1 12 6528,'18'-10'3360,"-16"10"-3353,1-1 0,-1 1 0,0-1-1,1 1 1,-1 0 0,0 0 0,0 0 0,1 0 0,-1 1 0,1-1-7,3 0 192,-5 1-162,0-1-1,1 0 1,-1 0-1,0 0 1,0 1-1,0-1 1,0 1-1,0-1 1,0 1-1,0-1 1,0 1-1,0 0 1,0-1-1,0 1 1,0 0-1,0 0 1,0 0 0,-1-1-1,1 1 1,0 0-1,-1 0 1,1 0-1,-1 0 1,1 0-1,-1 0 1,1 1-1,-1-1-29,3 6 43,-2 0 0,1-1 0,-1 1 0,1 3-43,-1 0 7,3 20-3,-1 0 0,-2 1 0,-2 28-4,0-7-1,2 4 17,0-5 13,-2 1 0,-6 30-29,2-38 112,2 1 0,1 15-112,13-75 27,-8 11-53,0 1-1,0-1 1,1 0 0,-1 1 0,1 0-1,0-1 1,0 2 0,0-1 0,0 0-1,0 1 1,0 0 0,1 0-1,0 0 1,-1 0 0,1 1 0,0-1-1,-1 1 1,1 1 0,0-1 0,0 1-1,0 0 1,0 0 0,0 0-1,0 0 1,0 1 0,-1 0 0,2 1 26,20 4-253,0-1 0,0-1 0,0-1 1,1-2-1,10 0 253,-12-2 30,0-2 1,-1 0 0,1-2-1,14-4-30,-23 5 25,0-1-1,1 0 1,-2-1 0,1-1-1,9-6-24,-22 11 7,0 0 1,-1 0-1,1 0 0,-1 0 1,1-1-1,-1 0 1,0 1-1,0-1 0,0 0 1,-1 0-1,1 0 0,-1 0 1,1 0-1,-1 0 0,0-1 1,0 1-1,-1 0 0,1-1 1,-1 1-1,1 0 0,-1-1 1,0 1-1,0 0 1,-1-1-8,1-2-4,-1 1 1,0-1 0,0 1 0,0 0 0,-1 0 0,0-1 0,0 1 0,0 1 0,-1-1 0,1 0 0,-1 0 0,0 1-1,-1 0 1,-3-5 3,-8-4 18,0 1-1,-1 0 0,0 1 1,-10-5-18,20 13 14,0 0 1,0 1 0,-1-1-1,1 1 1,-1 0 0,1 1-1,-1 0 1,0 0 0,0 0-1,0 1 1,0 0 0,-4 0-15,10 0 9,-1 1-1,0-1 1,1 0 0,-1 1 0,1 0 0,-1-1 0,1 1 0,-1 0-1,1-1 1,-1 1 0,1 0 0,0 0 0,-1 0 0,1 0-1,0 1 1,0-1 0,0 0 0,0 0 0,0 1 0,0-1 0,0 1-1,0-1 1,1 1 0,-1-1 0,0 1 0,1-1 0,0 1 0,-1-1-1,1 1 1,0 0 0,0-1 0,-1 1 0,1 0 0,1-1-1,-1 1 1,0 1-9,1 4 53,0 1 0,0-1 0,1 0 0,0 0 0,0 0-1,0 0 1,1 0 0,1 0-53,3 5 100,0 0 0,1 0 0,0-1 0,1 0 1,4 4-101,19 17 259,2-1-259,-2 0 61,94 79-46,-35-32 13,-90-77-27,10 10 22,1-1 0,0 0-1,1 0 1,0-2 0,0 1-1,1-2 1,1 1-23,-6-5-6,-2 0 16,-1 0 0,1-1 0,0 1 0,0-2 1,0 1-1,5 0-10,-9-2-5,0 0 0,-1-1 0,1 1 0,0 0 0,-1-1 1,1 0-1,0 0 0,-1 1 0,1-2 0,-1 1 0,1 0 0,-1 0 0,0-1 1,0 1-1,1-1 0,-1 0 0,0 0 0,0 0 0,0 0 0,0 0 5,3-5-20,0-1-1,0 0 1,0 0-1,-1 0 0,0 0 1,0-1-1,-1 0 21,17-34 432,-17 37-234,1 0-1,0 0 0,0 0 1,1 1-1,-1-1 0,1 1 1,0 0-1,1 0-197,6-9 306,-10 11-263,0 1-1,0-1 0,0 1 1,0-1-1,1 1 0,-1 0 1,3-2-43,2-1 15,-1 0 1,0 0-1,0-1 1,3-4-16,-4 4 89,0 1 1,0 0-1,0 1 0,1-1 1,0 1-1,0 0 1,1-1-90,27-21 266,-27 21-246,1-1 0,-1 0-1,-1-1 1,2-1-20,-4 3-13,1 0 0,0 0-1,0 1 1,0 0 0,0 0 0,1 0 0,-1 0 0,7-2 13,15-6 66,-22 9-58,0 0 0,0 1 0,1 0 0,-1 0 0,1 0 0,-1 1 0,1-1 0,-1 1 0,3 0-8,71-3-69,-74 4 99,-1 0-4,0 0 1,-1 0-1,1 1 0,0-1 0,-1 1 0,1-1 1,-1 1-1,2 1-26,16 5 48,-16-6-65,0 0 0,0 1 0,0-1 0,-1 1 0,1 1 0,-1-1 0,1 0-1,-1 1 1,0 0 0,0 0 17,1 1-39,-1 0 0,0 1 0,0-1 0,0 1 1,0-1-1,-1 1 0,0 0 0,0 1 0,0-1 0,0 2 39,5 11-81,-2-1-1,0 1 1,-1 1 0,-1-1-1,0 1 1,-2 0 0,0-1-1,-1 4 82,-1-21-16,0-1 128,1-1-85,0 0 0,1 1-1,-1-1 1,0 0 0,0 1 0,0-1-1,0 0 1,0 0 0,-1 0-1,1 0 1,0 0 0,0 0-27,4-4-38,10-8 64,4-5 271,2 1 0,-1 1-1,2 0 1,0 2-1,10-4-296,-21 12-5,1 1 0,-1 0-1,1 1 1,0 0 0,0 1-1,0 0 1,0 1 0,1 1-1,-1-1 1,2 2 5,-12 0-124,0 1-1,-1 0 1,1-1 0,0 1 0,-1 0-1,1 0 1,-1-1 0,1 1-1,-1 1 1,0-1 0,1 0 0,0 1 124,0 0 21,-1-1 1,1 1 0,0-1 0,0 0 0,0 1-1,0-1 1,2 1-22,1-2 18,0 1 0,1-1 0,-1 0 0,0 0 0,0-1 0,1 0 0,-1 0 0,0 0 0,0 0 0,0-1 0,0 0 0,2-1-18,19-6-152,5 3 9,1 2 0,-1 0 0,1 2 0,0 1 0,-1 2 0,3 1 143,26 5 11,-37-4 53,0 0-1,4-2-63,18 0-54,-19 0-204,1-1 0,14-3 258,-38 3-9,0-1 0,0 1 0,1-1 0,-1 0 1,0 0-1,-1 0 0,3-1 9,-4 1-4,0 1-1,-1-1 1,1 1 0,0-1-1,0 1 1,0-1 0,-1 0 0,1 0-1,0 1 1,-1-1 0,1 0-1,0 0 1,-1 0 0,1 1-1,-1-1 1,0 0 0,1 0-1,-1 0 1,0 0 0,1 0-1,-1 0 1,0 0 0,0 0-1,0-1 5,0-3 0,0 1 0,-1-1-1,0 0 1,0 0 0,0 0-1,0 1 1,-1-1 0,0 1 0,0-1-1,0 1 1,0 0 0,-1 0-1,0-1 1,1 2 0,-2-1 0,1 0-1,0 1 1,-4-3 0,-1-3-66,-1 1 0,-1 0 0,1 1 0,-1 0 0,-5-3 66,12 9-20,-1-1 1,1 0-1,0 1 0,-1 0 0,1 0 1,-1 0-1,1 0 0,-1 1 1,-3-1 19,5 1 12,0 0 0,1 1 0,-1-1 0,0 0 1,0 1-1,0-1 0,0 1 0,1-1 0,-1 1 0,0 0 1,0 0-1,1 0 0,-1 0 0,1 0 0,-1 0 1,1 0-1,-1 1 0,0 0-12,-1 2 13,0-1 1,1 1-1,-1-1 0,1 1 1,0 0-1,0 0 0,0 0 0,1 0 1,-1 0-1,1 0 0,0 1 1,0-1-1,1 0 0,-1 1 1,1-1-1,0 0 0,0 1 1,0-1-1,1 1 0,0-1 1,1 4-14,2 9 189,2 0 0,0-1 0,1 0 0,8 14-189,-8-17 63,6 10 71,0 0 1,2-1-1,10 11-134,54 60-403,-46-57-445,-31-33 549,0 0 0,1 0 1,-1 0-1,1-1 0,0 1 1,0-1-1,0 0 0,0 0 1,0 0-1,1 0 0,-1 0 1,1-1-1,-1 0 0,1 1 1,-1-1-1,4 0 299,-3-1-612,0 0 0,0 0-1,0-1 1,0 0 0,3 0 612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614"/>
    </inkml:context>
    <inkml:brush xml:id="br0">
      <inkml:brushProperty name="width" value="0.1" units="cm"/>
      <inkml:brushProperty name="height" value="0.1" units="cm"/>
      <inkml:brushProperty name="color" value="#FFC114"/>
    </inkml:brush>
  </inkml:definitions>
  <inkml:trace contextRef="#ctx0" brushRef="#br0">101 106 3712,'0'-30'3130,"-1"24"-3064,0 0-1,0 0 0,-1-1 0,0 1 1,-1-2-66,-1-4 31,4 10 12,0 1 0,0 0-1,-1-1 1,1 1 0,-1-1 0,1 1 0,-1 0 0,0-1 0,1 1-1,-1 0 1,0 0 0,0 0 0,0 0 0,0 0 0,0 0 0,0 0-1,0 0 1,0 0 0,-1 0-43,2 1 10,0 0 0,-1 0-1,1 0 1,0 0 0,-1 0-1,1 0 1,-1 0 0,1 0-1,0 0 1,-1 0 0,1 0-1,-1 0 1,1 0 0,0 0-1,-1 1 1,1-1 0,0 0-1,-1 0 1,1 0 0,0 1-1,-1-1 1,1 0 0,0 1-1,0-1-9,-9 15 164,4-2-90,2 0-1,0 1 1,0-1-1,2 1 0,-1 0 1,2 2-74,-6 42 146,-3-13-104,1-4-982,2-1 0,1 1-1,2 17 941,3-15-1962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29.504"/>
    </inkml:context>
    <inkml:brush xml:id="br0">
      <inkml:brushProperty name="width" value="0.1" units="cm"/>
      <inkml:brushProperty name="height" value="0.1" units="cm"/>
      <inkml:brushProperty name="color" value="#33CCFF"/>
    </inkml:brush>
  </inkml:definitions>
  <inkml:trace contextRef="#ctx0" brushRef="#br0">365 0 2176,'2'0'280,"0"0"0,0 0 0,0 1 0,0-1 0,0 0 0,0 1 0,0-1 0,-1 1 0,1-1 0,0 1 0,0 0 0,0 0 0,-1 0 1,2 0-281,24 9 1625,-12-9-900,-10-1 269,-8 0-403,-13 10-90,6-7-153,-9 0 360,13-2-534,1 0-1,-1 0 1,1 0 0,0 1 0,-5 2-174,-8 2 347,11-4-274,0 0 0,1 1 0,-1 1 0,-1 0-73,-7 4 113,7-4-83,0 1 0,0 0 0,1 0 0,0 1 0,0-1-1,1 2 1,0-1 0,0 1 0,0 0 0,-4 6-30,-17 18 71,21-25-72,-1 1 1,1-1-1,-3 7 1,-21 29 149,-12 12-149,19-25 134,18-22-84,0 0 0,1 0 0,0 1 0,0-1 0,1 1 0,-1 0 0,2 1-50,-6 16 367,-1 17-367,7-32 40,-1 10 8,0 1 0,2 0 0,0 0 1,1 0-1,2 6-48,15 105-17,-12-105-36,2 0 0,9 22 53,-7-21 77,-1 0 0,3 15-77,-7-25-22,2 0-1,0-1 1,1 0-1,0 0 1,2 0 22,-3-3-85,0-5-294,-1 1 1,2-1-1,-1-1 0,3 3 379,-3-4-693,-5-6 418,0 0 1,1 0-1,-1 0 1,0 0-1,0 0 1,1 0-1,-1-1 1,0 1-1,1 0 1,-1-1-1,1 0 1,-1 1-1,0-1 1,1 0-1,-1 1 1,1-1-1,1 0 275,4 0-2538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1.387"/>
    </inkml:context>
    <inkml:brush xml:id="br0">
      <inkml:brushProperty name="width" value="0.1" units="cm"/>
      <inkml:brushProperty name="height" value="0.1" units="cm"/>
      <inkml:brushProperty name="color" value="#33CCFF"/>
    </inkml:brush>
  </inkml:definitions>
  <inkml:trace contextRef="#ctx0" brushRef="#br0">400 25 3968,'6'-3'1209,"-6"3"-1169,0 0 0,1 0 0,-1 0 0,0 0 0,1 0 0,-1-1 0,0 1 0,0 0 0,1 0 0,-1 0 0,0 0 1,0-1-1,1 1 0,-1 0 0,0 0 0,0 0 0,1-1 0,-1 1 0,0 0 0,0 0 0,0-1 0,0 1 0,0 0 0,1 0 0,-1-1 0,0 1 0,0 0 0,0-1 0,0 1 0,0 0-40,0-1 587,17-3 1173,-13 1-1674,-4 3-4,1 0-1,-1 0 0,0 0 0,1 0 0,-1-1 0,0 1 1,0 0-1,1 0 0,-1 0 0,0 0 0,0-1 0,1 1 1,-1 0-1,0 0 0,0-1 0,1 1 0,-1 0 0,0 0 1,0-1-1,0 1 0,0 0 0,0-1 0,0 1 0,1 0 1,-1-1-1,0 1 0,0 0 0,0-1 0,0 1 0,0 0 1,0-1-82,-11 7-54,-50 24 337,14-4 436,-40 31-719,63-39 92,1 1 0,0 2 1,1 0-1,-3 6-92,13-12 7,0 1 0,1 1 1,0 0-1,2 1 0,0 0 0,1 0 0,0 1 1,-3 18-8,4-10 11,1 1 1,1-1 0,2 1 0,1 0-1,1 0 1,1 5-12,2-8 66,0 0 0,2-1 0,0 1 0,2-1 0,0 0 0,2-1 0,10 21-66,-12-30-310,1-1-1,0 0 0,1 0 0,0-1 0,1 0 0,1 0 0,0-1 1,0-1-1,1 1 0,0-2 0,1 1 0,0-2 0,10 6 311,1-4-2101,-1-5-352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4.491"/>
    </inkml:context>
    <inkml:brush xml:id="br0">
      <inkml:brushProperty name="width" value="0.1" units="cm"/>
      <inkml:brushProperty name="height" value="0.1" units="cm"/>
      <inkml:brushProperty name="color" value="#33CCFF"/>
    </inkml:brush>
  </inkml:definitions>
  <inkml:trace contextRef="#ctx0" brushRef="#br0">289 30 4480,'-1'0'64,"1"-1"0,0 1 0,0 0 0,0 0 0,0 0-1,0-1 1,0 1 0,0 0 0,-1 0 0,1 0 0,0-1 0,0 1 0,0 0 0,0 0 0,0-1 0,0 1 0,0 0 0,0 0 0,0 0-1,0-1 1,0 1 0,0 0 0,1 0 0,-1-1 0,0 1 0,0 0 0,0 0 0,0 0 0,0 0 0,0-1 0,0 1 0,1 0 0,-1 0 0,0 0-1,0-1 1,0 1 0,0 0 0,1 0 0,-1 0 0,0 0 0,0 0 0,0 0 0,1 0 0,-1-1 0,0 1 0,0 0 0,0 0 0,1 0 0,-1 0-64,1 0 25,0-1 0,0 0 0,-1 1 0,1-1 0,0 0 0,0 1 1,-1-1-1,1 0 0,0 0 0,-1 0 0,1 0 0,0 0-25,-1 0 6,1 1 0,-1-1 0,1 0 0,-1 1 0,1-1 0,0 1 0,-1-1 1,1 1-1,0-1 0,0 1 0,-1-1 0,1 1 0,0 0 0,0-1 0,0 1 0,0 0 0,-1 0 0,1 0 0,0-1 0,1 1-6,19-1 173,-26 2-49,-1 1 0,1 0 0,0 0 0,0 0 0,1 1 0,-1-1 0,0 1 0,-1 2-124,2-2 85,-32 18 541,16-10-334,1 1 1,0 1 0,-16 15-293,21-16 88,0 2-1,1 0 1,1 0 0,0 1 0,1 1-1,1-1 1,0 2 0,1 0-1,-2 6-87,2 0 35,1-1 0,0 1-1,2 0 1,1 1 0,1 0-1,1 0-34,3-21 14,-1 1 0,1-1-1,0 1 1,0-1 0,1 1-1,-1-1 1,1 0 0,0 1-1,0-1 1,0 0 0,0 1-1,0-1 1,1 0 0,-1 0-1,1 0 1,0 0 0,0 0-1,0-1 1,0 1 0,0 0-1,1-1 1,-1 0 0,1 0-1,0 1 1,0-2 0,0 1 0,0 0-1,0 0 1,0-1 0,0 0-1,0 1 1,0-1 0,1-1-1,-1 1 1,1 0 0,-1-1-1,0 0 1,1 1 0,1-1-14,22-1 33,0 0 1,22-5-34,-37 4-5,-1-1 0,1 0 0,-1 0 0,0-1 0,0 0 0,0-1 0,7-5 5,-14 7-45,0-1-1,0 1 1,-1-1 0,1 0 0,-1 0 0,0 0 0,0 0 0,0 0 0,-1-1-1,0 0 1,0 1 0,2-4 45,2-11-193,0 0 0,1-10 193,10-61-166,-14 62 231,2 1 1,1 0-1,1 0 1,7-15-66,-11 35 99,-3 6-85,0 0 1,0 1-1,0-1 1,0 1-1,0-1 1,1 1-1,-1-1 1,0 0-1,0 1 0,1-1 1,-1 1-1,0-1 1,0 1-1,1-1 1,-1 1-1,1 0 1,-1-1-1,1 1 0,-1-1 1,0 1-1,1 0 1,-1-1-1,1 1 1,-1 0-1,1 0 1,0-1-1,-1 1 0,1 0 1,-1 0-1,1 0 1,-1 0-1,1 0 1,0 0-15,0 0 90,0 1-31,1 5-75,-1-1 0,1 0 0,-1 1 1,-1-1-1,1 1 0,-1-1 0,0 1 0,0-1 1,0 1-1,-1 2 16,0 14-34,3 32 167,3 0 1,10 48-134,-4-50-283,1 0 0,20 46 283,-15-55-2202,-12-31-502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0.394"/>
    </inkml:context>
    <inkml:brush xml:id="br0">
      <inkml:brushProperty name="width" value="0.1" units="cm"/>
      <inkml:brushProperty name="height" value="0.1" units="cm"/>
      <inkml:brushProperty name="color" value="#33CCFF"/>
    </inkml:brush>
  </inkml:definitions>
  <inkml:trace contextRef="#ctx0" brushRef="#br0">451 4 2944,'-5'-3'1025,"4"10"-183,1-7-336,-17 0 520,0 1 1,1 0-1,-1 1 0,-2 1-1026,12-1 100,0 0-1,0 0 0,0 1 1,1 0-1,-1 0 0,1 1 1,0-1-1,0 1 0,0 1 1,-4 3-100,-22 18 375,19-16-194,1 0 0,0 0 0,1 1-1,-10 12-180,7-2 141,0 0-1,1 1 1,-3 11-141,-30 72 378,28-59-316,3 0-1,2 0 0,2 2 1,2-1-1,2 1 0,1 16-61,6-46 95,0-1-1,1 1 0,1 0 1,0 0-1,1-1 1,1 1-1,1-1 0,1 0 1,1 2-95,4 7 85,1-1 0,2 0 0,0-1 0,1-1 0,9 9-85,3 4 50,2-1-1,1-2 1,25 21-50,-37-37-274,13 17 274,-20-22-713,1 0 0,0 0 0,0-1 0,1 0-1,5 2 714,-16-12-499,0 0-1,0 0 1,0 0-1,0 0 1,0 0-1,0-1 1,0 1-1,1-1 0,-1 0 1,0 1-1,0-1 1,2 0 499,6 0-2576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2.348"/>
    </inkml:context>
    <inkml:brush xml:id="br0">
      <inkml:brushProperty name="width" value="0.1" units="cm"/>
      <inkml:brushProperty name="height" value="0.1" units="cm"/>
      <inkml:brushProperty name="color" value="#33CCFF"/>
    </inkml:brush>
  </inkml:definitions>
  <inkml:trace contextRef="#ctx0" brushRef="#br0">180 1 3968,'-29'5'2026,"20"-3"-1274,0-1 0,0 1 0,-8 4-752,14-5 60,-1 0-1,1 1 1,0 0-1,0 0 1,0 0 0,0 0-1,0 0 1,0 1-1,1-1 1,-1 1-1,1 0 1,-1 1-60,-1 2 61,0 1 0,0-1 0,1 1 0,0 0 0,0 1 0,1-1 0,0 0 0,0 1 0,0 4-61,-2 16 200,2 0 0,1 1-200,-2 27 267,-7 31-58,-1 7-32,3 21-177,8-83 55,1 0 0,1 0 0,2 0 0,1-1 0,6 19-55,-5-25-87,2-1 1,0 1-1,2-2 0,1 0 0,0 0 0,2 0 0,15 18 87,-17-26-397,-1-1-706,0-1 0,1 0 0,7 6 1103,0-2-2080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3.460"/>
    </inkml:context>
    <inkml:brush xml:id="br0">
      <inkml:brushProperty name="width" value="0.1" units="cm"/>
      <inkml:brushProperty name="height" value="0.1" units="cm"/>
      <inkml:brushProperty name="color" value="#33CCFF"/>
    </inkml:brush>
  </inkml:definitions>
  <inkml:trace contextRef="#ctx0" brushRef="#br0">0 1 2304,'7'3'1131,"-1"0"-867,-1-1 0,1 1 0,-1 0 0,0 0 0,1 0 0,-2 1 1,1 0-1,0 0 0,-1 0 0,0 0 0,1 1 0,-1 0-264,20 19 201,-5-5-88,-1 0 0,12 16-113,-13-14 211,-5-6-81,0 0-1,-1 1 0,-1 0 1,0 0-1,-2 1 0,0 1 1,0-1-1,2 12-129,-8-21-39,28 103 119,-26-89 36,0 1 0,-1 0 0,-1 22-116,-2-32 20,0 60-184,-6 34 164,2-76-10,-14 112-12,12-116 22,0 1 0,-2-1 0,-1-1 0,-2 3 0,8-21-92,-1 0-1,0-1 1,-1 1-1,1-1 1,-2 0-1,1 0 1,-1-1-1,0 1 93,3-4-90,0 0-1,0-1 0,-1 1 0,1 0 1,-1-1-1,0 0 0,0 0 0,0 0 1,1 0-1,-2-1 0,1 0 0,0 1 1,0-2-1,0 1 0,-1 0 0,-2-1 91,-10 0-1818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4.678"/>
    </inkml:context>
    <inkml:brush xml:id="br0">
      <inkml:brushProperty name="width" value="0.1" units="cm"/>
      <inkml:brushProperty name="height" value="0.1" units="cm"/>
      <inkml:brushProperty name="color" value="#33CCFF"/>
    </inkml:brush>
  </inkml:definitions>
  <inkml:trace contextRef="#ctx0" brushRef="#br0">81 5 3456,'0'0'1221,"0"-1"-1103,0 1 0,0 0 0,0 0 0,0 0 0,0-1 0,0 1 0,0 0 0,0 0-1,0 0 1,-1-1 0,1 1 0,0 0 0,0 0 0,0 0 0,0 0 0,-1-1 0,1 1 0,0 0 0,0 0 0,0 0 0,-1 0-1,1 0 1,0 0 0,0 0 0,-1 0 0,1 0 0,0-1-118,-28 1 2053,27 1-1743,1-1-303,0 1 0,0-1 0,-1 0 0,1 0 0,0 1 0,0-1 0,0 0 0,-1 0 0,1 1 0,0-1 1,-1 0-1,1 0 0,0 0 0,0 1 0,-1-1 0,1 0 0,0 0 0,-1 0 0,1 0 0,0 0 0,-1 0 0,1 0 0,0 0 0,-1 0 0,1 0 0,0 0 0,-1 0 0,1 0 0,0 0 0,-1 0 1,1 0-1,0 0 0,-1 0 0,1 0-7,-2 0 13,1-1-15,-1 1-1,0 0 1,0 0-1,1 0 1,-1 0-1,0 0 1,1 0-1,-1 1 0,0-1 1,1 0-1,-1 1 1,0 0-1,1-1 1,-1 1-1,1 0 1,-1 0-1,1 0 0,-1 0 1,1 0-1,0 0 3,0 1-4,1-1 0,-1 1 0,1 0 0,0 0 0,-1 0 0,1-1 0,0 1 0,0 0-1,0 0 1,1 0 0,-1-1 0,0 1 0,1 1 4,0 5-512,-1-6-1200,2-1-1312,9 2 107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5.983"/>
    </inkml:context>
    <inkml:brush xml:id="br0">
      <inkml:brushProperty name="width" value="0.1" units="cm"/>
      <inkml:brushProperty name="height" value="0.1" units="cm"/>
      <inkml:brushProperty name="color" value="#33CCFF"/>
    </inkml:brush>
  </inkml:definitions>
  <inkml:trace contextRef="#ctx0" brushRef="#br0">424 0 3712,'-3'1'288,"-1"-1"-1,1 1 1,-1 0 0,1 0 0,-1 0-1,1 0 1,0 0 0,0 1 0,-1 0-1,-2 1-287,-17 9 168,11-8-142,-74 31 411,71-29-273,1 2 0,1 0 1,-1 0-1,-10 11-164,1 0 254,1 1 0,1 1 0,-4 7-254,14-15 167,2 1 0,-1-1 0,2 2 1,0-1-1,0 1 0,-3 10-167,5-6 140,1-1 0,0 1 0,2 0-1,0 0 1,1 0 0,0 0-1,2 1 1,0-1 0,2 0 0,1 10-140,3 12 29,1 1 0,2-1 1,2-1-1,2 0 0,1 0 1,2-2-1,2 0 0,2-1 1,1 0-1,11 12-29,61 80 91,26 20-91,-106-134-346,0-1 0,1 0 0,1-1 1,0-1-1,1 0 0,14 7 346,-28-18-324,-1 1 0,1-1 1,0 0-1,1 0 0,-1 0 0,0-1 0,0 1 1,0 0-1,0-1 0,1 0 0,-1 1 0,0-1 1,0 0-1,2 0 324,8-4-2736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6.844"/>
    </inkml:context>
    <inkml:brush xml:id="br0">
      <inkml:brushProperty name="width" value="0.1" units="cm"/>
      <inkml:brushProperty name="height" value="0.1" units="cm"/>
      <inkml:brushProperty name="color" value="#33CCFF"/>
    </inkml:brush>
  </inkml:definitions>
  <inkml:trace contextRef="#ctx0" brushRef="#br0">1 18 4480,'1'-1'100,"-1"0"0,1 0 0,0 0 1,0-1-1,-1 1 0,1 0 0,0 0 0,0 0 0,0 1 1,0-1-1,1 0 0,-1 0 0,0 0 0,0 1 0,0-1 1,1 1-1,-1-1 0,0 1 0,1-1 0,-1 1 0,0 0 1,1 0-1,-1 0 0,0 0 0,1 0 0,-1 0 0,0 0 1,1 0-1,-1 0 0,1 1-100,8-1 333,-5 0-253,0 1-1,0-1 1,-1 1-1,1 0 1,0 1-1,-1-1 1,1 1 0,-1 0-1,1 0 1,-1 0-1,2 2-79,10 7 247,0 1 0,5 5-247,13 9 301,-4-4-254,0 2 0,-1 0 0,11 15-47,-26-24 21,-1 0 1,-1 0 0,0 2 0,-1-1-1,-1 1 1,-1 1 0,4 9-22,3 16 47,-1 1-1,-3 0 1,-1 1 0,-3 1-1,-1-1 1,-3 1 0,-1 0-1,-2 0-46,-1 6 5,0 27 9,-2 0-1,-7 18-13,5-64-66,1-3-98,-7 23 164,8-44-435,0 0 1,-1 0-1,0-1 1,-1 0-1,0 0 1,0 0-1,-1 0 1,0 1 434,-7 3-2128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8.696"/>
    </inkml:context>
    <inkml:brush xml:id="br0">
      <inkml:brushProperty name="width" value="0.1" units="cm"/>
      <inkml:brushProperty name="height" value="0.1" units="cm"/>
      <inkml:brushProperty name="color" value="#33CCFF"/>
    </inkml:brush>
  </inkml:definitions>
  <inkml:trace contextRef="#ctx0" brushRef="#br0">0 56 2816,'0'-6'1056,"0"6"-832,0-10-128,0 6-64,0 0-960,0-7-416,0 1 480,0 0 224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58.460"/>
    </inkml:context>
    <inkml:brush xml:id="br0">
      <inkml:brushProperty name="width" value="0.1" units="cm"/>
      <inkml:brushProperty name="height" value="0.1" units="cm"/>
      <inkml:brushProperty name="color" value="#FFC114"/>
    </inkml:brush>
  </inkml:definitions>
  <inkml:trace contextRef="#ctx0" brushRef="#br0">1 0 2176,'3'41'2245,"5"98"596,-5-111-2743,5 37 124,-3-32 4,0 12-226,12 102-59,-13-115 152,-2-19-59,0 0-1,-1 10-33,0 17 24,1 0 0,4 15-24,-2-34-64,-2-13 100,-1-1 0,0 1 0,0 0 0,-1 0-36,1 6 33,1 0 0,0-1 0,0 1 0,1-1 0,4 8-33,7 38 144,-10 5-42,-3-49-40,-1 0 0,0 7-62,-1 3-55,1-24-145,0 1 0,-1 0 0,1 0 0,0-1 0,-1 1 0,0 0 0,1 0 0,-1-1 0,0 1 0,0-1 0,0 1 0,-1 1 200,-2-2-1797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9.044"/>
    </inkml:context>
    <inkml:brush xml:id="br0">
      <inkml:brushProperty name="width" value="0.1" units="cm"/>
      <inkml:brushProperty name="height" value="0.1" units="cm"/>
      <inkml:brushProperty name="color" value="#33CCFF"/>
    </inkml:brush>
  </inkml:definitions>
  <inkml:trace contextRef="#ctx0" brushRef="#br0">0 0 3328,'6'12'2213,"12"28"-1991,-4-6-71,9 19 537,-2 1 0,4 20-688,-20-58 107,37 94 632,4-3 0,7 3-739,31 71 429,-58-117 117,16 57-546,-27-70 59,-3 1-1,-3 1 0,-1 3-58,-4-20 17,-3 0 1,-1-1-1,-1 1 0,-2 0 1,-2 3-18,-19 79-2619,-6-1 1,-17 35 2618,20-64-2731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141"/>
    </inkml:context>
    <inkml:brush xml:id="br0">
      <inkml:brushProperty name="width" value="0.1" units="cm"/>
      <inkml:brushProperty name="height" value="0.1" units="cm"/>
      <inkml:brushProperty name="color" value="#33CCFF"/>
    </inkml:brush>
  </inkml:definitions>
  <inkml:trace contextRef="#ctx0" brushRef="#br0">0 50 6144,'6'-4'713,"-1"1"0,1 0-1,-1 1 1,1-1 0,0 1 0,5-1-713,22-7 693,-20 6-390,-1 0 1,1 1-1,0 0 0,0 1 1,0 0-1,1 1 1,-1 1-1,8 0-303,-2 2 158,0 1 1,1 1 0,-1 0-1,0 1 1,-1 1-1,0 1 1,14 7-159,-25-10-24,0 0 0,0 0 0,0 1 0,-1-1 0,0 2 0,0-1 1,0 1-1,0-1 0,-1 2 0,0-1 0,0 1 0,-1-1 0,0 1 0,0 0 0,-1 1 1,0-1-1,0 1 0,0-1 0,1 9 24,-3-9-14,1 0 0,-2 1-1,1-1 1,-1 0 0,0 1 0,0-1 0,-1 1 14,1-6-12,-1 1 0,1 0-1,-1-1 1,0 1 0,0 0 0,0-1 0,0 1 0,-1-1 0,1 0 0,0 1 0,-1-1-1,0 0 1,0 0 0,1 0 0,-1 0 0,0 0 0,-1 0 0,1-1 0,0 1 0,-2 1 12,-2-1-63,1 0 0,-1 0 1,1-1-1,-1 1 0,0-1 1,0 0-1,0-1 0,0 1 0,1-1 1,-1 0-1,0-1 0,0 0 1,0 1-1,0-2 0,1 1 1,-2-1 62,-7-2-152,1-1 0,0 0 0,1-1 0,-1 0 0,1-1 0,-6-5 152,-3-3-149,0-1 1,2-1-1,-1-1 1,2 0-1,1-2 1,0 0-1,-10-17 149,25 34-84,1 0 0,-1 0-1,0 0 1,1 0 0,0-1-1,-1 1 1,1 0 0,1-1 0,-1 1-1,0-1 1,1 1 0,0-1 0,0 1-1,0-2 85,0 4-79,0 0-1,0 0 0,1 0 1,-1 0-1,0 0 0,1 0 0,-1 0 1,1 0-1,-1 0 0,1 0 0,0 0 1,-1 0-1,1 0 0,0 0 1,-1 1-1,1-1 0,0 0 0,0 1 1,0-1 79,1 0-173,0 0 0,0 0 0,0 1-1,0-1 1,0 1 0,0-1 0,0 1 0,0 0 0,0-1 0,0 1 0,0 0 0,0 1 0,3-1 173,16 4-1797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602"/>
    </inkml:context>
    <inkml:brush xml:id="br0">
      <inkml:brushProperty name="width" value="0.1" units="cm"/>
      <inkml:brushProperty name="height" value="0.1" units="cm"/>
      <inkml:brushProperty name="color" value="#33CCFF"/>
    </inkml:brush>
  </inkml:definitions>
  <inkml:trace contextRef="#ctx0" brushRef="#br0">1 1 6912,'11'6'1294,"8"7"443,-18-13-1703,0 1 0,-1 0 1,1 0-1,0-1 0,-1 1 1,1 0-1,0 0 0,-1 0 0,0 0 1,1 0-1,-1 0 0,1 0 0,-1 0 1,0 0-1,0 0 0,0 0 0,1 0 1,-1 1-35,0 0-176,0 3-331,0 2 498,0 0 1,0 1-1,-1-1 0,0 0 1,0 0-1,-1 0 0,0 0 1,-2 5 8,2-6 60,0 1 0,0-1 0,0 0 0,1 1 0,-1 0 1,2-1-1,-1 1 0,1 0 0,0-1 0,0 1 0,1 0 1,0 2-61,0-5 133,0 0 1,0 1 0,0-1 0,1 0 0,0 0-1,-1-1 1,1 1 0,1 0 0,-1-1-1,0 1 1,1-1 0,0 0 0,0 1 0,0-1-1,0-1 1,0 1 0,1 0 0,-1-1 0,5 2-134,2 1 140,1 0 0,0-1 1,0 0-1,1-1 0,-1 0 1,1-1-141,26 3 326,8-1-326,2 1 74,-28-3-47,0 0 0,0-1 0,0-2-1,0 0 1,19-3-27,-31 2-329,0 1 0,-1-1 0,1-1 0,-1 0 0,1 0 0,-1 0 0,0-1 0,-1 0 0,1 0 0,-1 0 0,1-1 0,-1 0 0,-1-1 0,1 1 0,-1-1 0,4-4 329,7-14-2816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290"/>
    </inkml:context>
    <inkml:brush xml:id="br0">
      <inkml:brushProperty name="width" value="0.1" units="cm"/>
      <inkml:brushProperty name="height" value="0.1" units="cm"/>
      <inkml:brushProperty name="color" value="#33CCFF"/>
    </inkml:brush>
  </inkml:definitions>
  <inkml:trace contextRef="#ctx0" brushRef="#br0">1 11 4736,'0'0'80,"0"-1"1,0 1 0,1-1-1,-1 1 1,0-1-1,0 1 1,1-1 0,-1 1-1,0-1 1,0 1 0,1-1-1,-1 1 1,1 0-1,-1-1 1,0 1 0,1 0-1,-1-1 1,1 1-1,-1 0 1,1-1 0,-1 1-1,1 0 1,-1 0-1,1-1 1,-1 1 0,1 0-1,0 0 1,-1 0-1,1 0 1,-1 0 0,1 0-1,-1 0 1,1 0-1,-1 0 1,1 0-81,0 0 565,-1 0-138,0 0-59,0 0-171,0 2-74,-6 282 403,0-1-49,2 98-4371,4-370 1932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659"/>
    </inkml:context>
    <inkml:brush xml:id="br0">
      <inkml:brushProperty name="width" value="0.1" units="cm"/>
      <inkml:brushProperty name="height" value="0.1" units="cm"/>
      <inkml:brushProperty name="color" value="#33CCFF"/>
    </inkml:brush>
  </inkml:definitions>
  <inkml:trace contextRef="#ctx0" brushRef="#br0">289 109 3200,'-1'-2'1061,"-1"-1"-892,0 0 1,0 1-1,0-1 0,-1 1 0,0-1 1,1 1-1,-1 0 0,0 0 0,0 0 1,-3-1-170,-35-19 1251,-3 3 333,-6 1-1584,34 12 64,7 2-103,0 2 0,-1-1-1,1 1 1,-6 0 39,12 1-339,0 1 0,1 0 0,-1 0 0,0 0 0,1 0 0,-1 0 0,0 1 0,1-1 0,-1 1 0,1 0 0,-1 0 0,0-1 0,1 2 0,0-1 0,-1 0 0,1 0 0,-2 2 339,-1 2-1749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6.388"/>
    </inkml:context>
    <inkml:brush xml:id="br0">
      <inkml:brushProperty name="width" value="0.1" units="cm"/>
      <inkml:brushProperty name="height" value="0.1" units="cm"/>
      <inkml:brushProperty name="color" value="#33CCFF"/>
    </inkml:brush>
  </inkml:definitions>
  <inkml:trace contextRef="#ctx0" brushRef="#br0">69 198 4864,'-2'0'110,"0"0"0,0 1 0,0-1 0,0 1 0,0-1 1,0 1-1,0 0 0,0 0 0,1 0 0,-1 0 0,0 0 0,1 0 0,-1 0 1,1 1-1,-1-1 0,1 0 0,-1 1 0,1 0 0,0-1 0,0 1 0,0 0 1,0-1-1,0 1 0,0 0 0,1 0 0,-1 0-110,-3 9-9,0-1-1,1 1 1,1-1 0,-1 4 9,3-11 91,-5 27-6,1 0 1,2 0-1,1 14-85,1-16 26,2 125 104,1-114 88,1 0 0,9 36-218,-10-58 17,6 20 369,-8-35-344,-1 0-1,1-1 1,-1 1-1,1-1 1,0 1 0,0-1-1,0 1 1,0-1-1,0 0 1,0 1 0,0-1-1,0 0 1,0 0 0,1 0-1,-1 0 1,0 0-1,1 0 1,1 1-42,-3-2 9,0 0 1,1 0-1,-1 0 0,0 0 0,1 0 1,-1 0-1,1 0 0,-1 0 1,0 0-1,1 0 0,-1 0 0,1 0 1,-1 0-1,0 0 0,1-1 1,-1 1-1,0 0 0,1 0 0,-1 0 1,0-1-1,1 1 0,-1 0 1,0 0-1,1-1 0,-1 1 0,0 0 1,0 0-1,1-1 0,-1 1 1,0 0-1,0-1 0,0 1 0,1 0 1,-1-1-1,0 1-9,5-17 137,-4 14-98,8-37 197,1-19-236,-4 17 68,8-24-68,3-2 22,-5 17 10,3 1 0,3-3-32,60-141-16,-23 77 106,-50 106-112,1 0-1,0 0 0,1 0 23,-6 9-5,0 0-1,0 0 0,1 0 0,-1 0 0,1 1 0,-1-1 0,1 1 0,-1-1 0,1 1 0,0 0 0,0-1 0,0 1 0,0 0 0,0 0 0,0 0 0,0 1 0,0-1 1,0 0-1,0 1 0,1-1 6,-3 1-6,1 1 1,-1-1 0,0 0 0,1 1-1,-1-1 1,0 0 0,0 0 0,1 1-1,-1-1 1,0 0 0,0 1-1,1-1 1,-1 1 0,0-1 0,0 0-1,0 1 1,0-1 0,0 1 0,0-1-1,0 0 1,1 1 0,-1-1 0,0 1-1,0-1 1,-1 1 5,2 10-60,-1-1 30,0-1 0,-1 0 0,0 1 0,0-1 0,-1 0 1,0 0-1,-1 2 30,2-9-12,0 1 1,-1 0 0,1 0 0,-1-1-1,1 1 1,-1-1 0,0 1-1,0-1 1,0 0 0,0 0 0,0 0-1,0 0 1,-1 0 0,1 0-1,-1 0 1,1-1 0,-1 0-1,0 1 1,1-1 0,-1 0 0,0 0-1,0 0 1,0-1 0,-2 1 11,-2 0-286,-1-1 0,1 0 1,-1 0-1,0 0 0,1-1 0,-1-1 1,-5-1 285,-4-1-2160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7.406"/>
    </inkml:context>
    <inkml:brush xml:id="br0">
      <inkml:brushProperty name="width" value="0.1" units="cm"/>
      <inkml:brushProperty name="height" value="0.1" units="cm"/>
      <inkml:brushProperty name="color" value="#33CCFF"/>
    </inkml:brush>
  </inkml:definitions>
  <inkml:trace contextRef="#ctx0" brushRef="#br0">285 0 4736,'37'4'2544,"-27"-3"-2395,0 0 0,0 0 1,0 1-1,0 1 0,0 0 1,0 0-1,-1 1 0,9 4-149,-13-5-20,-1 0 1,0 1-1,0-1 0,0 1 0,0 0 0,0 0 0,-1 0 0,0 1 0,1-1 0,-2 1 0,1 0 0,-1 0 0,1 0 0,-1 0 0,-1 0 0,1 0 0,-1 0 0,0 1 1,0-1-1,0 1 0,-1-1 0,0 0 0,0 2 20,0-1 7,-1-1-1,0 0 1,-1 0 0,1 0 0,-1-1 0,0 1-1,0 0 1,-1 0 0,1-1 0,-1 0 0,0 1-1,0-1 1,-1 0 0,1-1 0,-1 1 0,0 0-1,0-1 1,0 0 0,0 0 0,0 0 0,-1-1-1,0 1 1,1-1 0,-1 0 0,0 0 0,0-1-1,0 0 1,0 0 0,-5 1-7,-37 4 563,1-3-1,-33-2-562,62 0 91,1 1 0,-1 0 0,-6 3-91,-36 5-143,53-10-171,-1 0-1,1 0 1,-1 0 0,1-1 0,-1 0 0,1 0 0,-5-1 314,0-2-2149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056"/>
    </inkml:context>
    <inkml:brush xml:id="br0">
      <inkml:brushProperty name="width" value="0.1" units="cm"/>
      <inkml:brushProperty name="height" value="0.1" units="cm"/>
      <inkml:brushProperty name="color" value="#33CCFF"/>
    </inkml:brush>
  </inkml:definitions>
  <inkml:trace contextRef="#ctx0" brushRef="#br0">31 1 4224,'0'0'57,"1"0"1,-1-1 0,0 1-1,0 0 1,0 0-1,0 0 1,1 0 0,-1 0-1,0 0 1,0 0-1,0 0 1,0 0 0,0 0-1,1 0 1,-1 0-1,0 0 1,0 0 0,0 0-1,0 0 1,1 1-1,-1-1 1,0 0 0,0 0-1,0 0 1,0 0-1,0 0 1,1 0 0,-1 0-1,0 0 1,0 1-1,0-1 1,0 0 0,0 0-1,0 0 1,0 0-58,1 1 41,-1 1 0,1-1-1,-1 0 1,1 0 0,-1 0 0,0 1 0,0-1 0,0 0 0,1 0 0,-1 1-1,0-1 1,-1 0 0,1 0 0,0 1 0,0-1 0,0 0 0,-1 0 0,1 0-41,-11 24 776,3-9-278,4-4-313,0 0-1,1 0 1,0 0-1,1 0 1,-1 8-185,3-14 138,0 0 0,1 0 1,-1 0-1,1 0 0,0 0 0,0 0 1,1-1-1,0 1 0,0 0 0,0-1 0,0 1 1,3 3-139,0-1 254,0 1 0,0-1 0,1 0 0,0-1 0,0 1 0,0-1 0,1 0 0,1-1 0,-1 1 1,1-1-1,0-1 0,0 0 0,1 0 0,4 2-254,-7-4 90,1-1 0,0 0 1,-1 0-1,1 0 0,0 0 0,0-1 0,0-1 1,7 1-91,-11-1 11,0 0 0,0 0 0,0-1 0,0 1 0,0-1 0,0 1 0,0-1 0,0 0 0,0-1 0,-1 1 0,1 0 0,0-1 1,-1 1-1,1-1 0,-1 0 0,0 0 0,1 0 0,-1 0 0,0 0 0,0 0 0,0-1 0,0 0-11,2-4-175,0 0 0,0-1-1,-1 0 1,0 0-1,0 0 1,-1 0 0,0 0-1,0-1 1,-1 1 175,2-18-2524,-2-1 1,-1-7 2523,0 33-121,0-24-2535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670"/>
    </inkml:context>
    <inkml:brush xml:id="br0">
      <inkml:brushProperty name="width" value="0.1" units="cm"/>
      <inkml:brushProperty name="height" value="0.1" units="cm"/>
      <inkml:brushProperty name="color" value="#33CCFF"/>
    </inkml:brush>
  </inkml:definitions>
  <inkml:trace contextRef="#ctx0" brushRef="#br0">0 0 5376,'11'0'2554,"-11"0"-2159,0 0-144,1 2-177,4 8-83,0 0-1,-1 1 1,0-1-1,0 1 1,-1 0 0,-1 0-1,1 1 1,-1 10 9,1 19-112,-4 37 112,1-32-15,-5 229-156,3-77 305,3-114-55,5 99-857,15 54 778,-19-215-854,2 0 1,2 8 853,0-8-1749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9.045"/>
    </inkml:context>
    <inkml:brush xml:id="br0">
      <inkml:brushProperty name="width" value="0.1" units="cm"/>
      <inkml:brushProperty name="height" value="0.1" units="cm"/>
      <inkml:brushProperty name="color" value="#33CCFF"/>
    </inkml:brush>
  </inkml:definitions>
  <inkml:trace contextRef="#ctx0" brushRef="#br0">256 33 3456,'1'6'1457,"-3"-5"-931,-9-2 125,0 0-322,-1-1-1,1 0 0,0-1 0,0-1 0,0 0 0,-1 0-328,-15-6 95,21 8-103,-1 0-1,1 1 1,-1 0-1,0 0 1,0 0-1,1 1 1,-1 0 0,0 0-1,0 0 1,0 1 8,4 0-221,-1 0 0,1 0 1,0 0-1,-1 0 0,1 0 1,0 1-1,0 0 0,0-1 1,0 1-1,0 0 0,0 0 1,0 1-1,1-1 0,-1 1 1,1-1-1,-1 1 1,1 0-1,0 0 0,-1 2 221,-3 10-2149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4.367"/>
    </inkml:context>
    <inkml:brush xml:id="br0">
      <inkml:brushProperty name="width" value="0.1" units="cm"/>
      <inkml:brushProperty name="height" value="0.1" units="cm"/>
      <inkml:brushProperty name="color" value="#FFC114"/>
    </inkml:brush>
  </inkml:definitions>
  <inkml:trace contextRef="#ctx0" brushRef="#br0">324 4 2816,'1'-1'67,"-1"1"1,0 0 0,1-1-1,-1 1 1,1 0-1,-1 0 1,0-1-1,1 1 1,-1 0-1,1 0 1,-1 0 0,1 0-1,-1-1 1,1 1-1,-1 0 1,1 0-1,-1 0 1,1 0-1,-1 0 1,0 0-1,1 0 1,-1 1 0,1-1-1,-1 0 1,1 0-1,-1 0 1,1 0-1,-1 0 1,0 1-1,1-1 1,0 0-68,15 6 946,-13-4-815,-1 0 0,1-1 0,-1 1 1,0 0-1,0 0 0,0 1 0,0-1 0,0 0 1,0 1-1,0 0-131,-1-2 3,-1 0 0,1-1 1,-1 1-1,0 0 0,1 0 0,-1 0 1,0 0-1,1 0 0,-1 0 0,0 0 1,0 0-1,0 0 0,0 0 0,0 0 1,0 0-1,0 0 0,0 0 1,0 0-1,-1 0 0,1 0 0,0 0 1,-1 0-1,1 0 0,-1 0 0,1 0 1,-1 0-1,1 0 0,-1-1 0,1 1 1,-1 0-1,0 0 0,1-1 0,-1 1 1,0 0-1,0 0-3,-3 2 3,-9 12 20,-1-1 0,-7 6-23,-11 11 50,-5 4-128,-8 5 78,41-36 3,-21 16 182,-1-2 0,-3 2-185,-33 23 324,58-40-270,0 0 1,0 0-1,1 1 0,-1 0 1,1 0-1,-1 1-54,4-5 22,-1 1 0,1 0 0,-1 0-1,1-1 1,-1 1 0,1 0-1,0 0 1,-1 0 0,1-1 0,0 1-1,-1 0 1,1 0 0,0 0 0,0 0-1,0 0 1,0 0 0,0-1-1,0 1 1,0 0 0,0 0 0,0 0-1,1 0 1,-1 0 0,0 0 0,0-1-1,1 1 1,-1 0 0,1 0 0,-1 0-1,1-1 1,-1 1 0,1 0-1,-1 0 1,1-1 0,-1 1 0,1-1-1,0 1-21,8 5 42,1-1 0,-1 0-1,1-1 1,0 0-1,0 0 1,9 1-42,3 2 326,-8-3-199,-1 1 1,1 1-1,-1 0 0,-1 1 0,1 0 0,6 6-127,-10-7 15,-5-4-21,-1 0 0,0 1-1,0-1 1,0 0 0,0 1 0,0 0 0,-1-1 0,1 1-1,-1 0 1,1 0 0,-1 1 0,0-1 0,-1 0 0,1 1-1,0-1 1,-1 1 0,0 0 0,1 1 6,-2-1-8,0-1-1,0 1 0,0-1 1,-1 1-1,1-1 1,-1 1-1,0-1 1,0 0-1,0 1 1,0-1-1,0 0 1,-1 0-1,0 0 1,1 0-1,-1 0 1,-1 0-1,1 0 1,0 0-1,0-1 1,-1 1 8,-8 7 2,0 0 1,0-1-1,0 0 1,-5 2-3,-8 2-59,1 0 0,-1-1-1,-6 0 60,-1 2-2270,-16 9 2270,23-11-2261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0.094"/>
    </inkml:context>
    <inkml:brush xml:id="br0">
      <inkml:brushProperty name="width" value="0.1" units="cm"/>
      <inkml:brushProperty name="height" value="0.1" units="cm"/>
      <inkml:brushProperty name="color" value="#33CCFF"/>
    </inkml:brush>
  </inkml:definitions>
  <inkml:trace contextRef="#ctx0" brushRef="#br0">273 50 3712,'1'-3'285,"1"1"0,0 0 0,-1 0 0,1 0 0,0 0 0,0 0 0,1 0 0,-1 1 0,2-2-285,8-6 480,-12 9-459,1-1 0,-1 1 0,1-1-1,-1 1 1,1-1 0,-1 1 0,0-1 0,1 0 0,-1 1-1,0-1 1,1 0 0,-1 0 0,0 1 0,0-1-1,1 0 1,-1 1 0,0-1 0,0 0 0,0 0 0,0 1-1,0-2-20,0 1 48,-7 1-117,-71-4 144,65 5-49,0 0 0,1 1 0,-1 0 1,1 1-1,0 0 0,0 1 0,0 1 0,0 0 0,1 0 1,-1 1-1,-8 7-26,13-9 47,1 1 1,0 0-1,0 0 0,0 0 1,1 1-1,0 0 0,0 0 1,0 0-1,1 0 1,0 1-1,0 1-47,2-5 48,1 1 0,-1-1 0,1 1 0,0-1 0,0 1 0,1 0 0,-1-1 0,1 1 0,0 0 1,-1-1-1,2 1 0,-1 0 0,0 0 0,1-1 0,0 1 0,0-1 0,0 1 0,0 0 0,0-1 0,1 0 0,-1 1 0,1-1 0,0 0 0,1 1-48,47 56 422,-42-52-344,0 0-1,0 0 1,1-1 0,-1 0 0,5 2-78,28 22 192,-31-22-208,-1 1 1,0 0-1,0 0 0,-1 1 1,0 1 15,-5-8-12,-1 0 1,1 0 0,-1 1 0,0-1 0,-1 1 0,1 0 0,-1 0 0,0-1-1,0 1 1,-1 0 0,1 0 0,-1 0 0,0 0 0,-1 0 0,1 2 11,-1-2-16,0 1 0,0-1 0,-1 1 0,1-1 0,-1 0 0,0 0 0,-1 0 0,1 0 0,-1 0 0,0 0 0,-3 3 16,4-6-4,0 1 0,-1-1 1,1 0-1,-1 0 0,0 0 1,1 0-1,-1 0 1,0-1-1,0 1 0,0-1 1,0 0-1,-1 1 0,1-2 1,0 1-1,0 0 0,-1-1 1,1 1-1,-1-1 0,-1 0 4,-5 0-424,0-1 0,0 0 0,0-1 0,-6-2 424,-12-5-2234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1.437"/>
    </inkml:context>
    <inkml:brush xml:id="br0">
      <inkml:brushProperty name="width" value="0.1" units="cm"/>
      <inkml:brushProperty name="height" value="0.1" units="cm"/>
      <inkml:brushProperty name="color" value="#33CCFF"/>
    </inkml:brush>
  </inkml:definitions>
  <inkml:trace contextRef="#ctx0" brushRef="#br0">342 98 5376,'0'-1'127,"-1"1"0,1-1-1,0 0 1,-1 1 0,1-1 0,0 0 0,-1 1 0,1-1-1,-1 0 1,1 1 0,-1-1 0,0 1 0,1-1 0,-1 1-1,1-1 1,-1 1 0,0-1 0,1 1 0,-1 0 0,0-1-1,0 1 1,0 0-127,-10-7 218,2-2-288,-1 2 1,1-1 0,-1 1-1,-1 1 1,1 0 0,-1 0-1,0 1 1,0 1 0,-1 0-1,1 0 1,-2 1 69,8 2 28,-10-2 100,0 0 1,0 2-1,-9-1-128,20 2 12,-1 0-1,0 1 1,1 0 0,-1-1 0,1 1-1,-1 1 1,1-1 0,-1 1 0,1-1-1,0 1 1,0 1 0,0-1-1,-3 3-11,2-1 21,1 0 0,0 0-1,0 0 1,0 1 0,0 0 0,1 0-1,0 0 1,0 0 0,0 0-1,1 1 1,0-1 0,0 1-1,0 0 1,1-1 0,0 1-1,0 0 1,0 3-21,-1 8 36,2-1 1,0 0-1,1 1 0,0-1 1,3 13-37,-3-26 55,0 0 0,-1 0 0,1 0 0,0-1 0,1 1 0,-1 0 0,0 0 0,1-1 0,-1 1 0,1-1 0,0 1 0,0-1 0,0 0 0,0 0 0,0 0 0,2 2-55,0-2 89,0 1 1,0-1-1,0 0 1,1 0 0,-1 0-1,0-1 1,1 1-1,-1-1 1,1 0-1,2 0-89,2 0 86,1-1-1,-1 0 0,1 0 1,-1-1-1,1 0 1,-1 0-1,0-1 0,0 0 1,1-1-1,3-2-85,16-7-26,0 1-44,27-16 70,-48 23 2,0-1 1,-1 0-1,0 0 0,0 0 1,0-1-1,0-1 1,-1 1-1,0-1 0,0-1-2,6-4-40,-8 12 2,-3 7 20,0 1 30,0 0 0,1 1 0,-1-1-1,2 0 1,2 7-12,5 17 27,0 8-55,6 14 28,7 24-68,-17-59-144,0 1 0,1-1 0,4 6 212,-2-4-506,-8-18 292,0-1 0,0 1 0,1 0 0,-1-1 0,0 0-1,1 1 1,0-1 0,-1 0 0,1 0 0,0 0 0,0 0 0,0 0-1,1 0 215,-3-2-125,1 0 0,-1 0 0,1 1 0,-1-1 0,1 0 0,-1 0 0,1 0 0,0 0 0,-1 0 0,1 0 0,-1 0 0,1-1 0,-1 1 0,1 0 0,-1 0 0,1 0 0,-1-1 0,1 1 125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2.318"/>
    </inkml:context>
    <inkml:brush xml:id="br0">
      <inkml:brushProperty name="width" value="0.1" units="cm"/>
      <inkml:brushProperty name="height" value="0.1" units="cm"/>
      <inkml:brushProperty name="color" value="#33CCFF"/>
    </inkml:brush>
  </inkml:definitions>
  <inkml:trace contextRef="#ctx0" brushRef="#br0">353 1 5888,'0'0'111,"0"0"-1,0 0 1,-1 1 0,1-1 0,0 0 0,0 1-1,-1-1 1,1 0 0,0 0 0,-1 1 0,1-1-1,0 0 1,-1 0 0,1 0 0,0 1 0,-1-1-1,1 0 1,0 0 0,-1 0 0,1 0-1,-1 0 1,1 0 0,0 0 0,-1 0 0,1 0-1,-1 0 1,1 0 0,-1 0-111,-16 0-186,11 0 278,-3 1-134,0 0-1,0 1 1,0 1 0,0-1 0,-6 4 42,-3 0-67,-54 22 35,56-22 73,1 1 0,0 0 0,0 2 0,1-1 0,0 1 0,1 1 0,0 1 0,0 0-1,-8 10-40,19-19 42,0 0 0,0 0 0,1 0 0,-1 0 0,0 0 0,1 0 0,0 1 0,0-1 0,0 0 0,0 1 0,0-1 0,0 1 0,0-1 0,1 1-1,-1-1 1,1 1 0,0 0 0,0-1 0,0 1 0,0 0 0,0-1 0,1 1 0,-1-1 0,1 1 0,0-1 0,-1 1 0,1-1 0,0 1 0,0-1 0,1 2-42,3 2 52,-1 0 0,1 0 1,0 0-1,0-1 0,0 1 0,1-1 1,0-1-1,0 1 0,0-1 1,2 1-53,64 36 217,-34-20 163,24 17-380,-49-29 18,9 6 16,-1 1 0,9 10-34,-24-20-3,0 0 0,0 1 0,-1-1 0,1 1 0,-2 0 0,1 1 0,-1-1 0,0 1 0,1 6 3,-2-5 12,0 1 1,-1-1-1,0 1 1,-1 0 0,0-1-1,-1 1 1,0 0-1,-1 0 1,1 0 0,-2-1-1,0 1 1,0 0-1,0-1 1,-1 1 0,-1-1-1,0 0 1,0 0-1,0-1 1,-1 1-1,-6 7-12,6-9-45,-1 1 0,0-1-1,0-1 1,0 1 0,-1-1-1,0 0 1,0-1-1,0 1 1,-1-2 0,0 1-1,0-1 1,0 0-1,-1 0 1,1-1 0,-1-1-1,0 1 1,0-1 0,0-1-1,0 1 1,0-2-1,0 1 1,-6-1 45,4-1-887,-1-1 0,1 0 0,0 0 0,-1-1 0,1-1 0,-9-4 887,-25-15-3083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5.442"/>
    </inkml:context>
    <inkml:brush xml:id="br0">
      <inkml:brushProperty name="width" value="0.1" units="cm"/>
      <inkml:brushProperty name="height" value="0.1" units="cm"/>
      <inkml:brushProperty name="color" value="#33CCFF"/>
    </inkml:brush>
  </inkml:definitions>
  <inkml:trace contextRef="#ctx0" brushRef="#br0">319 48 2304,'0'-1'81,"-2"0"54,0 0 0,0-1 0,1 1 0,-1 0 0,1-1 0,-1 0 0,1 1 0,0-1 0,-1 0-1,1 0 1,0 0 0,0 1 0,0-1 0,0 0 0,1 0 0,-1-2-135,1 3 101,0 1 0,0-1 0,0 1 1,0-1-1,0 0 0,-1 1 0,1-1 0,0 1 0,0-1 1,0 0-1,0 1 0,-1-1 0,1 1 0,0-1 0,-1 1 1,1-1-1,0 1 0,-1-1 0,1 1 0,-1-1 0,1 1 1,-1 0-1,1-1 0,-1 1 0,1 0 0,-1-1-101,0 1 107,0-1 0,-1 1 1,1 0-1,-1-1 0,1 1 0,0 0 0,-1 0 0,1 0 0,-1 0 1,1 0-1,-2 0-107,-2 1 116,-1 1 0,1-1 0,0 1 0,-1 0 0,-4 2-116,-15 9 453,0 0 1,0 2-1,2 0 0,-21 18-453,36-25 9,0 1-1,1 0 0,0 0 1,0 0-1,1 1 1,0 0-1,1 0 0,0 1 1,1 0-1,0-1 0,1 1 1,-1 5-9,-2 10 53,1 0 1,2 1-1,1-1 1,0 22-54,4-9 22,1-1 1,2 1-1,1-1 1,3 0-1,7 22-22,28 59 69,-44-119-75,17 44-371,-16-41 126,1 1 1,0-1-1,0 0 0,0 0 0,0 0 1,0-1-1,1 1 0,-1 0 1,1-1-1,0 0 0,1 2 251,6 2-2405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6.349"/>
    </inkml:context>
    <inkml:brush xml:id="br0">
      <inkml:brushProperty name="width" value="0.1" units="cm"/>
      <inkml:brushProperty name="height" value="0.1" units="cm"/>
      <inkml:brushProperty name="color" value="#33CCFF"/>
    </inkml:brush>
  </inkml:definitions>
  <inkml:trace contextRef="#ctx0" brushRef="#br0">1 11 3840,'6'-4'1213,"-6"4"-1186,1 0 1,-1 0 0,0 0-1,1 0 1,-1 0 0,0 0-1,0 0 1,1 0 0,-1 0-1,0-1 1,0 1 0,1 0-1,-1 0 1,0 0 0,0-1-1,1 1 1,-1 0 0,0 0-1,0-1 1,0 1 0,0 0-1,1 0 1,-1-1 0,0 1-1,0 0 1,0 0 0,0-1-1,0 1 1,0 0-1,0-1-27,0 0 192,6 2 214,4 3-92,-6-3-217,-1 0 0,1 0-1,-1 1 1,1-1 0,-1 1-1,1 0 1,-1 0 0,2 2-97,10 10 169,0 1 0,-1 0 1,-1 1-1,0 0 0,-2 1 1,0 1-1,0 0 0,-2 0 1,0 1-1,-1 0 0,-1 1 1,2 12-170,0 4 26,-2 0 1,-1 0 0,0 33-27,-4-3 48,-5 47-48,-1-51-1244,-4 0 0,-2 0 0,-3-1 0,-13 34 1244,10-55-2672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9.284"/>
    </inkml:context>
    <inkml:brush xml:id="br0">
      <inkml:brushProperty name="width" value="0.1" units="cm"/>
      <inkml:brushProperty name="height" value="0.1" units="cm"/>
      <inkml:brushProperty name="color" value="#33CCFF"/>
    </inkml:brush>
  </inkml:definitions>
  <inkml:trace contextRef="#ctx0" brushRef="#br0">1 3 2560,'0'0'65,"1"-1"-1,-1 1 1,1 0 0,-1 0-1,1-1 1,0 1 0,-1 0-1,1 0 1,-1 0 0,1 0-1,-1 0 1,1 0 0,0 0-1,-1 0 1,1 0 0,-1 0-1,1 0 1,-1 0 0,1 0-1,0 0 1,-1 0 0,1 1 0,-1-1-1,1 0 1,-1 0 0,1 1-1,-1-1 1,1 0 0,-1 1-1,1-1-64,13 17 672,-9-10-447,35 39 2490,46 42-2715,-62-64 190,-2 1 0,0 2 0,-2 0 1,-1 1-1,-1 0 0,-1 2 0,-2 0 0,-1 1 1,-1 1-191,8 27 49,-1 0-1,-4 1 1,-2 1 0,-2 1 0,-4-1 0,0 36-49,-7-74-1,-1-1-1,0 0 1,-2 1 0,-1-1-1,-4 13 2,4-22 1,0-1 1,-1 0-1,-1-1 0,0 1 0,0-1 1,-1 0-1,-1 0 0,0-1 0,0 1 0,-7 5-1,-5 5-5,-45 46-239,53-56-266,-1-1 0,0-1 0,0 0 0,-1-1-1,-1 0 511,9-5-519,0-1 0,0 0-1,0 0 1,-1 0-1,0 0 520,-27 0-2645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5.075"/>
    </inkml:context>
    <inkml:brush xml:id="br0">
      <inkml:brushProperty name="width" value="0.1" units="cm"/>
      <inkml:brushProperty name="height" value="0.1" units="cm"/>
      <inkml:brushProperty name="color" value="#33CCFF"/>
    </inkml:brush>
  </inkml:definitions>
  <inkml:trace contextRef="#ctx0" brushRef="#br0">140 191 3456,'21'-8'1569,"-20"7"-1602,0 1 0,0 0 0,0-1 0,-1 1 0,1-1 0,0 0 0,0 1 0,-1-1 0,1 1 0,0-1 0,-1 0 0,1 1 0,-1-1 0,1 0 0,-1 0 0,1 0 0,-1 1 0,0-1 0,1 0 0,-1 0 0,0 0 1,0 0-1,1 0 33,-1-4-94,1 0 1,-1 0 0,1 0 0,1 1-1,-1-1 1,1 0 0,1-1 93,-1 1 300,0 0-1,-1 0 1,1 0 0,-1 1-1,0-1 1,-1-1 0,1-2-300,5-47 2976,-6 51-2840,-1-17 558,0 21-686,1 0 0,0 0 0,0 0 0,0 0 0,0 0 0,0-1 0,0 1 0,0 0 0,0 0-1,0 0 1,0 0 0,-1 0 0,1-1 0,0 1 0,0 0 0,0 0 0,0 0 0,0 0-1,-1 0 1,1 0 0,0 0 0,0 0 0,0 0 0,0 0 0,-1 0 0,1-1 0,0 1 0,0 0-1,0 0 1,0 0 0,-1 0 0,1 0 0,0 0 0,0 1 0,0-1 0,-1 0-8,-9 9 191,3 0 1,0 1 0,1 0 0,0 1 0,1 0 0,0 0 0,-3 9-192,-3 17 572,-2 18-572,-6 18 228,5-16-52,3 1 0,2-1 0,0 49-176,-10 65 70,-14 17-60,33-187-3,0 2 87,-1 1 0,1-1 0,0 1 0,0-1 0,0 1 0,1 3-94,9-8 14,1 0 1,0-1 0,-1-1-1,0 0 1,1 0-1,-1-1 1,0 0-1,4-3-14,40-14 28,-20 11-77,22-7 43,16-1 6,-54 14-25,-1 1-1,1 1 0,0 1 1,0 1-1,-1 0 1,8 2 25,-19-1-31,1 0 0,-1 1 0,0-1-1,0 1 1,0 1 0,1 0 31,-6-3-5,-1 1 1,0-1-1,0 0 0,0 0 0,1 1 0,-1-1 0,0 0 0,0 1 1,0-1-1,0 0 0,0 1 0,0-1 0,0 0 0,0 1 0,0-1 1,0 0-1,0 1 0,0-1 0,0 0 0,0 1 0,0-1 0,0 0 0,0 1 1,0-1-1,0 0 0,0 1 0,-1-1 0,1 0 0,0 1 0,0-1 1,0 0-1,-1 0 0,1 1 0,0-1 5,-10 12-43,8-10 49,-15 17-25,-2-1 1,0-1 0,-1-1 0,0-1 0,-17 9 18,29-18 7,0-1 0,-1-1 0,1 1-1,-1-2 1,0 1 0,0-1 0,0 0 0,-1-1 0,0 0-7,2-1 20,1 0 0,-1-1 0,0 0 0,0-1 0,1 1 0,-1-1 0,1-1 0,-1 0 0,1 0 1,-1 0-1,-2-2-20,-13-6-569,-14-9 569,8 4-1757,17 11-168,1 7-800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6.148"/>
    </inkml:context>
    <inkml:brush xml:id="br0">
      <inkml:brushProperty name="width" value="0.1" units="cm"/>
      <inkml:brushProperty name="height" value="0.1" units="cm"/>
      <inkml:brushProperty name="color" value="#33CCFF"/>
    </inkml:brush>
  </inkml:definitions>
  <inkml:trace contextRef="#ctx0" brushRef="#br0">0 19 4608,'11'-5'1018,"-8"3"-749,0 0 0,0 1 0,1-1 0,-1 1 0,0 0 0,0 0-1,1 0 1,-1 0 0,1 1 0,-1-1 0,1 1 0,1 0-269,0-1 64,0 1-1,0 0 1,0 0 0,0 1 0,0-1-1,0 1 1,0 0 0,0 1-1,0-1 1,-1 1 0,1 0-1,0 0 1,-1 0 0,1 1 0,-1-1-1,0 1 1,0 0 0,1 2-64,13 10 10,3 3 750,14 16-760,-29-27 74,1 1 1,-1-1-1,-1 2 0,1-1 0,-1 1 1,2 6-75,0 4-9,0 1 0,-2 0-1,0 0 1,-1 0 0,-1 1 0,0 16 9,-1 31-20,-5 24 20,-4 47-71,-11 30 71,5-83 1,-4-1 0,-17 48-1,29-115-258,0 0 0,-2-1 0,0 1 0,-1-1 0,-1 0 0,0-1 0,-1 0 0,-12 13 258,-11 3-2480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6.809"/>
    </inkml:context>
    <inkml:brush xml:id="br0">
      <inkml:brushProperty name="width" value="0.1" units="cm"/>
      <inkml:brushProperty name="height" value="0.1" units="cm"/>
      <inkml:brushProperty name="color" value="#66CC00"/>
    </inkml:brush>
  </inkml:definitions>
  <inkml:trace contextRef="#ctx0" brushRef="#br0">418 0 3328,'3'1'269,"-1"-1"0,1 1-1,0 0 1,0 0 0,0-1 0,0 2 0,-1-1-1,2 1-268,15 5 1178,-18-7-1129,0 1 0,1-1 0,-1 1 0,1-1 0,-1 1 0,0 0 0,1 0 0,-1 0 0,0 0 1,0 0-1,0 0 0,0 0 0,0 0 0,0 0 0,0 1 0,0-1 0,0 0 0,0 1 0,-1-1 0,1 1 0,-1-1 0,1 0 1,-1 1-1,1-1 0,-1 1 0,0 0 0,0 0-49,1 5-34,0-1 1,-1 0-1,0 1 1,0-1-1,-1 6 34,-1-2 10,0 0 0,-1 0 0,0-1-1,0 1 1,-1-1 0,-1 0 0,1 0 0,-1 0-1,-1-1 1,-4 6-10,-10 11 234,-2-1 0,-17 15-234,-15 17 458,21-20-139,-135 145 1431,158-170-1698,0 0-1,0 1 1,1 0-1,0 1 1,1 0-1,1 0 0,0 1 1,1 0-1,0 0 1,1 0-1,1 1 1,0-1-1,1 2-51,0 4 20,0 0 0,2-1 0,0 1 0,1 0 0,2 0 0,-1 0-1,2 0 1,1 0 0,3 10-20,16 44 0,4-1 0,2-1 0,70 137-1493,-99-209 1488,11 23-1245,1-1-1,0 0 1,2-1 0,1 0 0,9 9 1250,0-8-2373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7.674"/>
    </inkml:context>
    <inkml:brush xml:id="br0">
      <inkml:brushProperty name="width" value="0.1" units="cm"/>
      <inkml:brushProperty name="height" value="0.1" units="cm"/>
      <inkml:brushProperty name="color" value="#66CC00"/>
    </inkml:brush>
  </inkml:definitions>
  <inkml:trace contextRef="#ctx0" brushRef="#br0">0 7 4992,'2'0'180,"-1"0"-1,0 0 1,1 0-1,-1 0 1,0 0 0,1 0-1,-1-1 1,0 1 0,1 0-1,-1-1 1,0 1 0,0-1-1,1 1 1,-1-1 0,0 0-1,0 1-179,0-1 454,-1 1-273,2 0-58,3-1 11,-2 1 56,0 0 0,0 0 0,0 0 0,0 1-1,0-1 1,0 1 0,2 0-190,-4 0 24,0-1 0,0 1 0,0 0 1,0-1-1,0 1 0,0 0 0,0-1 0,0 1 0,-1 0 0,1 0 1,0 0-1,-1 0 0,1 0 0,0 0 0,-1 0 0,1 0 0,-1 0 1,0 0-1,1 0 0,-1 0 0,0 0 0,1 1 0,-1-1 0,0 0-24,1 13 72,0 1-1,-1-1 1,-1 6-72,0 6 9,-1 35 342,-8 35-351,2-11 108,1 219-42,8-213 76,-2-79 102,1 0-1,1 0 1,0 1-1,1-1 1,0 0-1,3 10-243,-4-22 38,-1 1 0,0 0 1,0-1-1,1 1 0,-1-1 0,0 1 0,1-1 0,-1 1 0,0-1 0,1 0 0,-1 1 0,1-1 0,-1 1 0,1-1 0,-1 0 1,1 1-1,-1-1 0,1 0 0,-1 0 0,1 1 0,-1-1 0,1 0 0,0 0 0,-1 0 0,1 0 0,-1 0-38,2 0 25,-1 0 0,1 0-1,-1 0 1,1 0 0,-1-1-1,1 1 1,-1-1-1,0 1 1,1-1 0,-1 1-1,1-1-24,4-3-24,0 0 0,0-1 0,0 1 0,0-2 24,-4 5 30,17-15-33,1 2 0,1 0 1,3 0 2,25-17-125,-48 30 122,12-8-58,1 1 0,-1 0 0,7-2 61,-17 9-19,1-1 0,-1 1 0,1 0 0,-1 0-1,1 0 1,-1 0 0,1 0 0,0 1-1,-1 0 1,1 0 0,0 0 0,-1 0-1,1 0 1,0 1 0,-1-1 0,1 1 0,2 1 19,-4-1-7,0 0 0,-1 0 0,0 0 0,1 0 0,-1 1 0,0-1 0,1 0 0,-1 0 0,0 1 0,0-1 0,0 1 0,0-1 0,0 1 0,0-1 0,-1 1 0,1 0 0,0-1 0,-1 1 0,1 0 1,-1 0-1,0 0 0,0-1 7,1 9-33,0-1 1,-1 1 0,-1 8 32,1 1-70,0-5 20,0-9 56,1 0 0,-1 0-1,0-1 1,0 1 0,-1 0 0,1 0 0,-1-1-1,0 1 1,-1 0 0,1-1 0,-1 1 0,0-1-1,0 0 1,0 0 0,-2 3-6,-2 0 34,-1 0 0,0-1 0,0 0 1,-1 0-1,1-1 0,-1 0 0,-4 1-34,6-2-185,-1-1 1,1 1-1,0 0 0,0 1 0,1-1 0,-1 1 0,1 0 1,0 1-1,0-1 0,0 1 0,1 0 0,-2 2 185,2 2-1317,0 1 0,1-1 0,-3 10 1317,0 3-2582,-3 2-175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5.063"/>
    </inkml:context>
    <inkml:brush xml:id="br0">
      <inkml:brushProperty name="width" value="0.1" units="cm"/>
      <inkml:brushProperty name="height" value="0.1" units="cm"/>
      <inkml:brushProperty name="color" value="#FFC114"/>
    </inkml:brush>
  </inkml:definitions>
  <inkml:trace contextRef="#ctx0" brushRef="#br0">184 6 4480,'-4'-5'1474,"3"9"-281,-4 10-490,-22 31-39,2 2 0,-3 11-664,-34 62 288,30-61 2614,32-58-2846,0-1 1,0 0 0,0 0-1,0 1 1,1-1 0,-1 0-1,0 0 1,0 0 0,0 1-1,0-1 1,0 0 0,0 0-1,0 0 1,1 0 0,-1 1-1,0-1 1,0 0 0,0 0-1,0 0 1,1 0 0,-1 0-1,0 1 1,0-1 0,0 0-1,0 0 1,1 0 0,-1 0-1,0 0 1,0 0 0,1 0-1,-1 0 1,0 0-57,1 0 203,3 2-76,0-1 0,1 0 0,-1 0 1,1-1-1,-1 1 0,1-1 1,-1 0-1,0 0 0,1 0-127,15 0 87,25 4-571,0 2 0,0 2 0,0 2 0,33 13 484,-53-15-1611,0 1 0,-1 2 1,0 0-1,13 10 1611,3 3-2661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8.297"/>
    </inkml:context>
    <inkml:brush xml:id="br0">
      <inkml:brushProperty name="width" value="0.1" units="cm"/>
      <inkml:brushProperty name="height" value="0.1" units="cm"/>
      <inkml:brushProperty name="color" value="#66CC00"/>
    </inkml:brush>
  </inkml:definitions>
  <inkml:trace contextRef="#ctx0" brushRef="#br0">1 0 6272,'10'5'498,"1"0"1,-1 1 0,0 0-1,0 0 1,0 1 0,-1 1-1,0 0 1,4 5-499,45 46 1110,112 124 813,-128-133-1546,-1 3 0,24 43-377,-21-21 83,-3 2 1,-4 2-1,17 56-83,-40-94 8,-2 1 0,-1 0 0,-2 1 0,-3 0 0,2 43-8,-7-54 11,-1-1 0,-2 1 0,-2-1 0,0 0 0,-2 0 0,-2 0 0,0-1 0,-8 15-11,5-17-453,-1-1 0,-1-1-1,-1 0 1,-1 0 0,-2-2-1,0 0 1,-13 12 453,-19 12-3317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29.126"/>
    </inkml:context>
    <inkml:brush xml:id="br0">
      <inkml:brushProperty name="width" value="0.1" units="cm"/>
      <inkml:brushProperty name="height" value="0.1" units="cm"/>
      <inkml:brushProperty name="color" value="#66CC00"/>
    </inkml:brush>
  </inkml:definitions>
  <inkml:trace contextRef="#ctx0" brushRef="#br0">5124 12772 3328,'4'4'659,"-3"-4"-478,0 1-1,0 0 0,0 0 1,0-1-1,0 1 1,0 0-1,-1 0 0,1 0 1,0 0-1,-1 0 1,1 0-1,0 0 0,-1 0 1,1 0-1,-1 0-180,0-1 9,0 0 0,-1 0 0,1 0 0,0 0 0,0 0 0,0 0 0,-1 0 0,1-1 0,0 1 0,0 0 0,0 0 0,-1 0 0,1 0 0,0 0 0,0 0 0,-1 0 0,1 0 0,0 0 0,0 0 0,-1 0 0,1 0 0,0 0 0,0 1 0,0-1 0,-1 0 0,1 0-1,0 0 1,0 0 0,0 0 0,-1 0 0,1 0 0,0 1-9,-10 3 84,9-3-44,-4 0-10,0-1 1,0 1 0,0-1-1,0 0 1,-1 0 0,-3-1-31,-7 1 82,-23-2 393,1-1-1,0-1 1,-2-3-475,-114-27 698,65 14-398,21 6-103,24 6 100,0-2 1,0-2-1,1-2 0,-5-3-297,31 8 55,0 0-1,0-1 1,1 0-1,1-2 1,-7-6-55,-21-21 134,-4-8-134,8 7 68,-19-13-68,2 7-4,-126-101 13,46 46 39,-51-56-48,3-22 75,-40-37 208,-232-200 101,411 368-330,1-3 0,-26-41-54,20 26-7,-112-136 61,91 120-76,-33-26 22,22 28 18,3-3 0,4-4-1,-10-22-17,-262-347 11,214 306-26,72 86-71,-32-46 86,46 42 62,3-2 1,3-1 0,3-3-1,-10-32-62,23 40 54,3-1 0,2-3-54,-3-10 175,-54-211-119,37 129-272,11 45 221,-32-108 262,-4-10-171,-8-86-96,17 18 120,29 154-80,6 18 77,2-65-117,3-132 187,1 62 101,-37-193-288,3 188-133,-3-20-33,50 275 167,-68-504 185,26 7-175,15 126-275,1 26 218,21 243 76,-13-343 143,31 94-168,1 269-60,20-74 55,-14 81-9,3-7 68,5 1 0,6-4-59,-18 58-8,1 0 0,3 2 0,2 0 0,7-9 8,89-152 37,-68 119 93,15-29-68,-5 11 183,4 2 0,25-25-245,-26 38 321,39-53 68,-81 118-311,0 0 1,3 0-79,6-8 19,-5 12 28,-21 16-57,1-1 1,-1 1 0,1-1 0,-1 0 0,0 0 0,0 0 0,1 0 0,-1 0 0,-1 0 0,1-1 0,1-1 9,-3 10-294,0-1 1,-1 1 0,1 0-1,-1-1 1,-1 3 293,-11 48-163,6-29 161,-7 23 2,5-20 68,1 0 1,1 8-69,-2 3 23,5-12 10,1 1 1,1-1-1,2 1 1,1 13-34,1 11 90,-2-53 75,10-6 427,-4-1-549,-1 0 0,-1 0 0,1 0 0,-1-1 0,0 0 0,-1 0 0,1 0-43,2-5 14,-1 2-18,0-2 1,-1 1 0,0 0 0,0-1 0,-2 0 0,1 0-1,0-8 4,-2 0-106,0 1 0,-2-1-1,0 0 1,-2-8 106,1 9-145,-8-57 33,-2 0 1,-21-64 111,6 66 256,25 68-270,-1 0 1,1 1-1,-1-1 1,0 1-1,0 0 1,-1 0-1,0 1 1,0-1-1,0 1 1,-2-2 13,-6-4-49,-1 0 1,0 2 0,-4-3 48,12 8-14,3 2 10,1 1 0,0-1 0,0 1 0,0-1 0,0 1 0,-1 0 0,1-1 0,0 1 0,0 0 0,-1 0 0,1 0 0,0 0 0,0 0 0,-1 0 0,1 1 1,0-1-1,0 0 0,-1 0 0,1 1 0,0-1 0,0 1 0,0-1 0,0 1 0,0 0 4,-5 2-229,0 1 0,1 0 0,-1 1 1,0 1 228,-9 6-1854,5-4-258,4-3-858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0.325"/>
    </inkml:context>
    <inkml:brush xml:id="br0">
      <inkml:brushProperty name="width" value="0.1" units="cm"/>
      <inkml:brushProperty name="height" value="0.1" units="cm"/>
      <inkml:brushProperty name="color" value="#66CC00"/>
    </inkml:brush>
  </inkml:definitions>
  <inkml:trace contextRef="#ctx0" brushRef="#br0">1 1 6784,'2'2'273,"0"-1"1,0 1-1,0 0 1,0 0-1,0 1 1,0-1-1,-1 0 1,1 0-1,-1 1 1,0-1-1,0 1 1,0 0-1,0-1 1,1 2-274,4 13 655,-5-12-648,1-1 1,0 1-1,-1 0 1,0 0-1,0-1 1,-1 1-1,1 0 1,-1 0-8,2 31-22,2 0 1,1 0 0,10 34 21,-14-65 0,14 62 309,3-1 0,6 7-309,-16-53 240,1 0 0,2 0 0,-1-1 0,6 6-240,-14-23 37,0 0 0,0 0 0,-1-1 0,1 1-1,0 0 1,0-1 0,0 1 0,1-1 0,-1 0 0,0 0-1,1 0 1,-1 0 0,0 0 0,1 0 0,-1-1 0,1 1-1,-1-1 1,1 1 0,-1-1 0,1 0 0,0 0 0,1 0-37,9-2 147,-1 1 1,0-1-1,1-1 1,1-1-148,-8 3 66,18-7 49,0-1 0,0-1 0,-1-1 1,0-1-1,15-11-115,-33 19-46,1 1 1,0 0-1,0 0 0,0 0 1,0 1-1,3-1 46,-7 2-73,0 1-1,0 0 0,0-1 1,0 1-1,0 0 0,0 0 1,0 0-1,0 0 1,0 1-1,0-1 0,0 1 1,0-1-1,0 1 1,0-1-1,0 1 0,0 0 1,0 0-1,-1 0 0,1 0 1,0 0-1,-1 1 1,1-1 73,3 4-87,0 0 1,-1 1-1,0-1 1,0 1-1,-1 0 1,0 0 0,0 0-1,0 1 1,1 4 86,13 25 116,-7-17-173,-8-14 119,0 0-1,0-1 0,1 0 1,-1 1-1,1-1 1,0 0-1,0-1 0,0 1 1,1 0-1,-1-1 1,1 0-1,0 0 0,0 0 1,0 0-1,3 1-61,-2-2 73,0 1-1,0-1 1,0-1-1,1 1 1,-1-1 0,1 0-1,-1 0 1,3 0-73,-6-1 30,1 0 1,-1-1-1,0 1 0,0 0 1,0-1-1,0 1 1,0-1-1,0 0 0,0 1 1,0-1-1,0 0 1,0 0-1,0-1 0,0 1 1,-1 0-1,1-1 1,0 1-1,-1-1 1,1 1-1,-1-1 0,0 0 1,1 1-1,-1-2-30,3-3-53,-1-1 0,0 1 0,0-1 0,-1 1 1,0-1-1,0 0 0,0 0 0,-1 0 0,0-7 53,1-13-1400,-2 0 0,-1-1 1400,0-13-2414,1 7-354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062"/>
    </inkml:context>
    <inkml:brush xml:id="br0">
      <inkml:brushProperty name="width" value="0.1" units="cm"/>
      <inkml:brushProperty name="height" value="0.1" units="cm"/>
      <inkml:brushProperty name="color" value="#66CC00"/>
    </inkml:brush>
  </inkml:definitions>
  <inkml:trace contextRef="#ctx0" brushRef="#br0">150 10 7552,'1'-1'224,"0"1"0,0-1 1,0 0-1,0 0 0,0 0 1,0 1-1,0-1 0,0 0 0,0 1 1,0-1-1,0 1 0,0 0 1,0-1-1,0 1 0,1 0 0,-1-1 1,0 1-1,1 0-224,0 0 336,-14 374-636,4-286 302,-4 0 0,-4-1 1,-8 17-3,10-49-62,10-32 68,-2-1 0,0 1 0,-2-1 0,0-1 0,-8 15-6,3-19 140,13-16-134,0-1-1,-1 1 1,1 0-1,-1-1 1,1 1-1,-1-1 1,1 1-1,-1-1 1,0 1-1,1-1 0,-1 0 1,0 1-1,1-1 1,-1 0-1,0 1 1,1-1-1,-1 0 1,0 0-1,0 0 1,1 0-1,-1 1 1,0-1-1,0 0 1,1 0-6,-2-3 11,1 0 0,0 0 1,0 1-1,0-1 0,0 0 0,0 0 1,1 0-1,-1 0 0,1 0 1,0 0-1,0 0-11,-1-2 14,1-1 0,0-1-1,0 0 1,0 0-1,1 0 1,0 0-1,1 0 1,0 0-1,0 1 0,0-1 1,3-4-14,4-9-97,0 1 1,13-16 96,-14 24-5,1-1 0,1 2 0,0-1 1,0 1-1,1 1 0,0 0 0,1 1 1,0 0-1,11-5 5,-16 9-11,0 1-1,0 0 1,1 0 0,0 1-1,-1 0 1,1 0 0,0 1-1,5-1 12,-10 2-5,0 0 0,1 0 0,-1 0 0,0 0 1,1 0-1,-1 1 0,0 0 0,0-1 0,1 1 0,-1 0 0,0 1 0,0-1 0,0 0 0,0 1 0,0 0 0,-1 0 0,1 0 0,-1 0 0,1 0 0,-1 0 0,1 1 0,-1-1 0,0 1 0,0-1 0,1 3 5,5 9-32,-1-1-1,0 1 0,-1 1 1,0-1-1,-1 2 33,3 5-1,2 10 17,-1 0 0,-2 1 0,-1 0 0,1 15-16,-2-14-525,2 0 0,1 0-1,1-1 1,2-1 0,1 1-1,3 1 526,-4-13-1445,1-4-720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486"/>
    </inkml:context>
    <inkml:brush xml:id="br0">
      <inkml:brushProperty name="width" value="0.1" units="cm"/>
      <inkml:brushProperty name="height" value="0.1" units="cm"/>
      <inkml:brushProperty name="color" value="#66CC00"/>
    </inkml:brush>
  </inkml:definitions>
  <inkml:trace contextRef="#ctx0" brushRef="#br0">0 1 7040,'23'16'4506,"-23"3"-4399,0-7-306,1 1-1,1 0 1,1-1 0,-1 0-1,2 1 1,0 0 199,9 23-212,8 13 212,1-6 295,4 4-295,-7-14 132,-11-20-136,0-1 1,0 0-1,2-1 1,-1 0-1,6 4 4,16 13-324,7 4 324,-26-22-770,0-1 0,6 3 770,-15-10-407,0 0 0,0-1 0,0 1 0,0-1 0,0 0 0,1 0 0,-1 0 0,0 0 0,1-1 0,-1 1 0,0-1 0,1 0 0,0 0 407,13-3-2123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876"/>
    </inkml:context>
    <inkml:brush xml:id="br0">
      <inkml:brushProperty name="width" value="0.1" units="cm"/>
      <inkml:brushProperty name="height" value="0.1" units="cm"/>
      <inkml:brushProperty name="color" value="#66CC00"/>
    </inkml:brush>
  </inkml:definitions>
  <inkml:trace contextRef="#ctx0" brushRef="#br0">362 0 5632,'1'1'190,"0"0"0,-1-1 0,1 1 0,0 0 0,0-1 0,0 1 1,-1-1-1,1 1 0,0-1 0,0 1 0,0-1 0,0 0 0,0 1 0,0-1 1,0 0-1,0 0 0,0 0-190,-1 0 14,0 1 1,0-1 0,0 0-1,0 0 1,0 0-1,1 0 1,-1 0 0,0 0-1,0 0 1,0 0 0,0 0-1,0 0 1,0 1-1,0-1 1,0 0 0,0 0-1,0 0 1,0 0 0,0 0-1,0 0 1,0 1-1,0-1 1,0 0 0,0 0-1,0 0 1,0 0-1,0 0 1,0 0 0,0 0-1,0 1 1,0-1 0,0 0-1,0 0 1,0 0-1,0 0 1,0 0 0,0 0-1,0 0 1,0 1 0,0-1-1,0 0 1,0 0-1,0 0 1,-1 0 0,1 0-1,0 0 1,0 0-1,0 0 1,0 0 0,0 0-1,0 0 1,0 0 0,0 1-1,-1-1-14,-4 6 80,-19 13-72,11-9-57,1 1-1,-4 4 50,-1 1 53,2 2-1,0 0 0,2 0 0,0 1 0,0 1 0,2 0 0,1 0 1,0 1-1,-2 12-52,-23 87 1171,-9 72-1171,24-99 39,-19 102 25,29-152-161,-19 91-2819,28-121-81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2.677"/>
    </inkml:context>
    <inkml:brush xml:id="br0">
      <inkml:brushProperty name="width" value="0.1" units="cm"/>
      <inkml:brushProperty name="height" value="0.1" units="cm"/>
      <inkml:brushProperty name="color" value="#66CC00"/>
    </inkml:brush>
  </inkml:definitions>
  <inkml:trace contextRef="#ctx0" brushRef="#br0">51 154 4736,'2'0'271,"0"0"0,1-1 1,-1 1-1,0-1 0,0 1 0,1-1 0,-1 0 1,0 1-1,0-1 0,0 0 0,0-1 0,0 1 1,0 0-1,0-1 0,0 1 0,-1-1 1,1 1-1,0-1 0,0-1-271,4-4 177,-1-1 0,0-1 0,0 1-1,1-4-176,-2 4 62,0 0-1,0 1 1,1 0-1,5-7-61,-6 10 74,0 0 0,0 0 0,1 0 0,0 0 0,-1 1 0,1-1 0,1 1 0,-1 1-1,0-1 1,1 1 0,-1 0 0,1 0 0,0 0 0,2 0-74,-6 2 8,1 0-1,-1 0 1,1 0-1,-1 0 1,1 1-1,-1-1 1,1 0-1,-1 1 1,0 0 0,1 0-1,-1-1 1,0 2-1,1-1 1,-1 0-1,0 0 1,0 1-1,0-1 1,0 1 0,0 0-8,3 1 59,-1 1 1,0 1-1,-1-1 0,1 0 1,-1 1-1,1 0 1,1 4-60,-3-4-2,1 1 0,-1 1 1,0-1-1,0 0 0,-1 0 0,1 1 1,-2-1-1,1 0 0,-1 1 0,0-1 1,0 1-1,0-1 0,-1 1 0,0-1 1,-1 0-1,0 4 2,-5 11-43,-1 0 0,0-1 0,-2 0 0,-1 2 43,7-15-13,-12 20 8,-2-1 0,0-1 1,-1 0-1,-2-1 1,0-2-1,-2 0 1,-8 6 4,16-17 19,0 0 1,0-1-1,-3 1-19,-2 1 43,19-11-34,0 0-1,0-1 1,0 1 0,0 0 0,0 0-1,1 0 1,-1 0 0,0 0 0,0 0-1,1 0 1,-1 1 0,1-1-1,-1 0 1,1 0 0,0 0 0,-1 1-1,1-1 1,0 0 0,0 0 0,0 1-1,0-1 1,0 0 0,0 1 0,0-1-1,0 0 1,0 0 0,1 1-1,-1-1-8,2 7-23,1 0 0,-1-1-1,2 1 1,0 2 23,3 5 62,32 109-1763,-38-115 827,1 0-1,-1 0 1,-1 0 0,0 0-1,0 1 875,0-2-1772,0 2-841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3.020"/>
    </inkml:context>
    <inkml:brush xml:id="br0">
      <inkml:brushProperty name="width" value="0.1" units="cm"/>
      <inkml:brushProperty name="height" value="0.1" units="cm"/>
      <inkml:brushProperty name="color" value="#66CC00"/>
    </inkml:brush>
  </inkml:definitions>
  <inkml:trace contextRef="#ctx0" brushRef="#br0">46 7 7424,'0'4'2816,"0"2"-2208,-6-6 416,6 0 0,-7 0-608,1 0-160,2 0-96,-2-6-32,0 6-64,2-4-672,-3 4-320,7-6-4960,0 16 2272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7.157"/>
    </inkml:context>
    <inkml:brush xml:id="br0">
      <inkml:brushProperty name="width" value="0.1" units="cm"/>
      <inkml:brushProperty name="height" value="0.1" units="cm"/>
      <inkml:brushProperty name="color" value="#66CC00"/>
    </inkml:brush>
  </inkml:definitions>
  <inkml:trace contextRef="#ctx0" brushRef="#br0">215 1 4992,'32'22'3168,"-31"-21"-3111,-1-1 0,1 1 0,-1-1 1,1 0-1,-1 1 0,1-1 0,-1 1 0,1-1 1,-1 1-1,1 0 0,-1-1 0,0 1 0,1-1 1,-1 1-1,0 0 0,0-1 0,1 1 0,-1 0 1,0-1-1,0 1 0,0 0 0,0-1 0,0 1 1,0 0-1,0-1 0,0 1 0,0 0-57,-6 16 77,-2-7-89,-1 0 1,1 0-1,-3 0 12,-14 17-8,19-19 75,-33 38 989,-21 36-1056,48-65 81,2 0 1,0 1-1,2 0 0,0 1 1,0 0-1,-3 20-81,6-16 75,1-1 1,0 1-1,2 0 1,1 1-1,1-1 1,1 0-1,1 0 1,1 0-1,1 0 1,1 0-1,1-1 1,1 0-1,4 6-75,13 30-346,4-1-1,7 8 347,-17-28-892,-13-26 325,0 0 0,1-1 0,0 1-1,1-1 1,2 2 567,14 14-2405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015"/>
    </inkml:context>
    <inkml:brush xml:id="br0">
      <inkml:brushProperty name="width" value="0.1" units="cm"/>
      <inkml:brushProperty name="height" value="0.1" units="cm"/>
      <inkml:brushProperty name="color" value="#66CC00"/>
    </inkml:brush>
  </inkml:definitions>
  <inkml:trace contextRef="#ctx0" brushRef="#br0">1 71 4480,'6'-40'2853,"-4"36"-2342,0 0 1,1 1-1,-1-1 0,1 1 0,0-1 0,0 1 1,0-1-512,-2 4 46,-1 0 0,1-1 1,-1 1-1,1 0 1,-1 0-1,1 0 0,-1 0 1,1 0-1,-1-1 0,1 1 1,-1 0-1,1 0 1,-1 0-1,1 0 0,-1 0 1,1 1-1,-1-1 0,1 0 1,-1 0-1,0 0 1,1 0-1,-1 0 0,1 1 1,-1-1-1,1 0 0,-1 0 1,1 1-1,-1-1 1,0 0-1,1 1 0,-1-1-46,9 13-35,-1 10 68,0 0 0,-1 1 0,-2 0 1,2 12-34,7 100 46,-7-62-118,-4-43 71,5 46 167,-3 28-166,1 49 48,-6-109 379,11-59-517,-5 7 111,5-9-9,1 1 1,1 0 0,0 1 0,0 0 0,3 0-13,-9 7-15,1 1 0,0 0 1,0 1-1,1-1 1,6-2 14,-10 6-17,1 0 0,-1 0 1,0 1-1,1-1 1,-1 1-1,1 0 0,-1 1 1,1 0-1,0-1 0,-1 2 1,1-1 16,1 1-5,0 1 0,0-1 0,0 1 0,0 1 0,0-1 0,-1 1 0,1 1 0,-1-1 0,0 1 0,0 0 0,0 0 0,-1 1 0,1-1 0,4 6 5,1 2-22,-1 1 1,0-1 0,-1 2 0,0-1 0,-1 1-1,1 4 22,-5-10-9,-1 0-1,0 0 0,-1 0 1,0 1-1,0-1 0,-1 1 1,0 0-1,0-1 0,-1 1 1,0 0-1,0-1 0,-1 1 1,-1 0-1,1-1 0,-1 1 1,-1-1-1,0 0 0,0 0 1,0 0-1,-2 2 10,0 0-40,-1 1 1,0-1-1,-1-1 1,0 1-1,0-1 1,-1 0-1,-1-1 1,1 0-1,-1 0 1,-1-1-1,1 0 1,-1 0-1,0-1 1,-6 2 39,14-7-163,0 0 0,0 0 1,0 0-1,0-1 0,-1 1 1,1 0-1,0-1 0,0 0 1,-1 1-1,1-1 0,0 0 1,-1 0-1,1 0 0,-2-1 163,-12-4-2730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6.817"/>
    </inkml:context>
    <inkml:brush xml:id="br0">
      <inkml:brushProperty name="width" value="0.1" units="cm"/>
      <inkml:brushProperty name="height" value="0.1" units="cm"/>
      <inkml:brushProperty name="color" value="#FFC114"/>
    </inkml:brush>
  </inkml:definitions>
  <inkml:trace contextRef="#ctx0" brushRef="#br0">0 0 5632,'8'3'528,"0"-1"-1,-1 1 1,1 1 0,-1 0-1,0 0 1,4 3-528,-4-2-94,-2-3 86,1 1 0,-1-1 1,1 0-1,-1 0 1,1-1-1,0 1 0,1-1 8,24 7-37,20 8 354,1-3 0,1-1-1,19-1-316,-48-7 165,68 8 1078,-1-5 0,37-4-1243,-19 0 698,3 4-299,-1 5 0,90 22-399,-53 0-94,119 46 94,4 24-35,47 16 235,108 30-243,-123-37 16,-84-32 44,-154-53 8,0 4 0,-2 2 1,-2 4-1,9 9-25,-19-16-22,1-2 1,2-1 21,110 47-15,-66-32 52,71 43-37,-83-37-54,3-4 1,84 29 53,-105-47 1,-1 4 0,-2 2 0,-1 3 0,-2 3 0,16 15-1,3 0 6,3-2-1,31 10-5,9 6 69,-27-8-162,43 39 93,1 0 51,-94-70-187,44 18 136,-36-18 24,98 44 36,-66-33-110,46 31 50,48 34-40,-124-75 1,1-3 1,15 3 38,12 3 55,-2 4 0,-2 3 0,60 41-55,-133-76-236,-1 0-1,0 0 0,0 0 1,0 1-1,-1 0 0,0 0 1,0 1-1,3 5 237,0 0-749,-6-8-310,0 1-1,0-1 0,0 1 0,0 0 0,0 1 1060,-3-3-563,1 0-1,-1 0 1,1 0-1,-1 0 0,0 0 1,0 2 563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774"/>
    </inkml:context>
    <inkml:brush xml:id="br0">
      <inkml:brushProperty name="width" value="0.1" units="cm"/>
      <inkml:brushProperty name="height" value="0.1" units="cm"/>
      <inkml:brushProperty name="color" value="#66CC00"/>
    </inkml:brush>
  </inkml:definitions>
  <inkml:trace contextRef="#ctx0" brushRef="#br0">1 21 7296,'4'0'2816,"-4"0"-2208,6 0 352,-6 0 32,0 0-608,6 0-128,-2-4-96,2-2-32,1 2-64,-3-2-192,-4 6 0,0 0-1632,12 6-672,-2 4-736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9.692"/>
    </inkml:context>
    <inkml:brush xml:id="br0">
      <inkml:brushProperty name="width" value="0.1" units="cm"/>
      <inkml:brushProperty name="height" value="0.1" units="cm"/>
      <inkml:brushProperty name="color" value="#66CC00"/>
    </inkml:brush>
  </inkml:definitions>
  <inkml:trace contextRef="#ctx0" brushRef="#br0">185 0 5120,'0'1'84,"0"-1"0,0 0 0,1 1 1,-1-1-1,0 0 0,0 1 0,1-1 1,-1 0-1,0 1 0,0-1 0,0 1 0,0-1 1,0 0-1,0 1 0,0-1 0,1 1 0,-1-1 1,0 0-1,0 1 0,-1-1 0,1 1 1,0-1-1,0 1 0,0-1 0,0 0 0,0 1 1,0-1-1,0 1 0,-1-1 0,1 1-84,-12 12 470,-23 9-956,31-20 706,-2 2-138,-1 1 0,1 0 0,0 0 0,1 1 0,-1-1-1,1 1 1,0 0 0,1 1 0,-1-1 0,1 1-1,1 0 1,-1 0 0,1 0 0,-1 4-82,-6 18 1,1 1 1,2 0-1,1 0-1,5-25-3,-10 49 396,3 1-1,3 0 1,2 0-1,2 0 1,2 2-393,1-30 46,1 0 1,1 0-1,2-1 1,0 0-1,2 0 1,1 0-1,0-1 0,2 0 1,1-1-1,1 0 1,1-1-1,1-1 1,1 0-1,16 16-46,-9-13-286,4 5 546,1-1 0,25 18-260,-41-37-528,1-2 0,-1 0 0,14 6 528,-16-9-1022,1 0 1,0-1-1,0-1 0,0 0 1,8 1 1021,10-3-2976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231"/>
    </inkml:context>
    <inkml:brush xml:id="br0">
      <inkml:brushProperty name="width" value="0.1" units="cm"/>
      <inkml:brushProperty name="height" value="0.1" units="cm"/>
      <inkml:brushProperty name="color" value="#66CC00"/>
    </inkml:brush>
  </inkml:definitions>
  <inkml:trace contextRef="#ctx0" brushRef="#br0">1 0 5632,'3'1'393,"1"-1"1,0 1-1,-1 0 1,1 0-1,0 0 0,-1 0 1,4 2-394,12 4 238,-15-6-237,0 1-1,0 0 1,0 1 0,0-1 0,0 1 0,0 0 0,0 0 0,-1 0-1,0 0 1,1 0 0,-1 1 0,0-1-1,16 17 22,-1-3 42,0 1 0,-1 1 0,-1 1 0,11 17-64,48 89 982,-59-97-807,1 2-126,-2 0 0,-1 1 0,-2 1-1,-1 0 1,-1 0 0,-2 1 0,-1 5-49,-3-16 6,-2 0 0,0 0 1,-1 0-1,-2 0 0,0 0 0,-2 0 1,0-1-1,-2 1 0,0-1 0,-2 0 1,-2 5-7,8-23-4,-7 15-420,0 1 1,0-1 0,-2 0-1,0-1 1,-2 0 0,-3 4 423,-8-2-2368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711"/>
    </inkml:context>
    <inkml:brush xml:id="br0">
      <inkml:brushProperty name="width" value="0.1" units="cm"/>
      <inkml:brushProperty name="height" value="0.1" units="cm"/>
      <inkml:brushProperty name="color" value="#66CC00"/>
    </inkml:brush>
  </inkml:definitions>
  <inkml:trace contextRef="#ctx0" brushRef="#br0">1 0 8448,'13'3'1142,"-10"-3"-957,-1 0 1,1 1 0,-1-1 0,1 1 0,-1 0 0,1 0 0,-1 0 0,0 0 0,1 0 0,-1 1 0,0-1 0,0 0-1,0 1 1,0 0 0,0 0-186,2 2 155,1 0-72,0 0 0,-1 1 0,1 0 0,-1 0 0,0 0 0,-1 0 0,2 4-83,31 63-328,-4 2 0,6 28 328,39 158 6,-65-208-182,-2 0 0,-2 0 0,-3 1 0,-1 0 0,-4 0 0,-1 1 0,-3-1 0,-2-1 0,-11 46 176,9-68-1174,-1 0 1,-2-1 0,-12 26 1173,-9 5-2432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573"/>
    </inkml:context>
    <inkml:brush xml:id="br0">
      <inkml:brushProperty name="width" value="0.1" units="cm"/>
      <inkml:brushProperty name="height" value="0.1" units="cm"/>
      <inkml:brushProperty name="color" value="#66CC00"/>
    </inkml:brush>
  </inkml:definitions>
  <inkml:trace contextRef="#ctx0" brushRef="#br0">134 16 5632,'0'-15'3638,"0"19"-1366,-1 26-1382,-12 42-714,-3-2 0,-4 1-176,11-42-358,-2 0 1,-8 15 357,19-43-107,-1 1-1,1-1 1,-1 0 0,1 1 0,-1-1-1,0 0 1,1 0 0,-1 0 0,0 1-1,0-1 1,0 0 0,0 0 0,0 0-1,0 0 1,0-1 0,0 1 0,-1 0-1,1 0 1,0-1 0,0 1 0,-1 0-1,1-1 1,0 0 0,-1 1 0,1-1-1,0 0 1,-1 1 107,-15-4-2869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958"/>
    </inkml:context>
    <inkml:brush xml:id="br0">
      <inkml:brushProperty name="width" value="0.1" units="cm"/>
      <inkml:brushProperty name="height" value="0.1" units="cm"/>
      <inkml:brushProperty name="color" value="#66CC00"/>
    </inkml:brush>
  </inkml:definitions>
  <inkml:trace contextRef="#ctx0" brushRef="#br0">1 42 7552,'16'-6'2816,"-22"6"-2208,6-11-928,0 7-608,0-6-2016,0 0-832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2.441"/>
    </inkml:context>
    <inkml:brush xml:id="br0">
      <inkml:brushProperty name="width" value="0.1" units="cm"/>
      <inkml:brushProperty name="height" value="0.1" units="cm"/>
      <inkml:brushProperty name="color" value="#66CC00"/>
    </inkml:brush>
  </inkml:definitions>
  <inkml:trace contextRef="#ctx0" brushRef="#br0">340 71 6144,'3'-2'381,"3"-2"1483,-6 4-1828,0 0 1,1 0 0,-1 0-1,0 0 1,0 0 0,0 0-1,0-1 1,0 1-1,0 0 1,0 0 0,0 0-1,0 0 1,0 0-1,0 0 1,0-1 0,0 1-1,0 0 1,0 0-1,0 0 1,0 0 0,0 0-1,0 0 1,-1-1-1,1 1 1,0 0 0,0 0-1,0 0 1,0 0 0,0 0-1,0 0 1,0 0-1,0 0 1,0-1 0,0 1-1,-1 0 1,1 0-1,0 0 1,0 0 0,0 0-1,0 0 1,0 0-1,0 0 1,-1 0 0,1 0-37,-1-1 938,1 0-887,-1 1-1,0-1 1,1 0 0,-1 0-1,0 1 1,1-1-1,-1 1 1,0-1 0,0 0-1,0 1 1,0 0-1,1-1 1,-1 1-1,0-1 1,-1 1-51,-2-2-1,-9-5-35,0 0 1,0 0-1,0 2 0,-1 0 1,0 0-1,0 1 1,-1 1-1,1 0 1,-2 1 35,7 1-15,-1 1 0,1 0 0,0 1 1,-1-1-1,1 2 0,0-1 0,0 1 1,-5 2 14,7-1 1,1 0 1,-1 0-1,1 1 1,-1-1-1,1 1 1,0 1-1,1-1 1,-1 1-1,1 0 1,0 1-1,-1 0-1,3-2 12,1 0 0,-1 0 0,1 0 1,0 0-1,0 0 0,0 1 0,1-1 0,-1 1 0,1 0-12,-7 44 99,7-39-53,0 1 0,2 0 0,-1-1 0,1 1 0,0-1-1,1 1 1,1-1 0,0 0 0,0 0 0,1 0 0,0 0-1,0-1 1,4 5-46,4 6 228,1 0-1,1-1 1,0-1-1,2 0 1,9 8-228,20 30 624,-42-53-627,0 0 1,-1 1 0,1 0-1,-1-1 1,0 1-1,0 0 1,0 0 0,0 0-1,-1 0 1,1 1 0,-1-1-1,0 0 1,-1 1 0,1-1-1,-1 1 1,0 1 2,0-2-5,-1 0 0,1 0 0,-1-1 0,0 1 0,0 0 0,0-1 0,-1 1 0,1-1 0,-1 0 0,0 1 0,0-1 0,0 0-1,0 0 1,-1 0 0,1 0 0,-1-1 0,0 1 0,0-1 0,-2 2 5,-3 1-94,-1 0-1,1 0 1,-1-1 0,-1 0-1,-8 3 95,6-3-1261,-1 1 0,1 1-1,0 0 1262,-11 8-3050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9.954"/>
    </inkml:context>
    <inkml:brush xml:id="br0">
      <inkml:brushProperty name="width" value="0.1" units="cm"/>
      <inkml:brushProperty name="height" value="0.1" units="cm"/>
      <inkml:brushProperty name="color" value="#66CC00"/>
    </inkml:brush>
  </inkml:definitions>
  <inkml:trace contextRef="#ctx0" brushRef="#br0">1 25 2560,'0'0'960,"0"0"-768,6 0-32,-6 0-64,0 0-192,0 0 64,0-6-128,0 1 32,0-1-448,0 2-160,0 0-64,0 4 32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0.387"/>
    </inkml:context>
    <inkml:brush xml:id="br0">
      <inkml:brushProperty name="width" value="0.1" units="cm"/>
      <inkml:brushProperty name="height" value="0.1" units="cm"/>
      <inkml:brushProperty name="color" value="#66CC00"/>
    </inkml:brush>
  </inkml:definitions>
  <inkml:trace contextRef="#ctx0" brushRef="#br0">208 11 3712,'-6'-7'1339,"6"5"-322,0 2-1000,0-2 676,0 2-21,0 0-58,0 0-156,0 0-143,0 0-139,0 0-64,-1 11 80,-4 3 134,-1-1 1,-1 1-1,1-1 1,-7 7-327,4-5 338,0 1 0,1-1 0,0 5-338,-10 33 335,2 1 0,3 1 0,-3 34-335,-10 167 472,7-94-283,9-91 42,3 0 0,2 48-231,6-97-225,0 0 1,2 0-1,0 0 1,1-1-1,1 1 1,1-1-1,1 0 1,1-1-1,1 0 1,9 15 224,37 52-5872,-23-42 2592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023"/>
    </inkml:context>
    <inkml:brush xml:id="br0">
      <inkml:brushProperty name="width" value="0.1" units="cm"/>
      <inkml:brushProperty name="height" value="0.1" units="cm"/>
      <inkml:brushProperty name="color" value="#66CC00"/>
    </inkml:brush>
  </inkml:definitions>
  <inkml:trace contextRef="#ctx0" brushRef="#br0">264 1 3840,'-4'30'2656,"3"-24"-2472,0 0 1,0 1 0,-1-1-1,0 0 1,0 0-1,-1 0 1,0-1 0,-3 5-185,-6 16 475,-2 5 1422,-14 21-1897,2-2 759,-29 49-231,28-52-200,2 1 0,-6 20-328,26-55 11,1 1 1,1 0 0,0 1 0,1-1-1,0 0 1,1 1 0,1-1 0,0 1-1,1-1 1,0 1 0,2 1-12,4 19 14,1-1 1,2 0-1,1-1 0,2 0-14,-6-15-553,1-1 0,1 0 0,0 0 0,1-1 0,1 0 0,0-1 0,1 0 0,1 0 0,0-2 0,10 8 553,1-3-2368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7.984"/>
    </inkml:context>
    <inkml:brush xml:id="br0">
      <inkml:brushProperty name="width" value="0.1" units="cm"/>
      <inkml:brushProperty name="height" value="0.1" units="cm"/>
      <inkml:brushProperty name="color" value="#FFC114"/>
    </inkml:brush>
  </inkml:definitions>
  <inkml:trace contextRef="#ctx0" brushRef="#br0">0 1 3328,'8'3'355,"-5"-2"-222,-1 0-1,1 0 1,-1 0-1,0 1 1,1-1-1,-1 1 1,0-1-1,0 1 0,0 0 1,1 1-133,7 5 670,-1-1 0,1-1 0,0 1-670,0-1 102,-1 0 1,0 1 0,0 0 0,4 4-103,10 14 87,0 1 1,-2 1-1,-1 2-87,-8-11 60,-1 0 1,-2 1 0,1 1 0,-2-1-1,2 11-60,1 4-26,-3-1-1,0 2 0,-2-1 1,-2 1-1,-1 0 0,-2 0 1,-1 0-1,-2 0 0,-2 8 27,1-28-168,0 0-1,-1-1 0,0 0 0,-1 0 0,-1 0 0,-4 8 169,-20 27-1781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727"/>
    </inkml:context>
    <inkml:brush xml:id="br0">
      <inkml:brushProperty name="width" value="0.1" units="cm"/>
      <inkml:brushProperty name="height" value="0.1" units="cm"/>
      <inkml:brushProperty name="color" value="#66CC00"/>
    </inkml:brush>
  </inkml:definitions>
  <inkml:trace contextRef="#ctx0" brushRef="#br0">1 7 5632,'0'0'84,"0"0"0,0 0-1,1-1 1,-1 1 0,0 0 0,0 0 0,1-1 0,-1 1-1,0 0 1,0 0 0,1 0 0,-1 0 0,0-1 0,1 1-1,-1 0 1,0 0 0,1 0 0,-1 0 0,0 0 0,1 0-1,-1 0 1,0 0 0,1 0 0,-1 0 0,0 0 0,1 0-1,-1 0 1,0 0 0,1 0 0,-1 1 0,0-1 0,1 0-1,-1 0 1,0 0 0,1 1-84,0-1 61,0 0 0,0 1 0,-1-1 0,1 0 0,0 0 0,0 0 0,0 1 0,0-1 0,0 0-1,0 0 1,0 0 0,0-1 0,0 1 0,0 0 0,0 0 0,1-1-61,2 0 66,0 0-1,0 0 1,0 0 0,0 0-1,1 1 1,-1 0-1,0 0 1,0 0 0,1 0-1,-1 1 1,0-1-1,0 1 1,0 0 0,0 1-1,4 0-65,6 5 433,0 0 0,0 0-1,10 8-432,-11-6-21,-6-4 140,0 0 0,-1 0 0,1 1 0,-1 0 0,-1 0 0,1 1 0,-1 0 0,0-1-1,-1 2 1,4 6-119,5 12 123,-2 0-1,4 17-122,-9-26-26,7 24 5,-2 0 1,-1 1-1,-3 1 0,-1-1 0,-3 1 0,-1 0 0,-2 0 0,-1 0 1,-3 0-1,-2-1 0,-6 25 21,4-41 22,-1 0 1,0-1-1,-14 24-22,-1 3-184,22-46 20,-1-1 0,1 0 0,-1 0 0,0 0 0,-1 0 0,1 0 0,-1-1 0,0 1 0,-5 3 164,8-7-238,-1 0 0,0 1 0,1-1 0,-1 0 0,0 0 0,0 0 0,0-1 0,1 1 0,-1 0 0,0-1 0,0 1 0,0-1-1,0 0 1,0 0 0,0 1 0,0-1 0,0 0 0,0-1 0,0 1 0,0 0 0,0-1 0,0 1 0,0-1 0,0 1 0,0-1 0,0 0 0,0 0 0,1 0 0,-2-1 238,-14-8-2629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137"/>
    </inkml:context>
    <inkml:brush xml:id="br0">
      <inkml:brushProperty name="width" value="0.1" units="cm"/>
      <inkml:brushProperty name="height" value="0.1" units="cm"/>
      <inkml:brushProperty name="color" value="#66CC00"/>
    </inkml:brush>
  </inkml:definitions>
  <inkml:trace contextRef="#ctx0" brushRef="#br0">0 95 9728,'6'-18'3680,"-6"11"-2848,-6 3-256,6-2-96,0-2-384,6-2-96,5-1-96,-5 7 64,4-2-704,2-4-288,5-1-2048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823"/>
    </inkml:context>
    <inkml:brush xml:id="br0">
      <inkml:brushProperty name="width" value="0.1" units="cm"/>
      <inkml:brushProperty name="height" value="0.1" units="cm"/>
      <inkml:brushProperty name="color" value="#66CC00"/>
    </inkml:brush>
  </inkml:definitions>
  <inkml:trace contextRef="#ctx0" brushRef="#br0">180 1 3712,'-10'10'640,"1"1"-1,0 0 1,1 1-1,0 0 1,-1 4-640,-11 22 2153,1 4-2153,16-34 137,-13 31 240,2 2 0,-3 21-377,3-12 83,7-21-54,1 0 1,2 1-1,0 0 0,2 0 1,2 0-1,0 0 0,2 0 1,2-1-1,0 1 0,9 28-29,6 21-136,-3-14-2672,5 8 2808,-12-53-2138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3.439"/>
    </inkml:context>
    <inkml:brush xml:id="br0">
      <inkml:brushProperty name="width" value="0.1" units="cm"/>
      <inkml:brushProperty name="height" value="0.1" units="cm"/>
      <inkml:brushProperty name="color" value="#66CC00"/>
    </inkml:brush>
  </inkml:definitions>
  <inkml:trace contextRef="#ctx0" brushRef="#br0">1 9 5376,'0'0'43,"0"0"0,0-1 0,0 1 0,0 0 0,0-1 1,0 1-1,0 0 0,0-1 0,0 1 0,0 0 0,0-1 0,0 1 0,0 0 0,0 0 1,0-1-1,0 1 0,0 0 0,1 0 0,-1-1 0,0 1 0,0 0 0,0 0 1,1-1-1,-1 1 0,0 0 0,0 0 0,0-1 0,1 1 0,-1 0 0,0 0 0,0 0 1,1 0-1,-1 0 0,0-1 0,1 1 0,-1 0 0,0 0 0,0 0 0,1 0 0,-1 0 1,0 0-1,1 0 0,-1 0 0,0 0 0,1 0 0,-1 0 0,0 0 0,1 0 1,-1 0-1,0 1 0,0-1 0,1 0 0,-1 0 0,0 0 0,0 0 0,1 0 0,-1 1 1,0-1-1,0 0 0,1 0 0,-1 0 0,0 1 0,0-1 0,0 0 0,1 1-43,15 15 622,4 18-440,-2 0 1,-1 2-1,-2 0 0,-1 0 1,0 10-183,-3-6 88,-1 0 0,-2 1 0,-1 5-88,8 126 12,-14-164-22,4 106-35,-4-1 0,-7 38 45,5-129-152,-2-1 0,1 1 0,-2-1 0,-1 1 0,-1-2 0,-8 20 152,13-37-116,0-1 0,0 0 0,0 1 0,0-1 0,-1 0 0,1 0 0,-1 0 0,0 0 0,0 0 0,-1 1 116,2-2-154,0-1 0,0 1 0,0-1 0,0 1 0,0-1 0,-1 0 0,1 0 0,0 1 0,0-1-1,0 0 1,-1 0 0,1 0 0,0 0 0,0 0 0,-1 0 0,1 0 0,0-1 0,0 1 0,0 0 0,-1-1 0,1 1 0,0-1 154,-21-7-2475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008"/>
    </inkml:context>
    <inkml:brush xml:id="br0">
      <inkml:brushProperty name="width" value="0.1" units="cm"/>
      <inkml:brushProperty name="height" value="0.1" units="cm"/>
      <inkml:brushProperty name="color" value="#66CC00"/>
    </inkml:brush>
  </inkml:definitions>
  <inkml:trace contextRef="#ctx0" brushRef="#br0">46 1 6144,'10'9'1063,"-5"-6"-764,-1 1 0,0-1 1,0 1-1,0 1 0,-1-1 0,2 2-299,12 25 372,0 0 0,-2 1 1,6 23-373,-2-9 334,16 45 161,-4 1-1,-4 2 1,-4 1 0,-2 14-495,-14-57 50,-3-1 1,-2 1 0,-3 0-1,-5 46-50,2-64 7,-1 0-1,-1 1 0,-2-2 1,-2 1-1,-1 0-6,2-13-101,0 1-1,-1-1 1,-1-1 0,-1 0 0,0 0-1,-2-2 1,-14 17 101,12-18-582,0-2 0,-1 0 0,-15 11 582,18-17-1825,0 0 0,0-1 0,-8 3 1825,0-1-2720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476"/>
    </inkml:context>
    <inkml:brush xml:id="br0">
      <inkml:brushProperty name="width" value="0.1" units="cm"/>
      <inkml:brushProperty name="height" value="0.1" units="cm"/>
      <inkml:brushProperty name="color" value="#66CC00"/>
    </inkml:brush>
  </inkml:definitions>
  <inkml:trace contextRef="#ctx0" brushRef="#br0">0 10 6144,'0'-1'155,"0"1"-1,1-1 1,-1 1 0,0-1 0,0 1 0,0-1 0,1 1 0,-1-1-1,0 1 1,0-1 0,1 1 0,-1 0 0,0-1 0,1 1-1,-1 0 1,0-1 0,1 1 0,-1 0 0,1 0 0,-1-1-1,1 1 1,-1 0 0,1 0-155,-1 0 88,1 0 0,-1 0 0,1 0 0,-1 1 0,1-1 0,-1 0 0,1 1 0,-1-1-1,1 0 1,-1 1 0,0-1 0,1 0 0,-1 1 0,0-1 0,1 1 0,-1-1 0,0 1 0,0-1 0,1 1 0,-1-1 0,0 1 0,0-1 0,0 1-88,2 7 50,0 0 1,0 0 0,-1 0-1,-1 1 1,1-1 0,-1 0-1,-1 0 1,0 4-51,0 16 80,7 114-80,-4-70-1891,3-1 1,4 8 1890,-2-38-2512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840"/>
    </inkml:context>
    <inkml:brush xml:id="br0">
      <inkml:brushProperty name="width" value="0.1" units="cm"/>
      <inkml:brushProperty name="height" value="0.1" units="cm"/>
      <inkml:brushProperty name="color" value="#66CC00"/>
    </inkml:brush>
  </inkml:definitions>
  <inkml:trace contextRef="#ctx0" brushRef="#br0">56 293 4736,'0'-29'1824,"0"13"-1408,-6-19-128,2 16-64,-2-5-256,-7-7 0,3 2-544,4 0-160,2 2-1120,-2 3-480,6 5 1216,0 9 576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5.389"/>
    </inkml:context>
    <inkml:brush xml:id="br0">
      <inkml:brushProperty name="width" value="0.1" units="cm"/>
      <inkml:brushProperty name="height" value="0.1" units="cm"/>
      <inkml:brushProperty name="color" value="#66CC00"/>
    </inkml:brush>
  </inkml:definitions>
  <inkml:trace contextRef="#ctx0" brushRef="#br0">387 189 4992,'-6'-8'380,"-1"0"0,0 1 0,0-1 1,-1 2-1,0-1 0,0 1 0,-8-5-380,-39-27 347,22 19 43,-5-3 547,-5 0-937,32 17 94,0 0-1,-1 1 1,0 0-1,0 1 0,0 0 1,-2 1-94,11 1 19,0 1 0,0 0 0,0 0 1,1 0-1,-1 0 0,0 1 0,0-1 0,0 1 1,0 0-1,1 0 0,-1 0 0,0 0 0,1 0 1,-1 0-1,1 1 0,-1-1 0,1 1 0,-2 1-19,3-2 12,0 0-1,0 1 1,-1-1-1,1 0 1,0 1-1,0 0 1,0-1-1,1 1 1,-1-1-1,0 1 0,1 0 1,-1 0-1,1-1 1,-1 1-1,1 0 1,0 0-1,0 0 1,0-1-1,0 1 1,0 0-1,0 0 1,0 0-1,1-1 0,-1 1 1,1 0-1,-1 0 1,1-1-1,0 2-11,7 11 283,0 0-1,0 0 0,1-1 1,1-1-1,0 0 1,12 11-283,2 3 337,18 20 148,-25-30-408,-2 1 1,1 1-1,-2 0 1,-1 1-1,0 0 1,8 19-78,-11-16 82,-1 1-1,-1 0 1,-1 0 0,-1 1 0,2 19-82,-7-33 0,0 0-1,0 1 0,-1-1 1,-1 0-1,0 0 0,0 0 1,-1 0-1,0 0 0,0 0 1,-1 0-1,-1 0 0,0-1 1,0 0-1,-1 1 1,-1 1 0,4-8-120,-1 0 1,1 0 0,-1 0-1,0 0 1,0 0 0,0-1-1,0 1 1,0-1 0,-1 0 0,1 0-1,-1 0 1,1-1 0,-1 1-1,0-1 1,0 1 0,0-1 0,0-1-1,0 1 120,-3 0-482,0 0-1,0-1 1,0 0-1,0 0 0,0-1 1,0 0-1,0 0 1,0 0-1,-6-3 483,2 0-919,0-1 0,1 0-1,-3-2 920,13 7-15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277"/>
    </inkml:context>
    <inkml:brush xml:id="br0">
      <inkml:brushProperty name="width" value="0.1" units="cm"/>
      <inkml:brushProperty name="height" value="0.1" units="cm"/>
      <inkml:brushProperty name="color" value="#66CC00"/>
    </inkml:brush>
  </inkml:definitions>
  <inkml:trace contextRef="#ctx0" brushRef="#br0">269 1 4992,'1'0'159,"-1"1"1,0 0-1,0 0 1,1 0-1,-1-1 1,1 1-1,-1 0 0,1-1 1,-1 1-1,1 0 1,-1-1-1,1 1 1,0-1-1,-1 1 1,1-1-1,0 1 0,-1-1 1,1 1-160,0-1 81,1 1 0,-1 0 1,0 0-1,-1 0 0,1-1 0,0 1 1,0 0-1,0 0 0,0 0 1,-1 0-1,1 1 0,0-1-81,-1 2-1,1-1 0,-1 0 0,0 1 0,1-1 0,-1 0 0,0 1 0,-1-1 0,1 0 0,0 1 0,-1-1-1,1 0 1,-1 1 0,0 0 1,-15 29 380,12-23-53,0-4-124,1 0 1,-1 0-1,0 0 0,0-1 0,0 1-203,-18 22 616,-10 28-363,3 1 0,2 2 0,2 1 0,0 10-253,0 13-5,3 0 1,-8 72 4,26-127 61,1 1 1,2-1-1,0 0 1,2 1-1,4 22-61,-3-35-243,1 1-1,0-1 1,2 0-1,0 0 1,0 0-1,1-1 1,1 0-1,0 0 1,1-1-1,10 13 244,-12-19-694,1 0-1,0 0 1,1 0 0,6 3 694,-6-4-599,19 18-1678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911"/>
    </inkml:context>
    <inkml:brush xml:id="br0">
      <inkml:brushProperty name="width" value="0.1" units="cm"/>
      <inkml:brushProperty name="height" value="0.1" units="cm"/>
      <inkml:brushProperty name="color" value="#66CC00"/>
    </inkml:brush>
  </inkml:definitions>
  <inkml:trace contextRef="#ctx0" brushRef="#br0">229 1 5376,'-2'1'220,"0"1"0,1 0-1,-1-1 1,0 1 0,1 0 0,0 0 0,-1 0 0,1 0 0,0 0 0,0 0-1,0 1 1,0 0-220,-11 20 151,2-12-240,-1 0 0,-8 7 89,-12 12 13,19-16 42,1 1 1,0 0-1,1 0 1,1 1-1,1 1 1,0 0-1,1 0 0,1 0 1,0 0-1,0 6-55,-4 18 145,1 0 0,3 0 0,-1 26-145,5-39 51,2 0 0,1 1-1,1-1 1,2 0-1,5 22-50,2-6 35,2-2-1,8 17-34,-12-37-421,2 0 0,0 0 0,1-1-1,1 0 1,5 3 421,14 16-2085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49.267"/>
    </inkml:context>
    <inkml:brush xml:id="br0">
      <inkml:brushProperty name="width" value="0.1" units="cm"/>
      <inkml:brushProperty name="height" value="0.1" units="cm"/>
      <inkml:brushProperty name="color" value="#FFC114"/>
    </inkml:brush>
  </inkml:definitions>
  <inkml:trace contextRef="#ctx0" brushRef="#br0">1310 0 2304,'0'7'1221,"0"-5"-1209,0-1 0,1 1 0,-1 0 0,0 0 0,0 0 1,0 0-1,-1 0 0,1 0 0,0 0 0,-1 0 0,0 0 0,1 0 0,-1-1 0,0 1 1,0 1-13,-17 19 624,15-19-435,0 0 0,0-1 0,0 0 0,-1 1 0,1-1 0,0-1 0,-1 1 1,1 0-1,-1-1 0,0 0 0,0 1 0,1-2 0,-3 1-189,-4 2 187,0 0-1,0 0 1,0 1 0,-4 3-187,5-3 13,0 2 1,1-1 0,-1 1 0,1 0-1,0 1 1,1 0 0,-6 6-14,-14 16 385,19-19-217,-1 0 1,-1-1-1,1 0 0,-2 0 0,-7 4-168,-187 104 1117,155-90-820,17-10 503,-14 5-800,4-7 346,35-14-309,0 2-1,-1-1 1,2 1 0,-1 1 0,0-1 0,0 1 0,1 0 0,0 1-1,0 0 1,-4 4-37,5-4 23,-4 6 79,-1 0 1,1 0 0,-6 10-103,-25 31 272,13-20 373,-22 20-645,37-41 43,0-1 0,-1 0 0,-1-1 0,1-1 0,-1 0 0,-1-1 0,-1 0-43,5-1-7,-6 1 29,-1 0 1,0-1-1,-1 0 1,1-2-1,-1 0 1,0-2-1,0 0 1,0-1-1,-2-1-22,21 0-43,0 0 0,-1 0 0,1 0 0,0 0 0,0 0 0,-1 0 0,1 0 0,0 0 0,0 0 0,-1 1 0,1-1 0,0 1 0,0-1 0,0 1 0,0-1 0,-1 1 43,1 0-172,1 1 0,0-1 0,0 0-1,0 0 1,0 0 0,0 0-1,0 0 1,0 1 0,0-1 0,0 0-1,0 0 1,1 0 0,-1 0-1,0 0 1,1 1 172,0 0-104,-1 3-325,0 0 0,0 1-1,0-1 1,-1 0 0,0 0-1,0 1 1,0-1 0,0 0 429,-7 11-10,8-15-101,-1-1 0,1 1 0,0-1 1,-1 1-1,1-1 0,0 1 0,-1-1 0,1 1 1,-1-1-1,1 0 0,-1 1 0,1-1 0,-1 0 1,0 1-1,1-1 0,-1 0 0,1 0 1,-1 1-1,0-1 0,1 0 0,-1 0 0,1 0 1,-1 0-1,0 0 0,1 0 0,-1 0 111,-8-3-2101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3.559"/>
    </inkml:context>
    <inkml:brush xml:id="br0">
      <inkml:brushProperty name="width" value="0.1" units="cm"/>
      <inkml:brushProperty name="height" value="0.1" units="cm"/>
      <inkml:brushProperty name="color" value="#66CC00"/>
    </inkml:brush>
  </inkml:definitions>
  <inkml:trace contextRef="#ctx0" brushRef="#br0">168 47 2432,'6'-5'497,"1"-1"0,-1 1 0,1 1 0,0-1 0,0 1 0,0 0 0,0 1 0,1 0 0,-1 0 0,6-1-497,-13 4 15,0 0-1,1 0 1,-1 0-1,0 0 0,0 0 1,0 0-1,1 0 1,-1 0-1,0 0 0,0 0 1,1 0-1,-1 0 1,0 0-1,0 0 0,0 0 1,1 0-1,-1 0 1,0 0-1,0 0 0,0 1 1,1-1-1,-1 0 0,0 0 1,0 0-1,0 0 1,0 0-1,0 0 0,1 1 1,-1-1-1,0 0 1,0 0-1,0 0 0,0 1 1,0-1-1,0 0 1,0 0-1,1 1-14,-1 10 101,-7 16 247,-7 2 375,-2 0 1,-1-1-1,-1-1 0,-11 11-723,2 0 200,-18 32-200,32-45 5,2 1 0,0 0 0,1 1 0,2 0 0,1 1 0,1-1 0,1 1 0,1 4-5,-2 47 31,4 1-1,3 21-30,2-42 135,1-1-1,7 22-134,-5-50-680,0-1 0,2 0 0,1-1 1,2 1-1,9 15 680,-10-22-2528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4.724"/>
    </inkml:context>
    <inkml:brush xml:id="br0">
      <inkml:brushProperty name="width" value="0.1" units="cm"/>
      <inkml:brushProperty name="height" value="0.1" units="cm"/>
      <inkml:brushProperty name="color" value="#66CC00"/>
    </inkml:brush>
  </inkml:definitions>
  <inkml:trace contextRef="#ctx0" brushRef="#br0">429 135 6528,'1'0'97,"-1"-1"0,1 1 0,-1 0 0,1 0 1,-1-1-1,1 1 0,-1 0 0,0 0 0,1-1 0,-1 1 1,1 0-1,-1-1 0,0 1 0,1-1 0,-1 1 0,0-1 1,1 1-1,-1 0 0,0-1 0,0 1 0,1-1 0,-1 1 0,0-1 1,0 1-1,0-1 0,0 0 0,0 1 0,0-1 0,0 1 1,0-1-98,-9-17-235,8 17 104,-5-9-102,-1 1 0,-1 0 0,0 0 0,0 0 0,0 1 0,-10-6 233,12 10 78,0 0 1,0 0 0,0 0-1,-1 1 1,1 0 0,-1 1-1,0 0 1,0 0-1,0 0 1,0 0 0,-7 1-79,2 0 44,-1 1 1,0 0-1,0 1 1,1 1-1,-1 0 1,1 0-1,0 1 1,-1 1 0,1 0-1,1 1 1,-1 0-1,1 1 1,-1 0-1,2 1 1,-1 0-1,1 1 1,0 0-1,1 0 1,0 1-1,-6 7-44,11-12 47,1 0 0,0 1 1,0-1-1,0 1 0,0 0 0,1 0 0,-1 0 0,1 0 0,0 0 0,1 1 0,0-1 0,0 0 0,-1 5-47,2-2 33,-1 0 0,2 0-1,-1 0 1,1-1 0,0 1 0,1 0-1,-1 0 1,2 0 0,0 3-33,3 4 51,0-1 0,0 0-1,2 0 1,0 0 0,1 0-51,-5-8 19,0 0 0,1-1 0,-1 0 0,1 0 0,0 0 0,1-1 0,-1 0 0,1 0 0,-1 0 0,1 0 0,1-1 0,-1 0 0,1 0-19,-2-2 4,0 0-1,0 0 0,0 0 0,0-1 0,0 0 1,0 0-1,0 0 0,0 0 0,0-1 1,0 0-1,0 0 0,0 0 0,0 0 0,0-1 1,0 0-1,-1 0 0,1-1 0,1 0-3,3-3 8,0 1 1,-1-1-1,1-1 0,-1 1 0,-1-2 0,0 1 0,0-1 0,5-6-8,-5 2-29,0-1-1,0 0 1,-1 0-1,-1-1 1,3-9 29,2-6-56,0-1 117,-2 0-1,-1-1 1,0-10-61,-7 40 15,0 0 0,0 0 0,0 0 0,1 0 0,-1 0 0,0 0 0,0 1 0,1-1 0,-1 0 0,0 0 0,1 0 0,-1 0 0,1 1 0,-1-1 0,1 0-15,-1 1 4,1 0 1,-1 0 0,0 0 0,0 0-1,1 1 1,-1-1 0,0 0-1,0 0 1,1 0 0,-1 0 0,0 1-1,0-1 1,1 0 0,-1 0 0,0 1-1,0-1 1,0 0 0,0 0 0,1 1-1,-1-1 1,0 0 0,0 0 0,0 1-1,0-1 1,0 0 0,0 1 0,0-1-1,0 0-4,8 34 85,-7-30-85,11 74 6,1 60-6,-5-45 0,0-7-40,-3-19-884,3 0 0,9 29 924,-12-72-619,-4-17 229,0-1-1,0 1 1,1-1 0,0 0 0,1 1 0,0 0 390,3 4-1904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5.070"/>
    </inkml:context>
    <inkml:brush xml:id="br0">
      <inkml:brushProperty name="width" value="0.1" units="cm"/>
      <inkml:brushProperty name="height" value="0.1" units="cm"/>
      <inkml:brushProperty name="color" value="#66CC00"/>
    </inkml:brush>
  </inkml:definitions>
  <inkml:trace contextRef="#ctx0" brushRef="#br0">0 74 10624,'10'-14'4032,"3"10"-3136,-9-7-256,-4 11-321,6-6-1310,0-2-449,5-2-1024,1 0-384,-2 5-320,7-1-64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6.139"/>
    </inkml:context>
    <inkml:brush xml:id="br0">
      <inkml:brushProperty name="width" value="0.1" units="cm"/>
      <inkml:brushProperty name="height" value="0.1" units="cm"/>
      <inkml:brushProperty name="color" value="#66CC00"/>
    </inkml:brush>
  </inkml:definitions>
  <inkml:trace contextRef="#ctx0" brushRef="#br0">283 1 6656,'0'0'103,"0"1"-1,1-1 1,-1 0 0,0 1 0,1-1 0,-1 0 0,0 1 0,1-1-1,-1 1 1,0-1 0,0 0 0,0 1 0,0-1 0,1 1 0,-1-1-1,0 1 1,0-1 0,0 1 0,0-1 0,0 1 0,0-1-1,0 1 1,0-1 0,0 1 0,0-1 0,0 0 0,-1 1 0,1-1-1,0 1 1,0-1 0,0 1 0,-1-1 0,1 1-103,-12 18-370,4-8 375,-20 34-92,1-2 179,-6 17-92,-3 9 19,6-13 138,-16 46-157,39-86-12,-9 27 20,1 0 1,-1 13-9,13-41-23,0 0 0,1 1 1,0-1-1,1 1 1,1 0-1,1-1 1,0 1-1,3 9 23,0-4-294,2-1-1,1 1 0,0-1 0,2 0 1,0 0-1,5 6 295,15 22-3031,29 36 3031,-25-43-1968,2-7 293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7.790"/>
    </inkml:context>
    <inkml:brush xml:id="br0">
      <inkml:brushProperty name="width" value="0.1" units="cm"/>
      <inkml:brushProperty name="height" value="0.1" units="cm"/>
      <inkml:brushProperty name="color" value="#66CC00"/>
    </inkml:brush>
  </inkml:definitions>
  <inkml:trace contextRef="#ctx0" brushRef="#br0">1 26 4096,'0'-1'68,"0"1"1,0-1-1,0 0 0,1 1 1,-1-1-1,0 1 1,1-1-1,-1 1 0,1-1 1,-1 1-1,1-1 1,-1 1-1,1 0 0,-1-1 1,1 1-1,-1-1 1,1 1-1,-1 0 0,1 0 1,-1-1-1,1 1 0,0 0 1,-1 0-1,1 0 1,0 0-1,-1 0 0,1-1-68,0 1 50,0 0 0,0 0 0,0-1 0,1 1 0,-1 0-1,0-1 1,0 1 0,0-1 0,0 0 0,0 1-1,0-1-49,0 0 2,0 0-1,-1 0 0,1 1 1,0-1-1,0 0 0,0 1 1,0-1-1,0 1 0,0-1 1,0 1-1,0-1 0,0 1 1,0 0-1,0 0 0,0-1 1,0 1-1,0 0 0,0 0 1,0 0-1,0 0 0,0 0 1,0 0-1,1 0 0,-1 1 1,0-1-1,0 0 0,0 0 1,0 1-2,28 10 167,-20-8-74,-1 0 0,0 0 0,0 1 0,0 0 0,0 0 0,3 3-93,-2 1 45,0 0 0,0 1 0,-1 0 0,0 0 0,0 1 0,-1 0 0,0 1 0,-1 0 0,0 0 0,-1 0 0,4 11-45,4 19 254,-1 1 0,5 33-254,-6-22 448,-3-13-395,-2 1 0,-1 0 1,-3 0-1,-1 0 0,-2 0 1,-2 1-1,-1-2 0,-9 34-53,12-71-9,-10 52-5651,-18 52 5660,13-64-2053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8.837"/>
    </inkml:context>
    <inkml:brush xml:id="br0">
      <inkml:brushProperty name="width" value="0.1" units="cm"/>
      <inkml:brushProperty name="height" value="0.1" units="cm"/>
      <inkml:brushProperty name="color" value="#66CC00"/>
    </inkml:brush>
  </inkml:definitions>
  <inkml:trace contextRef="#ctx0" brushRef="#br0">0 22 3968,'0'-1'85,"0"0"1,1 0-1,-1 0 1,0 0-1,0 0 0,1 1 1,-1-1-1,0 0 1,1 0-1,-1 0 1,1 1-1,-1-1 0,1 0 1,-1 1-1,1-1 1,0 0-1,-1 1 1,1-1-1,0 1 0,-1-1 1,1 1-1,0-1 1,0 1-1,0-1 0,-1 1 1,1 0-1,0-1 1,0 1-1,0 0 1,0 0-1,0 0 0,0 0-85,5-1 76,1 0 0,-1 1-1,1 0 1,2 0-76,-2 0 308,-5 0-230,1 0 1,0 1 0,0-1-1,0 1 1,0 0 0,-1 0 0,1 0-1,0 0 1,-1 0 0,1 0-1,-1 1 1,1-1 0,-1 1-1,1 0 1,-1-1 0,0 1-1,0 0 1,0 1 0,0-1-1,0 0 1,-1 0 0,1 1-1,-1-1 1,1 1-79,4 9-1,-1 0 1,0 0-1,-1 1 1,3 10 0,-4-11 28,33 130 1764,6 79-1792,-19-96 160,-11-45-234,-3 1-1,-3 0 0,-4 0 1,-9 74 74,5-124-884,-1 0 0,-2-1 0,-2 1 0,-5 15 884,-3-6-2320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9.887"/>
    </inkml:context>
    <inkml:brush xml:id="br0">
      <inkml:brushProperty name="width" value="0.1" units="cm"/>
      <inkml:brushProperty name="height" value="0.1" units="cm"/>
      <inkml:brushProperty name="color" value="#66CC00"/>
    </inkml:brush>
  </inkml:definitions>
  <inkml:trace contextRef="#ctx0" brushRef="#br0">10 0 2688,'-1'0'45,"1"0"-1,0 0 1,0 0 0,0 1 0,-1-1-1,1 0 1,0 0 0,0 0-1,0 0 1,-1 0 0,1 0 0,0 0-1,0 0 1,0 1 0,0-1-1,0 0 1,-1 0 0,1 0 0,0 0-1,0 1 1,0-1 0,0 0-1,0 0 1,0 0 0,0 1 0,0-1-1,-1 0 1,1 0 0,0 0 0,0 1-1,0-1 1,0 0 0,0 0-1,0 0 1,0 1 0,0-1 0,0 0-1,0 0 1,1 0-45,0 14 1469,2 3-672,-4-6-676,0-1 0,0 1 0,-2 5-121,2-3 152,-1 0 1,2 0-1,0 0 1,1 11-153,0 10 590,-1 26-100,2 192 236,13 39-726,-11-246-4,15 134 135,-12-134-90,2 0-1,15 41-40,-18-69-102,1 0 1,1 0-1,1 0 1,0-1-1,1-1 0,1 1 1,0-2-1,1 1 1,10 7 101,13 11-1829,1-2 1,2-1-1,8 2 1829,9 7-1973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0.868"/>
    </inkml:context>
    <inkml:brush xml:id="br0">
      <inkml:brushProperty name="width" value="0.1" units="cm"/>
      <inkml:brushProperty name="height" value="0.1" units="cm"/>
      <inkml:brushProperty name="color" value="#66CC00"/>
    </inkml:brush>
  </inkml:definitions>
  <inkml:trace contextRef="#ctx0" brushRef="#br0">0 79 5376,'6'-26'3946,"10"-14"-2666,-15 40-1228,-1-1-1,0 0 1,1 0-1,-1 0 0,1 1 1,-1-1-1,1 0 0,0 1 1,-1-1-1,1 0 1,0 1-1,-1-1 0,1 1 1,0-1-1,0 1 1,-1-1-1,1 1 0,0 0 1,0-1-1,0 1 1,0 0-1,0-1 0,-1 1 1,1 0-1,0 0 1,0 0-1,0 0 0,0 0 1,0 0-52,0 1 31,0-1 0,0 0 0,0 1 1,0 0-1,0-1 0,0 1 0,0-1 1,0 1-1,0 0 0,-1 0 0,1 0 0,0 0 1,0-1-1,-1 1 0,1 0 0,0 0 1,-1 0-1,1 0 0,-1 0 0,0 0 1,1 1-1,-1-1 0,0 0 0,0 0-31,14 43 8,-6-20 48,4 25-56,-5 7-145,-3 0-1,-2-1 0,-4 32 146,1-7-2363,0-69 715,-2-6-890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257"/>
    </inkml:context>
    <inkml:brush xml:id="br0">
      <inkml:brushProperty name="width" value="0.1" units="cm"/>
      <inkml:brushProperty name="height" value="0.1" units="cm"/>
      <inkml:brushProperty name="color" value="#66CC00"/>
    </inkml:brush>
  </inkml:definitions>
  <inkml:trace contextRef="#ctx0" brushRef="#br0">1 35 3968,'6'-14'1568,"-6"8"-1216,4-5-1792,2 7-896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686"/>
    </inkml:context>
    <inkml:brush xml:id="br0">
      <inkml:brushProperty name="width" value="0.1" units="cm"/>
      <inkml:brushProperty name="height" value="0.1" units="cm"/>
      <inkml:brushProperty name="color" value="#66CC00"/>
    </inkml:brush>
  </inkml:definitions>
  <inkml:trace contextRef="#ctx0" brushRef="#br0">312 56 6016,'1'0'2373,"-7"0"-1603,4-1-758,0 1 1,0 0-1,0-1 1,0 1-1,1-1 1,-1 0-1,0 1 0,-2-2-12,0-1 13,-1 1 0,0 0 0,-1 0 0,-3-1-13,-10-4 119,7 2-33,1 0 0,-1 0 0,0 2 1,0-1-1,-1 2 0,1-1 0,0 2 0,-1 0 0,1 0 1,-1 1-1,0 0 0,1 1 0,-12 3-86,21-3 7,0-1 1,0 1-1,0 0 0,1 1 1,-1-1-1,0 0 0,1 1 0,-1-1 1,0 1-1,1 0 0,0 0 1,-1 0-1,1 0 0,0 0 1,0 1-1,0-1 0,1 1 0,-1-1 1,1 1-1,-1 0 0,1-1 1,0 1-1,0 0 0,0 0 1,0 0-1,0 0 0,1 0 1,-1 0-1,1 0 0,0 0 0,0 0 1,0 0-1,0 0 0,1 0 1,-1 0-1,1 0 0,0 0 1,0 0-1,0 0 0,0 0 0,0-1 1,1 1-1,-1 0 0,1-1 1,-1 1-1,3 2-7,46 53 767,-12-15 121,6 12-888,-33-38 53,0 0 0,-1 0 0,0 1 0,-2 0 0,4 9-53,-5-6 36,0 0-1,-2 0 1,0 2-36,-3-17 19,-2 1 1,1-1-1,-1 1 1,1-1-1,-2 0 1,1 1 0,-1-1-1,0 1 1,0-1-1,-1 0 1,0 0-1,-2 6-19,3-10-12,0 0 0,0-1 0,0 1 0,0 0 0,-1-1 0,1 1 0,0 0 0,-1-1-1,1 0 1,-1 1 0,0-1 0,1 0 0,-1 0 0,0 0 0,0 0 0,1 0 0,-1 0 0,0-1 0,0 1-1,0 0 1,-2-1 12,-4 1-376,0 0 0,1-1 0,-1 0 0,0-1 0,-2 0 376,-15 0-2676,4 0-716,3-5 464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50.369"/>
    </inkml:context>
    <inkml:brush xml:id="br0">
      <inkml:brushProperty name="width" value="0.1" units="cm"/>
      <inkml:brushProperty name="height" value="0.1" units="cm"/>
      <inkml:brushProperty name="color" value="#FFC114"/>
    </inkml:brush>
  </inkml:definitions>
  <inkml:trace contextRef="#ctx0" brushRef="#br0">171 0 2432,'18'11'1403,"-17"-10"-1195,-1-1-102,0 0-63,0 0 5,0 0 91,0 0 117,0 0 10,0 0 12,-1 15 532,-2-11-682,0 0 0,-1 0 0,1-1 0,-1 1 0,0-1 0,0 1 0,0-1 0,0 0 0,0-1 0,-1 1 0,1-1 0,-1 0 0,-4 2-128,0-1 99,-1 0 1,1 1-1,0 0 0,0 0 1,0 1-1,1 0 0,-1 1 0,-1 2-99,6-5 46,0 1-1,0-1 0,0 1 0,1 0 0,0 0 0,-1 1 0,1-1 0,1 1 0,-1-1 0,1 1 0,0 0 0,0 0 0,0 0 0,1 0 0,0 0 0,-1 4-45,1 0 136,1 1 1,0-1-1,1 1 1,0-1-1,0 1 1,1 1-137,16 58 252,-9-39-257,38 117-399,55 114 404,-49-130-1798,-44-109 95,1 1 0,0-2 0,10 14 1703,-5-16-1739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2.287"/>
    </inkml:context>
    <inkml:brush xml:id="br0">
      <inkml:brushProperty name="width" value="0.1" units="cm"/>
      <inkml:brushProperty name="height" value="0.1" units="cm"/>
      <inkml:brushProperty name="color" value="#66CC00"/>
    </inkml:brush>
  </inkml:definitions>
  <inkml:trace contextRef="#ctx0" brushRef="#br0">324 1 6016,'1'2'100,"0"-1"1,0 1-1,-1-1 0,1 1 1,-1 0-1,0 0 1,0-1-1,1 1 0,-1 0 1,0 0-1,0-1 0,0 1 1,-1 0-1,1-1 1,0 1-1,-1 0 0,1 0 1,-1-1-1,1 1 1,-1-1-1,0 1 0,0 0 1,0-1-1,0 0 1,0 1-1,0-1 0,0 1 1,0-1-1,-1 0 0,1 0 1,0 0-1,-1 0 1,1 0-1,-2 1-100,-8 7-12,0 1 0,0 0 0,1 1 1,1 0-1,-1 1 0,2 0 0,-2 4 12,-11 13-18,-8 14 28,2 1 0,2 1-1,2 1 1,2 1 0,2 1 0,2 1 0,-3 19-10,12-35-24,2 1 0,1 0 1,2 0-1,1 1 0,2-1 0,1 1 0,2-1 0,1 0 1,4 14 23,-1-18-940,1 0 0,2-1-1,11 26 941,-4-19-1978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3.089"/>
    </inkml:context>
    <inkml:brush xml:id="br0">
      <inkml:brushProperty name="width" value="0.1" units="cm"/>
      <inkml:brushProperty name="height" value="0.1" units="cm"/>
      <inkml:brushProperty name="color" value="#66CC00"/>
    </inkml:brush>
  </inkml:definitions>
  <inkml:trace contextRef="#ctx0" brushRef="#br0">418 99 5376,'13'-17'1754,"-12"16"-1697,-1 1 0,0-1 0,0 1 0,0-1 0,0 0-1,0 1 1,0-1 0,-1 1 0,1-1 0,0 0-1,0 1 1,0-1 0,0 1 0,-1-1 0,1 1 0,0-1-1,-1 1 1,1-1 0,0 0-57,-2-1 131,1-2-117,-1 1 0,1 0 0,-1-1-1,0 1 1,0 0 0,0 0 0,-1 0 0,1 0 0,-1 0 0,1 1-1,-1-1 1,0 1 0,0 0 0,0 0 0,-2-1-14,0-1 100,-1 2 0,1-1 0,-1 0 1,0 1-1,1 0 0,-1 1 0,0-1 0,0 1 0,-3 0-100,0 1 12,-1-1 0,1 2 0,-1 0 0,1 0 1,-1 0-1,1 1 0,0 1 0,0-1 0,0 1 0,-3 2-12,0 1 20,0 0 1,1 1 0,0 0-1,0 1 1,0 0 0,1 1 0,-1 1-21,-4 5 75,1 0 0,1 2 1,0 0-1,1 0 1,1 1-1,1 1 1,0-1-1,1 2 0,-1 5-75,7-13 42,-1 0 0,1 1-1,1 0 1,0-1-1,1 1 1,0 0 0,1-1-1,0 1 1,1 0-1,1 0 1,0-1 0,0 1-1,4 8-41,-2-10 12,0 0-1,0 0 1,1-1-1,1 0 1,-1 0 0,2 0-1,-1 0 1,2-1-1,-1 0 1,1-1 0,0 0-1,1 0 1,0 0-1,0-1 1,2 0-12,-1-1 8,1 0 0,0-1 0,0 0 0,0 0-1,9 1-7,-15-5-13,1 1-1,0-1 0,1 0 0,-1 0 0,0-1 0,0 0 0,0 0 0,0 0 0,0-1 0,1 0 0,-1 0 0,0-1 14,-1 1-15,0-1 1,-1 0-1,1 1 0,0-2 1,-1 1-1,0-1 0,1 1 1,-1-1-1,0-1 0,0 1 1,-1 0-1,1-1 0,-1 0 1,0 0-1,0 0 0,0 0 1,0 0-1,-1 0 0,1-1 1,-1 0-1,-1 1 0,1-1 1,0 0-1,-1-3 15,3-14 9,-1-1 0,-1 0 0,-1 0 0,-1 0-1,-1 0 1,-2-1-9,-4-43 29,3 27 497,0-27-526,3 57 304,1-16 391,0 25-672,0 1 0,0-1-1,0 1 1,0-1 0,0 0 0,1 1 0,-1-1 0,0 1 0,0-1-1,0 1 1,0-1 0,1 1 0,-1-1 0,0 1 0,1-1 0,-1 1-1,0-1 1,1 1 0,-1-1 0,1 1 0,-1 0 0,0-1 0,1 1-1,-1 0 1,1-1 0,-1 1 0,1 0 0,-1 0 0,1-1 0,0 1-1,-1 0 1,1 0 0,-1 0 0,1 0-23,0 0 17,0 0 1,0 0-1,0 1 0,1-1 0,-1 1 1,0-1-1,0 1 0,0-1 1,0 1-1,0 0 0,0 0 1,0-1-1,-1 1 0,1 0 0,0 0 1,0 0-1,-1 0 0,1 0 1,0 0-18,14 25 129,-11-18-96,12 25 15,-1 1 0,-2 1 0,-2 0-48,6 14-43,-5-16-33,110 324-2845,-106-304 675,1-11-548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7.872"/>
    </inkml:context>
    <inkml:brush xml:id="br0">
      <inkml:brushProperty name="width" value="0.1" units="cm"/>
      <inkml:brushProperty name="height" value="0.1" units="cm"/>
      <inkml:brushProperty name="color" value="#66CC00"/>
    </inkml:brush>
  </inkml:definitions>
  <inkml:trace contextRef="#ctx0" brushRef="#br0">1 1 5632,'39'15'3061,"-36"-14"-3053,0 0 0,0 0-1,0 0 1,-1 1 0,1-1 0,-1 1 0,1 0-1,-1-1 1,1 1 0,0 2-8,23 25 54,-16-17-47,3 7 79,0 1 0,-1 0 0,-1 0-1,-1 1 1,6 19-86,2 2 147,6 14-26,-3 1 1,-2 0 0,-3 1-1,-3 1 1,-2 1 0,-2 9-122,-2 3-1360,-4 70 1360,-6-58-5413,-9 47 5413,6-95-1989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8.506"/>
    </inkml:context>
    <inkml:brush xml:id="br0">
      <inkml:brushProperty name="width" value="0.1" units="cm"/>
      <inkml:brushProperty name="height" value="0.1" units="cm"/>
      <inkml:brushProperty name="color" value="#66CC00"/>
    </inkml:brush>
  </inkml:definitions>
  <inkml:trace contextRef="#ctx0" brushRef="#br0">0 1 6144,'54'29'3200,"-45"-23"-2968,-1 1 1,1 0 0,-1 0-1,0 1 1,-1 0 0,0 0-1,0 0 1,5 10-233,33 48 724,-3 2 0,-2 1 0,-4 3 0,16 48-724,-31-66 85,-3 2 1,-2 1-1,-3 0 0,-2 3-85,-5-24-117,-3 0 0,-1 0-1,-1 1 1,-2-1 0,-2 1-1,-1-1 1,-2 2 117,1-16-510,-1-1 0,-1 0-1,0 0 1,-2-1 0,0 0 0,-9 13 510,-25 34-3104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201"/>
    </inkml:context>
    <inkml:brush xml:id="br0">
      <inkml:brushProperty name="width" value="0.1" units="cm"/>
      <inkml:brushProperty name="height" value="0.1" units="cm"/>
      <inkml:brushProperty name="color" value="#66CC00"/>
    </inkml:brush>
  </inkml:definitions>
  <inkml:trace contextRef="#ctx0" brushRef="#br0">131 1 4096,'-44'74'2608,"32"-51"-2175,1 0 0,1 1-1,1 0 1,1 1 0,1 0 0,-3 24-433,-1 40-23,3 26 23,7-73 51,2 0-1,2 1 0,8 36-50,15 45-499,5-1 1,7 4 498,-21-81-1302,5-6-836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786"/>
    </inkml:context>
    <inkml:brush xml:id="br0">
      <inkml:brushProperty name="width" value="0.1" units="cm"/>
      <inkml:brushProperty name="height" value="0.1" units="cm"/>
      <inkml:brushProperty name="color" value="#66CC00"/>
    </inkml:brush>
  </inkml:definitions>
  <inkml:trace contextRef="#ctx0" brushRef="#br0">1 1 4992,'19'5'1543,"-18"-5"-1490,1 1 1,-1-1-1,0 0 1,1 0-1,-1 1 1,0-1 0,1 1-1,-1-1 1,0 1-1,0-1 1,0 1-1,0 0 1,1 0-1,-1 0 1,0-1-1,0 1 1,-1 0-1,2 1-53,10 18 277,0 1 0,-2 0-1,0 0 1,-2 1-1,1 2-276,6 28 1465,5 31-1465,-8-17 463,-2 1-1,-4-1 0,-2 52-462,-3-79-10,-4 133 63,0-133-254,-1-1 0,-2 0 0,-6 15 201,9-40-293,-1 0-1,0-1 1,-1 1 0,-1-1-1,-1 1 294,4-7-517,-1 0 1,0-1-1,0 1 0,0-1 0,0 0 0,-1-1 0,0 1 1,0-1-1,-1 0 0,1 0 0,-2 1 517,-18 6-2325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5.570"/>
    </inkml:context>
    <inkml:brush xml:id="br0">
      <inkml:brushProperty name="width" value="0.1" units="cm"/>
      <inkml:brushProperty name="height" value="0.1" units="cm"/>
      <inkml:brushProperty name="color" value="#66CC00"/>
    </inkml:brush>
  </inkml:definitions>
  <inkml:trace contextRef="#ctx0" brushRef="#br0">1 0 8320,'9'5'768,"-6"-4"-569,-1 0 1,1 1-1,0-1 1,-1 1-1,1-1 1,-1 1-1,1 0 1,-1 0-1,0 0 0,0 1 1,0-1-1,0 0 1,0 1-1,0-1 1,0 3-200,11 22 431,-2 0 1,-1 1 0,-1 0 0,2 14-432,14 45 225,48 96 338,1 6 319,-48-109-621,-4 1-1,-4 1 1,-1 11-261,-10-40-138,-2 0 0,-3 0-1,-2 1 1,-2-1 0,-6 26 138,0-36-1116,-2 0 1,-2-2-1,-2 1 1,-1-2 0,-3 0-1,-1-1 1,-21 33 1115,-10 4-2832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6.804"/>
    </inkml:context>
    <inkml:brush xml:id="br0">
      <inkml:brushProperty name="width" value="0.1" units="cm"/>
      <inkml:brushProperty name="height" value="0.1" units="cm"/>
      <inkml:brushProperty name="color" value="#66CC00"/>
    </inkml:brush>
  </inkml:definitions>
  <inkml:trace contextRef="#ctx0" brushRef="#br0">564 44 3328,'6'-18'1200,"10"10"-816,-12-1 1289,-2 1-882,-25 8 606,-99 19 390,82-15-1476,-1 2 1,1 2 0,-13 6-312,38-9 72,0 0 0,1 0-1,0 2 1,0 0 0,0 0 0,1 1 0,0 1-1,1 0 1,0 1 0,-5 5-72,5-1 78,1 0 0,0 0 0,1 1 1,1 1-1,0 0 0,1 0 0,0 0 0,2 1 0,0 0 0,1 1 1,-3 13-79,2 6 100,1 0 0,2 0 0,1 0 0,2 1 0,2 7-100,0-23-80,1 1 0,0 0 0,2-1 0,1 0 0,7 17 80,-6-21-754,1 0 1,0-1-1,2 0 754,-2-3-1977,1-1 0,1 0 0,8 9 1977,5 2-2901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7.736"/>
    </inkml:context>
    <inkml:brush xml:id="br0">
      <inkml:brushProperty name="width" value="0.1" units="cm"/>
      <inkml:brushProperty name="height" value="0.1" units="cm"/>
      <inkml:brushProperty name="color" value="#66CC00"/>
    </inkml:brush>
  </inkml:definitions>
  <inkml:trace contextRef="#ctx0" brushRef="#br0">338 56 4992,'0'0'147,"-1"-1"57,0 0 0,1 0 0,-1 0 0,0-1 0,1 1 0,0 0 1,-1 0-1,1 0 0,-1 0 0,1-1 0,0 1 0,0 0 1,0 0-1,0 0 0,0-1 0,0 1-204,-17-13 389,10 10-314,1 1-1,-1 0 1,0 1-1,1-1 1,-1 2-1,0-1 0,-1 1 1,1 0-1,0 0 1,0 1-1,-7 0-74,1 0 225,0 1-1,1 1 0,-1 0 1,1 1-1,-1 0 1,-4 3-225,9-3 58,1 0-1,-1 1 1,1-1 0,-1 2 0,1-1 0,0 1 0,1 0 0,-1 1-1,1-1 1,0 1 0,1 1 0,-1-1 0,1 1 0,0 0 0,1 0 0,0 0-1,0 0 1,0 1 0,1 0 0,-2 7-58,2-4 38,1-1 0,0 2 1,1-1-1,0 0 0,1 0 0,0 0 1,0 0-1,1 0 0,1 0 0,0 0 0,0 0 1,2 3-39,-2-7 19,0-1 0,1 0 1,0 0-1,0 0 0,0 0 0,0 0 1,1-1-1,0 1 0,0-1 1,1 0-1,-1 0 0,1-1 1,0 1-1,0-1 0,1 0 0,-1 0 1,1-1-1,0 0 0,0 0 1,0 0-1,2 0-19,2-1-35,1 1 0,0-1-1,0-1 1,0 0 0,2-1 35,-9 0 17,0-1-1,0 0 1,0 0-1,0 0 1,0 0-1,0-1 1,0 1 0,-1-1-1,1 0 1,0 0-1,1-2-16,14-6 63,-12 6-70,0 0 0,0-1-1,-1 1 1,0-1 0,0 0-1,0-1 1,-1 0 0,0 1-1,4-6 8,-6 6-3,1 0 0,-1 0 0,0 0 0,0 0 0,-1-1-1,1 0 1,-1 1 0,0-1 0,-1 0 0,1 0 0,-1 0 0,-1 0 0,1-1 3,-1 4-5,1-1 0,-1 1 0,1 0 0,-1 0 0,1 0 0,0 0 0,0 0 0,1 0 0,-1 0 0,0 0 0,1 1 1,0-1-1,1-1 5,-1 6-59,2 9 10,-1 1-1,1 0 1,-2 1 49,1 1-1,1 0 1,4 10 0,8 16-40,20 46-23,-29-71-278,1 0 0,1-1 0,0 0 0,4 5 341,25 31-4752,-33-41 1824,-13-8 779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9.108"/>
    </inkml:context>
    <inkml:brush xml:id="br0">
      <inkml:brushProperty name="width" value="0.1" units="cm"/>
      <inkml:brushProperty name="height" value="0.1" units="cm"/>
      <inkml:brushProperty name="color" value="#66CC00"/>
    </inkml:brush>
  </inkml:definitions>
  <inkml:trace contextRef="#ctx0" brushRef="#br0">381 158 3200,'1'2'173,"-1"0"0,1 0 0,0 0 0,0 0 0,1 0 0,-1 0 1,0 0-1,1 0 0,-1 0 0,1-1 0,0 2-173,-1-2 474,-1-1 81,0 0 58,0 0-133,0 0-85,0 0-112,0 0-54,0 0-90,0 0 53,0 0 53,0 0-90,0 0-27,0 0 0,0 0 10,0 1 66,0-3 1251,0-117 833,0 118-2246,1-1 1,-1 0-1,0 0 0,1 0 1,-1 0-1,1 1 0,-1-1 1,1 0-1,0 1 1,0-1-1,0 0 0,0 1 1,0-1-1,1 0-42,3-6 218,-5 7-189,1 0 1,-1 0 0,0 0-1,1 0 1,-1 0 0,0 1 0,0-1-1,0 0 1,0 0 0,0 0-1,0 0 1,0 0 0,0 0 0,0 0-30,0 0 33,0 1 0,0-1 1,-1 0-1,1 1 1,0-1-1,0 1 0,0-1 1,1 1-1,-1-1 1,0 0-1,0 1 0,0-1 1,0 1-1,1-1 1,-1 1-1,0-1 0,0 1 1,1-1-1,-1 0-33,1-2 16,-17 18-240,11-9 269,0-1 0,0 1 0,-1-1 0,1 0 0,-4 1-45,3-1-14,0 0 1,-1 1-1,2 0 1,-3 2 13,-28 31-133,24-27 152,1 0-1,-8 10-18,-70 101-320,82-114 348,-1 0 0,0 0 0,-1-1 0,-7 6-28,-18 17 5,22-19 4,1 1 0,1 1 0,0-1-1,-3 9-8,8-13-1,1 0-1,0 0 0,0 0 0,1 1 1,0-1-1,1 1 0,0 0 1,0 4 1,2 13-7,0-1 1,1 1-1,2 0 1,1-1-1,2 7 7,2 14-15,43 303 148,-46-278-206,-4-44 29,4 21 44,2 3 19,-4-22 28,1 0 0,2 0 0,1-1 1,11 27-48,-8-36-342,0 0 0,2-1 1,1-1-1,14 17 342,-26-33-41,12 14-956,2-1 0,0 0 0,10 6 997,2 3-1292,11 10-1385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0.336"/>
    </inkml:context>
    <inkml:brush xml:id="br0">
      <inkml:brushProperty name="width" value="0.1" units="cm"/>
      <inkml:brushProperty name="height" value="0.1" units="cm"/>
      <inkml:brushProperty name="color" value="#FFC114"/>
    </inkml:brush>
  </inkml:definitions>
  <inkml:trace contextRef="#ctx0" brushRef="#br0">4 83 3072,'-4'-23'1061,"4"23"-1042,1 0-1,-1 0 1,0 0 0,0 0-1,0 0 1,0 0-1,0 0 1,0 0-1,0 0 1,0 0 0,0 0-1,0 0 1,0 0-1,0 0 1,0 0-1,0 0 1,1 0 0,-1 0-1,0 0 1,0 0-1,0 0 1,0 0 0,0 0-1,0 0 1,0 0-1,0 0 1,0 0-1,0 0 1,0 0-19,2 7 160,-2-5 101,0-2 33,0 0-196,0-1 1,0 1 0,0-1 0,0 1 0,0-1-1,0 1 1,0-1 0,0 0 0,0 1 0,0-1 0,0 1-1,0-1 1,1 1 0,-1-1 0,0 1 0,0-1-1,1 1-98,-1-1 11,1 1-1,-1 0 0,1 0 0,-1-1 0,0 1 0,1-1 0,-1 1 1,1 0-1,-1-1 0,0 1 0,1-1 0,-1 1 0,0-1 0,1 1 0,-1-1 1,0 1-1,0-1 0,0 1 0,1-1 0,-1 0-10,0 0 101,0 1 38,0 0-43,0 0-53,-1-4-17,1 4-24,0 0 0,0 0 0,0-1 0,0 1 1,0 0-1,0 0 0,0 0 0,0 0 0,0 0 0,0 0 1,0 0-1,0 0 0,0 0 0,0 0 0,0 0 0,0 0 1,0 0-1,0 0 0,0-1 0,0 1 0,0 0 0,0 0 0,0 0 1,0 0-1,0 0 0,0 0 0,0 0 0,0 0 0,0 0 1,0 0-1,0 0 0,0 0 0,0 0 0,0 0 0,0 0 1,0-1-1,0 1 0,0 0 0,0 0 0,0 0 0,0 0 0,1 0 1,-1 0-1,0 0 0,0 0 0,0 0 0,0 0 0,0 0 1,0 0-1,0 0 0,0 0 0,0 0 0,0 0 0,0 0 1,0 0-1,0 0 0,0 0 0,1 0 0,-1 0 0,0 0 0,0 0 1,0 0-1,0 0 0,0 0 0,0 0 0,0 0 0,0 0-2,6 6 182,-5-5 15,-1-1 22,0 0 10,0 0-16,0 2-143,0 6-22,0-6 90,1 0 129,20 28 688,-20-28-715,-1-2-64,0 0-22,0 0-20,0 0-17,0 0-37,5 0 18,-3 0-80,-1 1-1,0-1 1,0 0-1,0 0 1,1 0-1,-1 0 0,0 0 1,0 0-1,0 0 1,0-1-1,1 1 1,-1 0-1,0-1 1,0 1-1,0 0 0,0-1 1,0 0-1,0 1 1,0-1-1,0 1 1,0-1-1,0 0 0,0 0 1,0 0-1,-1 1 1,1-1-1,0 0 1,0-1-18,0 0 43,-1 1-37,0 1 0,0 0 1,0 0-1,0-1 0,0 1 0,0 0 0,0 0 1,1-1-1,-1 1 0,0 0 0,0 0 0,0-1 0,0 1 1,0 0-1,1 0 0,-1 0 0,0-1 0,0 1 0,0 0 1,1 0-1,-1 0 0,0 0 0,0 0 0,1-1 1,-1 1-1,0 0 0,0 0 0,1 0 0,-1 0 0,0 0 1,0 0-1,1 0 0,-1 0 0,0 0 0,1 0 0,-1 0 1,0 0-7,2-1 90,-2-3-26,1 2-32,7-8 13,-7 5-38,-3-8 16,2-25 1822,0 37-1711,0 1-140,0 0-47,0 0 16,-1 15-11,-2-9 46,0 1 1,1 0 0,0-1 0,0 1 0,1 0-1,-1 0 1,2 0 0,-1 1 0,1 4 1,0 362 421,0-371-412,0-1-1,0 0 1,1 0 0,-1 0-1,1 1 1,-1-1 0,1 0-1,0 0 1,0 0-1,-1 0 1,2 0 0,-1 0-1,1 2-8,13 24-20,-14-14-66,-1-7 64,2 1-91,-1-7 125,-1-1-1,0 1 1,1 0-1,-1-1 1,0 1 0,1-1-1,-1 1 1,0 0 0,0-1-1,0 1 1,0 0-1,1 0 1,-1-1 0,0 1-1,0 0 1,0-1 0,-1 1-1,1 0-11,0 0 43,0 0 14,0-1 1,0 0 0,0 1-1,0-1 1,0 1-1,0-1 1,0 0 0,0 1-1,0-1 1,0 1-1,0-1 1,0 0 0,0 1-1,0-1 1,1 1-1,-1-1 1,0 0 0,0 1-1,0-1 1,1 1-58,320-1 576,-292 1-550,0 2 0,25 6-26,-26-4 211,1-2 0,26 1-211,61-4 235,-113 1-224,-2-1-9,0 0 1,0 0-1,0 1 1,-1-1-1,1 0 1,0 0-1,0 0 0,-1-1 1,1 1-1,0 0 1,0 0-1,0 0 1,-1 0-1,1-1 1,0 1-1,0 0 0,-1-1 1,1 1-1,0-1 1,-1 1-1,1-1 1,-1 1-1,1-1 0,0 1-2,6-3-2737,-13 5 637,-4-5-594,5 1 1298,-3 1-1372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3.402"/>
    </inkml:context>
    <inkml:brush xml:id="br0">
      <inkml:brushProperty name="width" value="0.1" units="cm"/>
      <inkml:brushProperty name="height" value="0.1" units="cm"/>
      <inkml:brushProperty name="color" value="#FFC114"/>
    </inkml:brush>
  </inkml:definitions>
  <inkml:trace contextRef="#ctx0" brushRef="#br0">462 42 2304,'14'-16'1240,"-12"15"-1133,-1 0-1,0 0 1,1 0-1,-1 0 1,0 0-1,0 0 1,0-1-1,0 1 1,0 0-1,0-1 1,0 1-1,-1-1 1,1 1-1,-1-1 1,1 1-1,-1-1 1,1 1-1,-1-2-106,-1 7 34,-1 0-1,0 0 1,-1 0-1,1 0 1,0-1-1,-1 1 1,0-1-1,0 0 1,-1 1-34,2-2 39,-13 13 200,0 0-1,-1-2 1,-1 0-1,-9 5-238,13-8 108,-28 21 596,-22 24-704,-12 11 421,65-59-261,2-1 10,0 0 0,0 0 0,1 1 0,-1 0 1,2 1-1,-1-1 0,1 1 0,0 1 0,-2 4-170,-10 21 509,8-14-353,1 0 0,-7 18-156,10-19 50,2-5 113,0-1 0,-1 1-1,0-1 1,-1 0 0,-6 7-163,11-15 69,-1-1 0,1 1 0,0-1 1,0 1-1,0-1 0,1 1 0,0-1 0,0 1 0,0 0 0,0-1 1,1 4-70,0 11 39,-1 99-1799,0-117-133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0.970"/>
    </inkml:context>
    <inkml:brush xml:id="br0">
      <inkml:brushProperty name="width" value="0.1" units="cm"/>
      <inkml:brushProperty name="height" value="0.1" units="cm"/>
      <inkml:brushProperty name="color" value="#66CC00"/>
    </inkml:brush>
  </inkml:definitions>
  <inkml:trace contextRef="#ctx0" brushRef="#br0">68 0 6912,'1'0'236,"0"1"0,0-1 0,1 1 0,-1-1 0,0 1 0,0-1 0,0 1 0,0 0 0,0 0 0,0-1 0,0 1 0,1 1-236,4 3 677,-5-4-656,-7 10-1818,-4 5 2073,1 1 0,0 0 0,2 0-1,-1 1 1,2 1-276,-5 10-152,6-15 131,1 1 0,0-1 0,1 1 0,0 0 0,1 0 0,1 1 21,0 28 147,2 20-147,1-39 17,1-1 0,1 0 0,1-1 0,1 1 0,1-1 0,1 1-17,21 46-739,11 17 739,-27-60-350,19 33-3740,-21-35 1386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1.721"/>
    </inkml:context>
    <inkml:brush xml:id="br0">
      <inkml:brushProperty name="width" value="0.1" units="cm"/>
      <inkml:brushProperty name="height" value="0.1" units="cm"/>
      <inkml:brushProperty name="color" value="#66CC00"/>
    </inkml:brush>
  </inkml:definitions>
  <inkml:trace contextRef="#ctx0" brushRef="#br0">1 0 6400,'0'1'30,"4"0"152,-1 1 0,1 0 0,-1 0 0,0 0 0,0 1 1,0-1-1,0 1 0,0 0 0,0 0 0,-1 0 0,0 0 0,1 0 0,-1 0 0,0 1 1,-1-1-1,1 1-182,24 43 32,-15-29-600,-1 0 0,4 12 568,7 17 200,2 0 1,6 5-201,-2-4 1121,14 39-1121,-34-70 32,0 1 1,-2 0-1,0 0 1,-1 1-1,-1 0 1,0-1-1,-2 3-32,0-4-545,-1 1 0,0-1 0,-2 0 0,0 1 0,-1-1 0,0 0 0,-2 0 0,0 0 0,0-1 0,-5 7 545,-15 25-2555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301"/>
    </inkml:context>
    <inkml:brush xml:id="br0">
      <inkml:brushProperty name="width" value="0.1" units="cm"/>
      <inkml:brushProperty name="height" value="0.1" units="cm"/>
      <inkml:brushProperty name="color" value="#66CC00"/>
    </inkml:brush>
  </inkml:definitions>
  <inkml:trace contextRef="#ctx0" brushRef="#br0">1 4 4480,'14'-4'3616,"-3"8"-3102,-8-3-466,0 0 1,0 0-1,0 1 0,0-1 1,0 1-1,0-1 0,0 1 1,-1 0-1,3 1-48,8 10 109,-1 1 0,0 0 0,0 1 0,-1 0 0,-1 1 0,-1 0 0,1 2-109,15 37 690,10 31-690,-1-2-29,-12-34 57,3 6-115,10 36 87,-29-75-4,-1 0-1,-1 1 1,-1 0-1,0 0 0,-1 0 1,-1 0-1,-2 11 5,0-17 14,-1 0-1,0 0 0,-1-1 0,0 1 1,-1-1-1,0 0 0,-1 0 0,0 0 0,-1-1 1,0 0-1,-1 0 0,-3 4-13,-11 11-903,0-1 1,-2-1-1,-25 20 903,19-18-2229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765"/>
    </inkml:context>
    <inkml:brush xml:id="br0">
      <inkml:brushProperty name="width" value="0.1" units="cm"/>
      <inkml:brushProperty name="height" value="0.1" units="cm"/>
      <inkml:brushProperty name="color" value="#66CC00"/>
    </inkml:brush>
  </inkml:definitions>
  <inkml:trace contextRef="#ctx0" brushRef="#br0">1 25 9856,'29'-10'3680,"-25"10"-2848,8 0-256,-12 0-288,0 0-1440,10 0-480,-3 0-384,3-4-128,-4-2-672,0 2-256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1.927"/>
    </inkml:context>
    <inkml:brush xml:id="br0">
      <inkml:brushProperty name="width" value="0.1" units="cm"/>
      <inkml:brushProperty name="height" value="0.1" units="cm"/>
      <inkml:brushProperty name="color" value="#66CC00"/>
    </inkml:brush>
  </inkml:definitions>
  <inkml:trace contextRef="#ctx0" brushRef="#br0">189 11 3456,'0'-1'48,"0"1"-1,0 0 1,-1-1 0,1 1-1,0 0 1,0-1 0,0 1-1,0 0 1,0-1 0,0 1-1,0 0 1,0-1 0,0 1-1,0 0 1,1-1 0,-1 1-1,0 0 1,0 0 0,0-1-1,0 1 1,0 0 0,1-1 0,-1 1-1,0 0 1,0 0 0,0-1-1,1 1 1,-1 0 0,0 0-1,0 0 1,1-1 0,-1 1-1,0 0 1,1 0 0,-1 0-1,0 0 1,1-1 0,-1 1-1,0 0 1,0 0 0,1 0-1,-1 0 1,0 0 0,1 0-1,-1 0 1,0 0 0,1 0-1,-1 0 1,0 0 0,1 0-48,0 0 741,1 0 235,-2 0-935,0 0 0,0 0 0,0 0 0,0 0 0,0 0 1,1 0-1,-1 0 0,0 0 0,0 0 0,0 0 1,0 0-1,0 0 0,1 0 0,-1 0 0,0 0 0,0 0 1,0 0-1,0 0 0,0 0 0,0 0 0,1 0 0,-1 0 1,0 0-1,0 1 0,0-1 0,0 0 0,0 0 0,0 0 1,1 0-1,-1 0 0,0 0 0,0 0 0,0 0 1,0 0-1,0 1 0,0-1 0,0 0 0,0 0 0,0 0-41,-1 5-3,0 0 0,-1 0 0,1 0-1,-1 0 1,0 0 0,-1 0 0,1-1-1,-1 1 1,-3 3 3,-4 8-24,-10 19-76,6-11 158,1 0 0,-1 7-58,-13 37 182,3 2 0,-7 39-182,21-68 146,3 1 0,1 0-1,2 0 1,2 1 0,2 6-146,2-24 109,0 1 0,2-1 0,0 1-1,2-1 1,2 4-109,-3-16-3,-1 0 0,2 1 0,0-2-1,0 1 1,1-1 0,1 0 0,0 0 0,1-1 0,0 0-1,3 2 4,0-2-567,1 0-1,0-1 1,1 0-1,8 4 568,-9-7-1547,-1-1 0,1 0 0,8 1 1547,7 3-2251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2.725"/>
    </inkml:context>
    <inkml:brush xml:id="br0">
      <inkml:brushProperty name="width" value="0.1" units="cm"/>
      <inkml:brushProperty name="height" value="0.1" units="cm"/>
      <inkml:brushProperty name="color" value="#66CC00"/>
    </inkml:brush>
  </inkml:definitions>
  <inkml:trace contextRef="#ctx0" brushRef="#br0">0 22 8064,'6'-15'2592,"-5"14"-2302,-1 0-227,0 1 0,0 0 0,0-1 0,1 1 0,-1 0-1,0 0 1,0-1 0,0 1 0,1 0 0,-1 0 0,0-1 0,0 1 0,0 0 0,1 0-1,-1 0 1,0 0 0,0-1 0,1 1 0,-1 0 0,0 0 0,1 0 0,-1 0-1,0 0 1,1 0 0,-1 0 0,0 0-63,16 8-27,-12-5 11,0 0-1,0 1 0,0 0 0,0 0 0,-1 0 1,1 0-1,-1 0 0,0 1 0,1 2 17,21 44-104,-25-50 103,9 22 11,-1 1-1,-1 0 0,-1 1 0,-1-1 0,-1 1 1,0 20-10,-2 38 54,-4 32-54,1-99-8,-3 34-101,-10 50 109,6-48 45,1-13-71,4-25 118,0-1 0,1 1 0,1 9-92,1-22 6,0-1 1,0 0-1,0 0 0,0 0 0,0 0 0,0 0 0,0 0 0,0 1 1,0-1-1,0 0 0,1 0 0,-1 0 0,0 0 0,0 0 0,0 0 1,0 0-1,0 0 0,0 0 0,0 0 0,1 0 0,-1 0 0,0 1 1,0-1-1,0 0 0,0 0 0,0 0 0,0 0 0,1 0 0,-1 0 1,0 0-1,0 0 0,0 0 0,0 0 0,0 0 0,1 0 0,-1-1 1,0 1-1,0 0 0,0 0-6,1 0 27,3 0-16,-1 0 0,1-1 0,-1 0 0,1 1 0,-1-1 0,0 0-1,1-1 1,-1 1 0,0-1 0,0 1 0,0-1 0,3-2-11,5-4 26,-1-1 1,8-8-27,3-2 13,-6 5-7,0 1-24,0 0 0,14-8 18,-24 18-26,0 0 0,0 1 1,0-1-1,1 1 0,-1 0 0,0 0 0,1 1 0,-1-1 0,1 1 0,0 1 1,5-1 25,-9 1-9,0 0 0,-1 0 0,1 0 0,0 1 1,0-1-1,-1 1 0,1-1 0,0 1 1,0 0-1,-1-1 0,1 1 0,-1 0 1,1 0-1,-1 0 0,1 0 0,-1 1 0,1 0 9,1 0-9,-1 1 0,0 0 0,0-1 0,0 1 0,-1 0 1,1 0-1,-1 0 0,0 1 0,1 1 9,0 2-10,0 1 0,-1-1 0,1 1 0,-2-1 0,1 1 0,-1 0 0,0-1 0,-2 7 10,2-9-2,-1-1 0,0 0 0,-1 0 0,1 1 0,-1-1 0,0 0 0,0 0 1,0-1-1,-1 1 0,1 0 0,-1-1 0,0 1 0,0-1 0,0 0 0,0 0 0,0 0 0,-1 0 0,0-1 0,1 1 0,-1-1 0,0 0 0,0 0 0,0-1 0,0 1 0,-1-1 0,-2 1 2,-5 1-18,-1 0-1,0-2 1,0 1 0,0-2 0,0 1-1,0-2 1,0 0 0,-9-2 18,-8-1-1760,1 1 0,-12 0 1760,30 3-2597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253"/>
    </inkml:context>
    <inkml:brush xml:id="br0">
      <inkml:brushProperty name="width" value="0.1" units="cm"/>
      <inkml:brushProperty name="height" value="0.1" units="cm"/>
      <inkml:brushProperty name="color" value="#66CC00"/>
    </inkml:brush>
  </inkml:definitions>
  <inkml:trace contextRef="#ctx0" brushRef="#br0">1 7 7040,'4'-2'364,"-3"2"-236,1-1 1,-1 0 0,0 1-1,1-1 1,-1 1-1,1 0 1,-1-1 0,1 1-1,-1 0 1,1 0 0,0 0-1,-1 0 1,1 0 0,-1 0-1,1 0 1,-1 1 0,1-1-1,-1 0 1,1 1-1,-1-1 1,0 1 0,1 0-1,0 0-128,15 7 689,-11-6-592,0 1 1,0 0-1,0 1 0,2 2-97,21 15-137,-13-10 229,0 1 1,12 13-93,-11-7 146,-1 1 1,0 1-1,-2 0 1,0 1-1,-2 1 1,0 0-1,-1 1 0,0 5-146,12 37 87,-2 0-1,2 25-86,-6-16-99,5 50 99,-19-100-68,-1 0 1,-1 0 0,-1 0-1,-2 0 1,0 0-1,-1 0 1,-3 8 67,2-20-369,0 0 1,0 1-1,-1-2 1,-1 1-1,-2 3 369,1-4-2094,0 0-1,-9 10 2095,5-12-2714,-5-2 607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733"/>
    </inkml:context>
    <inkml:brush xml:id="br0">
      <inkml:brushProperty name="width" value="0.1" units="cm"/>
      <inkml:brushProperty name="height" value="0.1" units="cm"/>
      <inkml:brushProperty name="color" value="#66CC00"/>
    </inkml:brush>
  </inkml:definitions>
  <inkml:trace contextRef="#ctx0" brushRef="#br0">1 23 6400,'6'-4'753,"0"0"1,0 1-1,1 0 1,4-2-754,-8 4 154,0 0 0,1 1 0,-1-1 0,0 1 0,0-1 1,0 1-1,0 0 0,0 1 0,0-1 0,0 0 0,1 1 1,1 0-155,5 2 149,0 1 1,-1 0-1,1 0 1,-1 1-1,0 0 1,0 0-1,0 1 1,-1 1-1,0-1 0,0 1 1,-1 1-1,1-1 1,5 9-150,2 6 231,0 0 1,-2 1-1,0 0 1,9 25-232,13 40 638,-4 4-638,-8-26 162,9 29 19,-3 1-1,-5 2-180,-17-62 3,-1-1-1,-2 2 1,-1-1-1,-2 0 1,-2 1-1,-1-1 1,-3 10-3,2-30-269,0 1 1,-2 0-1,0-1 1,0 0-1,-2 0 1,-2 3 268,4-9-803,-1 0 1,0 0 0,-1-1-1,0 0 1,0 0 0,-1 0-1,0-1 1,-1 0 0,-6 4 802,-35 20-3824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8.351"/>
    </inkml:context>
    <inkml:brush xml:id="br0">
      <inkml:brushProperty name="width" value="0.1" units="cm"/>
      <inkml:brushProperty name="height" value="0.1" units="cm"/>
      <inkml:brushProperty name="color" value="#66CC00"/>
    </inkml:brush>
  </inkml:definitions>
  <inkml:trace contextRef="#ctx0" brushRef="#br0">62 0 3200,'0'0'1061,"0"0"-602,0 0-75,0 0 90,0 0 81,0 0 128,0 0 181,0 0 122,0 0-122,0 0-133,0 0-267,0 0 96,11 11 1637,-1-4-1719,0-1 1,1 0-1,9 4-478,9 3-8,0 2 0,-2 2 0,1 0 0,-2 2 0,-1 0 0,0 2 0,-1 1 0,6 10 8,37 52-14,46 81 14,-76-109 9,-34-52-23,-1 1 1,1-1-1,-1 1 1,0 0-1,0 0 1,-1 0-1,1 0 14,-2-2-10,1-1 1,-1 0-1,0 0 0,1 1 0,-1-1 1,0 0-1,0 1 0,-1-1 0,1 0 0,0 1 1,-1-1-1,1 0 0,-1 0 0,0 0 1,0 1-1,0 0 10,-1-1 1,1-1 0,-1 1-1,1-1 1,-1 0 0,0 1 0,1-1 0,-1 0-1,0 0 1,0 0 0,1 0 0,-1-1 0,0 1 0,-2 0-1,-26 5 74,-6 0 48,24-3 26,-1-1 0,0 0 0,-8-1-148,-88-3 549,-16-5-549,15-7-46,37 3-4084,72 11 3617,-1 0 0,1-1 0,-1 1 0,0 0 0,1 0 0,-1 1 0,1-1 0,-1 0 0,0 0-1,1 1 514,-11 7-3898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9.890"/>
    </inkml:context>
    <inkml:brush xml:id="br0">
      <inkml:brushProperty name="width" value="0.1" units="cm"/>
      <inkml:brushProperty name="height" value="0.1" units="cm"/>
      <inkml:brushProperty name="color" value="#66CC00"/>
    </inkml:brush>
  </inkml:definitions>
  <inkml:trace contextRef="#ctx0" brushRef="#br0">1158 1 4480,'4'1'253,"1"1"-1,-1 0 1,0 0 0,0 0-1,0 1 1,0-1 0,0 1 0,0 0-1,-1 0 1,1 0 0,-1 1-1,0-1 1,2 3-253,-4-4 400,-1-2 48,0 0 48,-1 4 145,1 1 1,-1-1-1,1 0 1,1 1-1,-1 2-641,1-2 158,-1 6 111,0-1-1,-1 0 1,0 0 0,0 0-1,-1 0 1,0 0-1,-1 0 1,0 0 0,-1-1-1,0 1 1,-5 8-269,6-14 26,-1 0 0,0 0 0,0 0 0,0 0-1,0-1 1,-1 1 0,0-1 0,1 0 0,-1-1 0,0 1 0,0-1 0,0 0 0,-1 0 0,1 0 0,0-1 0,-1 0-1,0 0-25,-16 2 222,0 0-1,0-2 1,-13-1-222,28 0 63,-78 2 278,46 0-293,-1-2 0,1-1 0,-1-2 0,-2-3-48,-5-1 236,-10 2-236,-17-3 511,36 5-336,-1 1 1,-5 2-176,27 0-74,9 0 103,1 1 0,-1 0 0,1 1 0,0-1 0,-1 1 0,1 1 0,0-1-29,-49 24 13,30-14 112,18-8-49,5-3-62,0 1 0,0-1 0,0 1-1,0-1 1,-1 0 0,1-1 0,0 1 0,-2 0-14,-34 5 96,29-5-76,-1 0 0,1 0 0,-2 1-20,-28 3 47,4-1 60,24-2-66,1-1-1,-1 0 1,-6 0-41,18-3-583,0 0 0,0 0 0,0 1 0,0-1 0,1 0 1,-1 1-1,0-1 0,1 0 0,0-1 583,-1 3-194,1-10-3848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4.744"/>
    </inkml:context>
    <inkml:brush xml:id="br0">
      <inkml:brushProperty name="width" value="0.1" units="cm"/>
      <inkml:brushProperty name="height" value="0.1" units="cm"/>
      <inkml:brushProperty name="color" value="#FFC114"/>
    </inkml:brush>
  </inkml:definitions>
  <inkml:trace contextRef="#ctx0" brushRef="#br0">457 17 2304,'0'0'752,"-10"-3"395,3 3-824,0-1 1,1 0 0,0-1-1,-4 0-323,3 0 230,0 0 0,-1 1-1,1 0 1,-5 0-230,-47 0 242,1 4-1,-1 1 1,-42 11-242,93-14 31,0 1 0,0 1 0,0-1 0,0 2 0,0-1 0,1 1 0,0 0 0,0 0 0,0 1-1,-2 2-30,8-6 46,0 0-1,0 0 0,1 0 1,-1 0-1,0 0 0,1 0 1,-1 0-1,1 1 0,-1-1 0,1 0 1,0 0-1,0 0 0,-1 1 1,1-1-1,0 0 0,0 0 0,0 1 1,0-1-1,0 0 0,1 1 1,-1-1-1,0 0 0,1 0 1,-1 0-1,0 1 0,1-1 0,0 0 1,-1 0-46,2 3 77,0 0 0,1 0 0,-1-1 0,1 1 0,0-1 0,0 1 0,1 0-77,18 15 105,1-1 0,5 3-105,-2-3 14,18 18-14,-6-4 327,6 2-327,4 4 297,-23-18-154,-3-4-64,-2 2-1,0 0 1,14 18-79,-24-26-20,-2 2 0,0-1-1,0 1 1,-1 1 0,0-1 0,-1 3 20,-4-10 0,0 0 0,0 0 0,-1 1 0,0-1-1,0 1 1,0-1 0,-1 1 0,0-1 0,0 1 0,0-1 0,-1 1 0,0-1 0,0 1 0,0-1 0,0 0-1,-1 1 1,-1 0 0,-1 3-14,0-1 0,-1 0-1,0-1 1,0 1-1,-1-1 1,0 0 0,0 0-1,-8 5 15,-4 3 2,0-1-1,-21 12-1,32-22-56,1-1 0,0 1-1,-1-2 1,0 1-1,1-1 1,-1 0-1,-2 0 57,6-1-158,-1 0 0,0-1 0,1 1 0,-1-1-1,0 0 1,1-1 0,-1 1 0,0-1 0,1 1-1,-1-1 1,0 0 0,1 0 0,-1 0 0,1-1-1,-1 0 159,-18-13-2202</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3.331"/>
    </inkml:context>
    <inkml:brush xml:id="br0">
      <inkml:brushProperty name="width" value="0.1" units="cm"/>
      <inkml:brushProperty name="height" value="0.1" units="cm"/>
      <inkml:brushProperty name="color" value="#66CC00"/>
    </inkml:brush>
  </inkml:definitions>
  <inkml:trace contextRef="#ctx0" brushRef="#br0">441 1 3968,'1'0'223,"-1"0"1,1 0 0,0 0-1,0-1 1,-1 1-1,1 0 1,0 1 0,0-1-1,-1 0 1,1 0-1,0 0 1,-1 0-1,1 1 1,0-1 0,-1 0-1,1 0 1,0 1-224,-9 8 1927,2-5-2349,-33 28 1915,-1-3 0,-6 1-1493,5-3 348,15-6-179,1 0 0,1 1 1,1 2-1,-18 23-169,28-32 26,1 2 0,0-1 0,2 2 0,0-1 1,1 1-1,0 1 0,-1 7-26,-3 16 52,1 0 1,-5 38-53,14-65 9,1 1 0,1-1 1,0 1-1,1-1 0,0 1 0,2-1 1,-1 1-1,2-1 0,0 0 1,1 0-1,1 0 0,0 0 0,1-1 1,1 0-1,0 0 0,0 0 0,2-1 1,-1-1-1,9 10-9,7 3-283,0 0 1,2-2-1,1 0 0,1-2 1,1-1-1,0-1 0,1-2 1,8 3 282,6-7-2638,-37-11 1948,10 3-1870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5.858"/>
    </inkml:context>
    <inkml:brush xml:id="br0">
      <inkml:brushProperty name="width" value="0.1" units="cm"/>
      <inkml:brushProperty name="height" value="0.1" units="cm"/>
      <inkml:brushProperty name="color" value="#66CC00"/>
    </inkml:brush>
  </inkml:definitions>
  <inkml:trace contextRef="#ctx0" brushRef="#br0">0 4 7040,'5'-3'1746,"-4"4"-600,4 1 15,-4-2-430,-1 0-347,18 1 1994,-16 1-2388,0 1 0,0 0 0,0 0 0,0 0 0,0 0-1,-1 0 1,0 0 0,1 0 0,-1 1 0,0-1 0,0 4 10,2 1-6,-1 5 5,1 1 1,-2-1-1,1 1 1,-2 0-1,0-1 1,-1 10 0,0 10-29,1 7-1635,-5-45-1307,4-4 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309"/>
    </inkml:context>
    <inkml:brush xml:id="br0">
      <inkml:brushProperty name="width" value="0.1" units="cm"/>
      <inkml:brushProperty name="height" value="0.1" units="cm"/>
      <inkml:brushProperty name="color" value="#66CC00"/>
    </inkml:brush>
  </inkml:definitions>
  <inkml:trace contextRef="#ctx0" brushRef="#br0">1 193 6400,'14'-8'1884,"-10"6"-1458,-1 0 1,0 0-1,1 0 0,-1 0 1,0-1-1,2-1-426,2-4 670,-3 5-501,-1 0 0,1 0 1,-1-1-1,0 1 0,0-1 1,-1 0-1,1 0 0,-1 0 1,0 0-1,1-2-169,0-2 39,0-1 0,0 0-1,-1 0 1,0 0 0,0-1 0,-1 1 0,-1-6-39,1 11-413,-1 0 0,0 0 0,1 0 0,0 1 0,0-1 0,0 0 0,0 0 0,0 1 0,2-3 413,-2 6-239,-1 1 0,1-1 0,-1 0 1,0 0-1,1 1 0,-1-1 1,1 0-1,-1 1 0,0-1 0,1 0 1,-1 1-1,1-1 0,-1 1 0,0-1 1,0 1-1,1-1 0,-1 1 239,7 13-2592,2 9 699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719"/>
    </inkml:context>
    <inkml:brush xml:id="br0">
      <inkml:brushProperty name="width" value="0.1" units="cm"/>
      <inkml:brushProperty name="height" value="0.1" units="cm"/>
      <inkml:brushProperty name="color" value="#66CC00"/>
    </inkml:brush>
  </inkml:definitions>
  <inkml:trace contextRef="#ctx0" brushRef="#br0">1 10 128,'0'-10'0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7.084"/>
    </inkml:context>
    <inkml:brush xml:id="br0">
      <inkml:brushProperty name="width" value="0.1" units="cm"/>
      <inkml:brushProperty name="height" value="0.1" units="cm"/>
      <inkml:brushProperty name="color" value="#66CC00"/>
    </inkml:brush>
  </inkml:definitions>
  <inkml:trace contextRef="#ctx0" brushRef="#br0">106 1 4736,'-7'27'2454,"7"-22"-2372,-1 0 0,-1 0 0,1 0 0,-1 0 0,-1 3-82,-1 1 70,1 0 0,-1 0 1,1 3-71,1-3 15,-1-1 1,0 1-1,0-1 0,-1 0 1,0 0-16,-23 46 848,21-43-709,1 1 1,1 0 0,0-1 0,0 1-1,-1 9-139,5-18 68,-1 0-1,1 1 1,0-1-1,0 0 1,0 0-1,0 1 1,1-1-1,-1 0 1,1 0-1,0 0 1,0 1-1,0-1 1,0 0-1,0 0 1,1-1-1,-1 1 1,1 0-1,0 0 1,0-1-1,0 1 1,0-1-1,2 2-67,6 5 266,0-1 0,0-1 0,1 1 0,0-1 1,2 0-267,10 6-106,18 9 343,-29-16-197,0 0 1,-1 1 0,0 0 0,6 5-41,-14-9 5,-1 0 0,1 0 0,-1 0 0,1 0 0,-1 0 0,0 1 0,0-1 0,-1 1 0,1-1 0,-1 1 1,1 0-1,-1-1 0,0 1 0,-1 0 0,1 0 0,-1 0 0,1 0 0,-1 0 0,0-1 0,-1 1 0,1 0 0,-1 0 1,1 0-1,-1 0 0,0 0 0,-2 2-5,2-1-6,-1 0 0,0-1 0,0 1 0,-1 0 1,0-1-1,1 0 0,-1 1 0,-1-1 0,1 0 0,0-1 1,-1 1-1,0 0 0,0-1 0,0 0 0,0 0 0,-1 0 1,1-1-1,-1 1 0,-4 0 6,0 0-627,-1 0 1,0-1-1,1-1 0,-2 0 627,-12 0-2954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6.147"/>
    </inkml:context>
    <inkml:brush xml:id="br0">
      <inkml:brushProperty name="width" value="0.1" units="cm"/>
      <inkml:brushProperty name="height" value="0.1" units="cm"/>
      <inkml:brushProperty name="color" value="#66CC00"/>
    </inkml:brush>
  </inkml:definitions>
  <inkml:trace contextRef="#ctx0" brushRef="#br0">40 9 3584,'4'-4'3198,"-2"1"-3,-8 2-2868,3 0-124,0 1 0,1 0 0,-1 0 0,0 1 0,0-1 0,0 1 0,1-1 0,-1 1 0,0 0 0,1 0 0,-1 0 1,0 0-1,1 0-203,2 0 84,-1 0 1,1 0-1,0 0 1,0 0 0,-1 0-1,1 0 1,0 0 0,0 0-1,0 0 1,0 0-1,1 0 1,-1 0 0,0 0-1,0 0 1,1 1-85,1 4 157,1 0 0,0-1 0,0 1 0,1-1 0,0 1 0,2 1-157,13 21 354,-16-24-343,-1 1-1,2 0 1,-1-1 0,1 1-1,2 1-10,-5-5-32,-1-1 54,0 0 10,-2 0-39,2 0 4,0 0 0,-1 0 0,1 0 0,0 1-1,-1-1 1,1 0 0,-1 0 0,1 0 0,-1 0 0,1 0 0,0 0 0,-1 0 0,1 0-1,-1 0 1,1 0 0,0 0 0,-1 0 0,1 0 0,-1 0 0,1 0 0,0-1-1,-1 1 1,1 0 0,0 0 0,-1 0 0,1-1 0,-1 1 3,-1-2 5,-1 1 0,0-1 0,1 0 0,0 0 0,-1 0 1,1 0-1,-1-2-5,-9-8 161,11 11-198,1-2 34,0 2-4783,0 1 1570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9.343"/>
    </inkml:context>
    <inkml:brush xml:id="br0">
      <inkml:brushProperty name="width" value="0.1" units="cm"/>
      <inkml:brushProperty name="height" value="0.1" units="cm"/>
      <inkml:brushProperty name="color" value="#66CC00"/>
    </inkml:brush>
  </inkml:definitions>
  <inkml:trace contextRef="#ctx0" brushRef="#br0">222 15 4224,'-7'-7'1740,"7"6"-1671,-1 0-1,1 1 1,-1-1-1,1 1 0,-1-1 1,1 1-1,-1 0 1,1-1-1,-1 1 1,1-1-1,-1 1 1,1 0-1,-1-1 1,0 1-1,1 0 1,-1 0-1,0 0 1,1-1-1,-1 1 1,1 0-1,-1 0 1,0 0-1,1 0 1,-1 0-1,0 0 1,1 0-1,-1 0-68,-6 0 414,-7 0 240,0 1 0,0 0 0,-1 1-654,10-1 69,0 0 0,-1 0 0,1 1 0,0 0 0,0 0 0,0 1 0,0 0 0,0-1 0,-2 3-69,1 0 37,1 0 0,-1 0-1,1 1 1,-1 0-1,2 0 1,-1 0 0,1 1-1,0 0 1,0-1-1,1 1 1,-1 1 0,2-1-1,-1 0 1,1 1-1,0 0-36,-3 17 40,0 1-1,2 0 0,0 23-39,2-13-57,2 1-1,2 0 1,7 35 57,5 3-425,12 31 425,-8-45-847,13 25 847,10 10-5153,-31-71 2385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0.824"/>
    </inkml:context>
    <inkml:brush xml:id="br0">
      <inkml:brushProperty name="width" value="0.1" units="cm"/>
      <inkml:brushProperty name="height" value="0.1" units="cm"/>
      <inkml:brushProperty name="color" value="#66CC00"/>
    </inkml:brush>
  </inkml:definitions>
  <inkml:trace contextRef="#ctx0" brushRef="#br0">301 123 3712,'2'-3'292,"-1"0"0,0 0 0,1 1 0,-1-1 0,1 0 0,0 1 0,0-1 0,0 1 1,0-1-1,1 1 0,-1 0 0,1 0 0,-1 0 0,1 0 0,0 1 0,-1-1 0,2 0-292,-3 2 96,0 0 0,0 0 1,0-1-1,0 1 0,0-1 0,-1 1 0,1 0 0,0-1 0,0 0 1,-1 1-1,1-1 0,0 1 0,0-1 0,-1 0 0,1 0 1,-1 1-1,1-1 0,-1 0 0,1 0 0,-1 0 0,1 0 0,-1 1 1,0-1-1,1-1-96,-1 1 57,0 0 0,0-1 1,-1 1-1,1 0 0,0 0 0,-1 0 1,1 0-1,-1 0 0,1 0 0,-1 0 1,1 0-1,-1 0 0,0 0 0,1 0 0,-1 0 1,0 0-1,0 0-57,-3-3 52,0 1 0,0 0 0,0 0-1,0 0 1,0 0 0,-1 1 0,1-1 0,-6 0-52,-3-2 4,-1 1 0,0 1 1,-1 1-1,1 0 0,0 0 0,-1 2 0,-5 0-4,11 0 1,0 2 1,1-1-1,-1 1 0,1 0 0,-1 1 0,1 0 0,0 0 0,0 1 0,0 0 0,0 0 1,1 1-1,-7 5-1,8-5 15,0 0 1,1 0 0,-1 1 0,1 0 0,0 0-1,1 0 1,0 1 0,0 0 0,0-1-1,1 1 1,0 0 0,-2 6-16,2-2 34,0 1-1,1-1 1,0 1 0,1 0-1,0 0 1,1-1 0,0 1-1,1 1-33,0-7-3,0 1-1,0-1 1,1 0-1,0 1 0,1-1 1,0 0-1,-1 0 1,2-1-1,-1 1 1,1 0-1,0-1 1,0 0-1,0 0 0,1 0 1,-1-1-1,1 1 1,0-1-1,1 0 1,-1-1-1,1 1 1,1 0 3,-2-2-45,0 0 0,0 0 1,1-1-1,-1 1 0,0-1 1,0 0-1,1 0 0,2-1 45,-5 0-20,-1 0-1,0 0 0,0-1 1,0 1-1,1 0 1,-1-1-1,0 0 0,0 0 1,0 0-1,0 0 1,0 0-1,0 0 0,0 0 1,0 0-1,-1-1 1,1 1-1,0-1 0,-1 1 1,1-1-1,-1 0 1,0 0-1,1 0 21,1-2-60,-1-1 0,0 1-1,0 0 1,0 0 0,-1-1 0,1 1-1,-1-1 1,0 0 0,0 1 0,-1-3 60,1-8-99,-1 0 0,-1-10 99,0 14 30,0-1 0,1 1 0,1 0-1,-1-1 1,2-2-30,-1 12 54,-1 0-1,1-1 0,0 1 1,0 0-1,0 0 0,0 0 1,0 0-1,0-1 0,2 0-53,-3 2 11,0 1-1,1-1 1,-1 1-1,1 0 0,-1-1 1,1 1-1,0 0 1,-1-1-1,1 1 0,-1 0 1,1 0-1,0-1 1,-1 1-1,1 0 0,-1 0 1,1 0-1,0 0 1,-1 0-1,1 0 0,0 0 1,-1 0-1,1 0 1,0 0-1,-1 0 0,1 0 1,-1 0-1,1 1 1,0-1-1,-1 0 0,1 0 1,-1 1-1,1-1 1,-1 0-1,1 1 0,-1-1 1,1 1-1,-1-1 1,1 1-1,-1-1 0,1 1-10,5 5-4,1 2-1,-1-1 1,-1 0-1,1 1 0,-1 0 1,1 3 4,14 21 22,52 66 54,40 60-179,-106-149 39,11 17-1046,0 0-1,2-1 0,1-1 1,16 14 1110,-13-17-2448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1.584"/>
    </inkml:context>
    <inkml:brush xml:id="br0">
      <inkml:brushProperty name="width" value="0.1" units="cm"/>
      <inkml:brushProperty name="height" value="0.1" units="cm"/>
      <inkml:brushProperty name="color" value="#66CC00"/>
    </inkml:brush>
  </inkml:definitions>
  <inkml:trace contextRef="#ctx0" brushRef="#br0">289 0 4224,'5'1'351,"11"2"660,-16-3-981,1 0-1,-1 0 1,1 1 0,-1-1 0,0 0-1,1 0 1,-1 0 0,1 1 0,-1-1-1,0 0 1,1 1 0,-1-1 0,0 0-1,1 1 1,-1-1 0,0 0 0,1 1-1,-1-1 1,0 0 0,0 1 0,0-1-1,1 1 1,-1-1 0,0 1 0,0-1-1,0 0 1,0 1-30,0 0 165,0-1-159,0 0-22,0 0 58,0 0 108,0 0 500,0 0 278,0 0-234,-6 10 458,2-6-1084,0-1 1,-1 0-1,0-1 1,0 1-1,0-1 1,0 0-1,-3 1-68,0 0 49,-15 6 86,-7 3-80,0 2 1,-7 5-56,27-14 1,1 1-1,1 0 1,-1 1-1,1-1 0,0 2 1,0-1-1,1 1 1,0 0-1,1 1 0,-6 8 47,1 0-1,-7 14-46,15-24 7,0 1 0,0 0 0,0 0 0,1 0 0,0 0 1,0 0-1,1 0 0,0 2-7,0 5 1,1 0 0,0 0 0,1 1 1,1-1-1,0 0 0,2 0 0,-1-1 1,2 1-1,-1 0 0,2-1 0,0 0 1,1-1-1,0 1 0,1-1 0,1-1 1,0 0-1,3 3-1,15 14-397,2-1 0,0-1 1,2-1-1,1-2 0,3 0 397,-14-11-1634,1-1 0,6 1 1634,-6-2-2108,0 0-73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2.359"/>
    </inkml:context>
    <inkml:brush xml:id="br0">
      <inkml:brushProperty name="width" value="0.1" units="cm"/>
      <inkml:brushProperty name="height" value="0.1" units="cm"/>
      <inkml:brushProperty name="color" value="#66CC00"/>
    </inkml:brush>
  </inkml:definitions>
  <inkml:trace contextRef="#ctx0" brushRef="#br0">0 6 4864,'4'-1'246,"-1"0"-1,1 0 1,0 0 0,0 0 0,-1 1 0,1 0 0,0 0-1,0 0 1,0 0 0,-1 0 0,1 1 0,0 0-1,0-1 1,-1 1 0,1 1 0,0-1 0,1 1-246,5 4 59,0-1 0,0 2 0,-1-1 0,1 1 0,0 2-59,-4-3 9,-1-1 0,1 1 0,-1 1 0,0-1-1,-1 1 1,0 0 0,0-1 0,0 2-1,-1-1 1,2 5-9,1 7 86,-1-1 1,0 1-1,1 17-86,-3-12 14,-1 0 0,-1 0 0,-2 0 0,0 1-14,-14 93-3,10-80-61,1-17 16,-2-1 0,0 1 0,-1-1 0,-1 0 0,-1-1 0,-1 1 48,-13 32-2506,18-43 490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6.832"/>
    </inkml:context>
    <inkml:brush xml:id="br0">
      <inkml:brushProperty name="width" value="0.1" units="cm"/>
      <inkml:brushProperty name="height" value="0.1" units="cm"/>
      <inkml:brushProperty name="color" value="#FFC114"/>
    </inkml:brush>
  </inkml:definitions>
  <inkml:trace contextRef="#ctx0" brushRef="#br0">359 27 3584,'0'-1'192,"-1"1"0,1-1 0,0 0 0,-1 0 0,1 1 0,0-1 0,-1 0 0,1 0 0,0 1 0,0-1 0,0 0 0,-1 0 0,1 0 0,0 1 0,0-1-192,1 0 7,-1 1 0,0-1 1,0 1-1,0-1 1,0 0-1,0 1 1,-1-1-1,1 1 1,0-1-1,0 1 1,0-1-1,0 1 0,0-1 1,-1 1-1,1-1 1,0 1-1,0 0 1,-1-1-1,1 1 1,0-1-1,-1 1 0,1-1 1,0 1-1,-1 0 1,1-1-1,-1 1 1,1 0-1,-1 0 1,1-1-1,-1 1 0,1 0 1,-1 0-1,1 0 1,-1-1-1,1 1 1,-1 0-1,1 0 1,-1 0-1,1 0 0,-1 0 1,1 0-1,-1 0 1,1 0-8,-28 0 300,1 1 0,-1 1 0,1 2 1,0 1-1,0 0 0,0 2 0,-7 4-300,22-7 51,0 1 0,0 0 0,1 1 0,0 0 0,0 1-1,-1 1-50,9-6 18,0 1 1,0-1-1,1 1 0,-1-1 0,1 1 0,0 0 0,-1 0 0,1 0 0,1 0 0,-1 0 0,0 1 0,1-1 0,-1 1 0,1-1 0,0 1 0,0-1 0,1 1 0,-1-1 0,1 1 0,0 0 0,0 0 0,0-1 0,0 4-18,3 6 31,-1 0-1,2 0 1,0 0-1,0-1 1,1 0-1,1 0 1,0 0-1,0-1 1,1 1-1,1-2 1,0 1-1,6 6-30,17 15 111,1-1-1,1-2 1,6 2-111,-31-25-15,10 6-14,-15-10 15,-1-1 0,1 1 0,-1 0 0,1-1 0,-1 1 0,1 0 0,-1 0 0,0 1-1,0-1 1,0 0 0,-1 1 0,2 1 14,-3-4-9,0 0-1,0 1 1,1-1-1,-1 0 1,0 1-1,0-1 1,0 0-1,0 0 1,0 1-1,0-1 1,0 0-1,0 1 1,0-1-1,0 0 1,0 1-1,0-1 1,0 0-1,0 1 1,0-1-1,-1 0 1,1 1-1,0-1 1,0 0-1,0 1 1,0-1-1,-1 0 1,1 0-1,0 1 1,0-1-1,-1 0 10,-10 4-64,-13-5 77,23 1-34,-48-7 29,30 4 41,1 1 1,-1 0 0,0 1-1,0 1 1,-5 1-50,22-1 6,0 1 1,0-1-1,0 0 1,0 1-1,0 0 0,0-1 1,0 1-1,0 0 1,0 0-1,0 0 1,1 0-1,-1 0 0,0 0 1,1 1-1,-1-1 1,1 0-1,0 1 0,-1-1 1,1 1-1,0 0 1,0-1-1,0 1 0,0 0 1,0 0-1,0 0 1,0 0-1,1 0 0,-1-1 1,1 1-1,0 0 1,-1 0-1,1 1-6,0 3-1,0 1-1,0-1 1,0 0 0,1 0 0,0 0-1,0 0 1,1 0 0,0 0-1,0 0 1,0 1 1,4 7 64,-4-7-29,1 0 0,0 0 0,1 0 1,0 0-1,2 3-35,106 142-149,-80-104-366,-16-23-1171,1-1 0,2 0 0,13 14 1686,-13-22-2619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5.365"/>
    </inkml:context>
    <inkml:brush xml:id="br0">
      <inkml:brushProperty name="width" value="0.1" units="cm"/>
      <inkml:brushProperty name="height" value="0.1" units="cm"/>
      <inkml:brushProperty name="color" value="#66CC00"/>
    </inkml:brush>
  </inkml:definitions>
  <inkml:trace contextRef="#ctx0" brushRef="#br0">1 0 3840,'3'2'1093,"-1"-1"-984,0 0 0,1 1 0,-1-1 0,0 1 0,0 0 0,0-1 0,1 2-109,-2-1-14,1 0 0,0 0 0,0 0 0,0-1 0,0 1 0,0 0 0,0-1 0,0 0 0,0 0 0,2 1 14,12 8 54,9 7 703,13 7-757,-7-5 561,21 13-380,-18-12 49,-2 1 0,11 10-230,-33-23 30,0 1 0,0 0-1,-1 1 1,-1 0 0,1 0 0,-2 1 0,1 0 0,4 11-30,2 9 10,-1 1-1,-2 0 1,-1 1 0,-1 0 0,-2 0-1,0 17-9,2 31 46,-5 0-1,-3 12-45,-1-91 2,-3 109 232,2-91-277,-2-1 0,0 0 0,-1 0 0,-5 13 43,6-25-120,0 1-1,0-1 1,0 0-1,-1 0 0,0-1 1,-1 1-1,1-1 1,-1 0-1,-1 0 1,1 0 120,-28 21-1856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8.028"/>
    </inkml:context>
    <inkml:brush xml:id="br0">
      <inkml:brushProperty name="width" value="0.1" units="cm"/>
      <inkml:brushProperty name="height" value="0.1" units="cm"/>
      <inkml:brushProperty name="color" value="#66CC00"/>
    </inkml:brush>
  </inkml:definitions>
  <inkml:trace contextRef="#ctx0" brushRef="#br0">1 21 4224,'0'-2'375,"0"1"-283,0 0 0,-1 0 0,1 1 0,0-1 0,0 0 0,0 0 0,1 0 0,-1 1 0,0-1 0,0 0 0,0 0 0,1 0 0,-1 1 0,0-1 0,1 0 0,-1 0 1,0 1-1,1-1 0,-1 0 0,1 1 0,-1-1 0,1 0-92,0 1 442,-1 0-159,-1 5-246,1 0 0,0 0 1,0-1-1,0 1 0,0 0 0,1 0 0,0 0 0,0 0 0,0 1-37,2 9 82,23 195 1121,8 50-193,-6-125-770,11 60 38,-27-104-281,4 22 16,-13-90-9,-1 0-1,-1 0 1,-1 4-4,0-21 11,0-4-49,0-2-20,0-22-140,2 6 15,0 0 0,1 1 0,1-1 0,1 1 0,0-1 0,2-2 183,4-11-149,-2 4-68,1-1-1,1 1 1,2 0-1,6-8 218,-7 13-38,-7 11-19,0 0-1,1 1 0,2-3 58,-6 9-12,0 0-1,0 0 1,0 0-1,0 0 1,0 1-1,0-1 1,1 1-1,-1-1 1,1 1-1,-1 0 1,1-1-1,0 2 1,2-2 12,-4 2-12,1 0 0,-1 0 0,1 0 0,-1 0 1,1 0-1,-1 0 0,1 0 0,-1 1 0,1-1 0,-1 1 1,1-1-1,-1 1 0,1-1 0,-1 1 0,0 0 0,1 0 1,-1 0-1,0-1 0,0 1 0,0 1 0,1-1 0,-1 0 1,0 0-1,-1 0 0,2 1 12,2 5-9,0-1 1,0 1-1,0-1 0,1 5 9,-5-9-5,7 13-2,0 1 0,-2 1 1,0-1-1,-1 1 0,1 9 7,-4-17 16,0 0 1,0 0-1,-1 0 0,0 0 0,-1 1 0,0-1 0,0 0 0,-1 0 0,-1 0 1,1-1-1,-2 3-16,2-6 15,0 0 1,-1-1 0,0 1 0,0-1-1,0 0 1,0 0 0,-1 0-1,1 0 1,-1-1 0,0 1-1,0-1 1,-4 2-16,-6 3 71,0 0 1,0-1-1,-8 2-71,-12 5-301,30-12-180,0 0 1,1 0-1,-1 0 0,0 1 0,1 0 1,-1-1-1,1 1 481,-13 12-2400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9.607"/>
    </inkml:context>
    <inkml:brush xml:id="br0">
      <inkml:brushProperty name="width" value="0.1" units="cm"/>
      <inkml:brushProperty name="height" value="0.1" units="cm"/>
      <inkml:brushProperty name="color" value="#66CC00"/>
    </inkml:brush>
  </inkml:definitions>
  <inkml:trace contextRef="#ctx0" brushRef="#br0">0 16 4224,'1'-1'193,"0"0"1,0 1-1,0-1 0,0 0 1,0 0-1,0 0 1,0 1-1,0-1 0,1 1 1,-1-1-1,1 0-193,6-2 289,-7 2-220,1 0 0,-1 1 0,0 0 0,1-1 0,-1 1 0,1 0 0,-1-1 0,1 1 1,-1 0-1,0 0 0,1 0 0,-1 0 0,1 1 0,-1-1 0,1 0-69,20 7 750,-21-7-723,31 13 421,-1 0 0,-1 2 1,0 1-1,-2 1 0,18 14-448,-24-14 28,-1 1 0,-1 1 0,0 1 0,-1 1 0,-2 0 0,0 1 0,0 3-28,7 12-2,-1 2 0,-2 1 0,-2 0 0,-1 2 0,-3 0 0,-1 0 0,-2 2 0,-2 1 2,-2-7-307,-3 0 0,0 0 0,-3 1 0,-1 0 0,-2-1 0,-2 1 0,-4 21 307,-3-14-2437,-1-1 0,-7 13 2437,-8 12-2283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8.199"/>
    </inkml:context>
    <inkml:brush xml:id="br0">
      <inkml:brushProperty name="width" value="0.1" units="cm"/>
      <inkml:brushProperty name="height" value="0.1" units="cm"/>
      <inkml:brushProperty name="color" value="#FFC114"/>
    </inkml:brush>
  </inkml:definitions>
  <inkml:trace contextRef="#ctx0" brushRef="#br0">0 2 2688,'1'0'38,"-1"0"0,1-1 0,0 1 0,-1 0 0,1 0 0,0 0 0,-1 0 0,1 0 0,0 0 0,0 0 0,-1 0 0,1 0 0,0 0 0,-1 0 0,1 0 0,0 0 0,-1 0 0,1 1 0,0-1 0,-1 0 0,1 0 0,-1 1 0,1-1 0,0 1 0,-1-1 0,1 0 0,-1 1 0,1-1 0,-1 1 0,1-1 0,-1 1 0,1-1 0,-1 1 0,0 0 0,1-1 0,-1 1 0,0 0 0,1 0-38,13 30-265,-11-24 361,3 9-40,-1 0 1,-1 0-1,-1 0 1,0 0-1,0 4-56,0-6 686,1-1 1,0 0-1,6 12-686,-9-22 112,21 45 196,2-1 0,2-2 1,1 0-1,3-2 0,17 18-308,14 25 654,33 63-654,-85-133 50,57 96 435,-5 2 1,19 59-486,15 43 410,-75-173-196,2 0-1,9 10-213,-28-49-210,4 5 691,-7-9-537,0 0-1,0 0 0,0 0 1,0 0-1,0 0 0,0 0 1,0 0-1,0 0 0,0 0 1,-1 0-1,1 0 0,0 0 1,0 0-1,0 0 0,0 0 1,0 0-1,0 0 0,0 0 1,0 0-1,0 0 0,0 0 1,-1 0-1,1 1 0,0-1 1,0 0-1,0 0 0,0 0 1,0 0-1,0 0 0,0 0 1,0 0-1,0 0 0,0 0 1,0 0-1,0 0 0,0 1 1,0-1-1,0 0 0,0 0 1,0 0-1,0 0 0,0 0 1,0 0-1,0 0 0,0 0 1,0 0-1,0 0 0,0 1 1,0-1-1,0 0 0,0 0 1,0 0-1,0 0 0,0 0 1,0 0-1,0 0 0,0 0 1,0 0-1,0 1 57,-5-6-2640,-3-7-37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9.098"/>
    </inkml:context>
    <inkml:brush xml:id="br0">
      <inkml:brushProperty name="width" value="0.1" units="cm"/>
      <inkml:brushProperty name="height" value="0.1" units="cm"/>
      <inkml:brushProperty name="color" value="#FFC114"/>
    </inkml:brush>
  </inkml:definitions>
  <inkml:trace contextRef="#ctx0" brushRef="#br0">91 120 2944,'33'14'2714,"-33"-14"-2718,1 1 0,0-1 0,-1 0 0,1 1 0,0-1 0,0 0 0,0 1 0,-1-1 0,1 0 0,0 0 0,0 0-1,0 0 1,-1 0 0,1 0 0,0 0 0,0 0 0,0 0 0,-1 0 0,1 0 0,0-1 0,0 1 0,0 0 4,-1 0-2,0-1 1,1 1 0,-1 0 0,0 0 0,0-1-1,1 1 1,-1 0 0,0-1 0,0 1 0,0 0-1,1-1 1,-1 1 0,0 0 0,0-1 0,0 1-1,0 0 1,0-1 0,0 1 0,1-1 0,-1 1-1,0 0 1,0-1 0,0 1 0,0 0 0,-1-1-1,1 1 1,0-1 0,0 1 0,0 0 0,0-1-1,0 1 1,0 0 0,0-1 0,-1 1 0,1 0-1,0-1 1,0 1 0,-1 0 0,1-1 0,0 1-1,0 0 1,-1 0 0,1-1 0,0 1 0,-1 0 0,-12-14 436,-1 1 0,-13-11-435,10 11 109,2-1 0,-2-3-109,15 14 43,-1 1 0,1-1-1,0 1 1,-1 0 0,1 0-1,-1 0 1,0 0 0,0 0-1,0 1 1,0-1 0,0 1-1,-1-1-42,4 2 198,0 9 202,-1-9-410,1 1 0,0-1 1,0 1-1,0-1 0,0 1 1,0 0-1,0-1 0,0 1 1,0-1-1,0 1 0,0-1 1,0 1-1,0-1 0,0 1 0,1 0 1,-1-1-1,0 1 0,0-1 1,1 1-1,-1-1 0,0 1 1,1-1-1,-1 1 0,0-1 1,1 0-1,-1 1 0,1-1 1,-1 0-1,0 1 0,1-1 0,-1 0 1,1 1-1,-1-1 0,1 0 10,1 2-3601,-2-9 1420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0.617"/>
    </inkml:context>
    <inkml:brush xml:id="br0">
      <inkml:brushProperty name="width" value="0.1" units="cm"/>
      <inkml:brushProperty name="height" value="0.1" units="cm"/>
      <inkml:brushProperty name="color" value="#FFC114"/>
    </inkml:brush>
  </inkml:definitions>
  <inkml:trace contextRef="#ctx0" brushRef="#br0">1 0 2304,'7'4'3461,"0"-1"-3109,-1 1 0,1 0 0,-1 1 0,6 4-352,33 31 1173,-7-2-865,1-1 0,2-2-1,39 26-307,-65-51 31,141 101 251,-118-81-132,-2 2 0,-1 0 0,-1 3-150,65 80 157,-47-52-161,4-2 0,31 25 4,-16-24 66,81 73-121,-35-14 92,22 37-37,-93-107-27,2-1 0,2-3 0,1-2 0,35 21 27,5-2 102,3-5 0,46 19-102,35 26 0,-133-77-80,22 10 149,11 6-479,-89-47-4539,2-3 2138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429"/>
    </inkml:context>
    <inkml:brush xml:id="br0">
      <inkml:brushProperty name="width" value="0.1" units="cm"/>
      <inkml:brushProperty name="height" value="0.1" units="cm"/>
      <inkml:brushProperty name="color" value="#FFC114"/>
    </inkml:brush>
  </inkml:definitions>
  <inkml:trace contextRef="#ctx0" brushRef="#br0">1 4 3200,'8'-3'1216,"-3"6"-928,0 0 192,-5-3 64,3 5-288,7-1-64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898"/>
    </inkml:context>
    <inkml:brush xml:id="br0">
      <inkml:brushProperty name="width" value="0.1" units="cm"/>
      <inkml:brushProperty name="height" value="0.1" units="cm"/>
      <inkml:brushProperty name="color" value="#FFC114"/>
    </inkml:brush>
  </inkml:definitions>
  <inkml:trace contextRef="#ctx0" brushRef="#br0">494 0 6240,'9'9'-35,"-7"-8"23,0 1-1,0 0 0,0-1 0,0 1 1,0 0-1,-1 0 0,1 0 1,-1 0-1,1 0 0,-1 1 0,0-1 1,0 0-1,0 1 0,0-1 1,0 1-1,0-1 0,0 1 13,-1-2-1,0 0 0,-1 0-1,1-1 1,0 1 0,0 0 0,0 0-1,-1-1 1,1 1 0,0 0-1,0-1 1,-1 1 0,1 0 0,-1-1-1,1 1 1,-1 0 0,1-1-1,-1 1 1,1-1 0,-1 1 0,1-1-1,-1 1 1,0-1 0,1 0 0,-1 1-1,0-1 1,1 0 0,-1 1-1,0-1 1,0 0 0,1 0 0,-1 0-1,0 1 1,0-1 1,-28 1 355,20-2-327,-80 4 31,0 3 0,0 5-1,-47 12-58,132-22-10,-5 0 376,1 1-1,0 0 0,-1 1 0,1-1 0,0 2 1,-5 2-366,13-6 20,0 0 0,-1 0 0,1 0 1,0 0-1,0 0 0,0 1 0,-1-1 1,1 0-1,0 0 0,0 0 0,0 0 1,-1 1-1,1-1 0,0 0 0,0 0 1,0 1-1,0-1 0,0 0 0,0 0 0,-1 1 1,1-1-1,0 0 0,0 0 0,0 1 1,0-1-1,0 0 0,0 1 0,0-1 1,0 0-1,0 0 0,0 1 0,0-1 1,0 0-1,1 0 0,-1 1 0,0-1 0,0 0 1,0 0-1,0 1 0,0-1 0,0 0 1,1 0-1,-1 0 0,0 1 0,0-1 1,0 0-1,0 0 0,1 0 0,-1 1 1,0-1-1,1 0-20,14 9 418,23 3 82,6 0-500,-6-1 167,15 6-167,-33-9 15,1 2 0,-1 0 0,-1 1 0,0 0 0,0 2 0,13 12-15,-20-15-24,-1 1 0,0 0 0,-1 1 1,0 0-1,-1 1 0,-1 0 0,1 1 0,-2-1 0,0 1 0,0 3 24,-1 0-26,0-1 1,-2 2-1,0-1 1,-1 0 0,0 1-1,-1 8 26,-1-14-4,-1 0-1,-1-1 1,0 1-1,0 0 1,-1-1-1,-1 1 1,0-1-1,-1 0 1,0 0-1,-1 3 5,3-11 4,1 0 0,-1 0-1,0 0 1,0 0-1,0 0 1,-1 0-1,1 0 1,-1-1 0,1 1-1,-1-1 1,0 0-1,0 0 1,0 0-1,0 0 1,0 0 0,0-1-1,-1 0 1,1 1-1,-1-1 1,1 0-1,-2 0-3,0-1-155,0 1 0,0-1 0,0 0 0,0 0 0,0-1 0,0 0 0,0 1 0,0-2 0,0 1 0,1 0 0,-1-1 0,0 0 0,1 0 0,-1-1 0,1 1 155,-15-12-2352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2.777"/>
    </inkml:context>
    <inkml:brush xml:id="br0">
      <inkml:brushProperty name="width" value="0.1" units="cm"/>
      <inkml:brushProperty name="height" value="0.1" units="cm"/>
      <inkml:brushProperty name="color" value="#FFC114"/>
    </inkml:brush>
  </inkml:definitions>
  <inkml:trace contextRef="#ctx0" brushRef="#br0">125 1 2944,'62'17'2315,"-60"-16"-2173,0 0 0,0 0 0,0 0 1,-1 0-1,1 1 0,0-1 1,-1 0-1,1 1 0,-1-1 1,1 1-1,-1 0 0,0-1 1,0 1-1,1 0 0,-1 0 0,0 0 1,-1 0-1,1 0 0,0 0-142,-2 5 109,0 1 0,-1-1 0,0 0 0,0 0-1,-1 0 1,1 0 0,-3 3-109,0 2 118,-14 30 130,-2-2 0,-15 20-248,-5 10 96,-30 45 1264,70-113-1332,0 0 0,1 1 0,-1-1 0,1 0 0,-1 0 0,1 1 0,0-1 0,0 0 0,0 1 0,0-1 0,1 0 0,-1 0 0,1 1 0,-1-1 0,1 0 0,0 0 0,0 0-1,0 0 1,0 0 0,0 0 0,0 0 0,0 0 0,1 0 0,-1 0 0,1-1 0,0 1 0,-1 0 0,1-1 0,0 1-28,29 24-98,-27-22 176,-1-1 1,1 1 0,0-1-1,0 0 1,0 0-1,0 0 1,0 0 0,1-1-1,-1 0 1,1 0 0,0 0-1,0 0 1,0-1 0,3 1-79,144 19 714,-128-17-732,0 1-1,0 1 0,0 1 1,14 7 18,2 6-2710,-38-20-276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7.887"/>
    </inkml:context>
    <inkml:brush xml:id="br0">
      <inkml:brushProperty name="width" value="0.1" units="cm"/>
      <inkml:brushProperty name="height" value="0.1" units="cm"/>
      <inkml:brushProperty name="color" value="#FFC114"/>
    </inkml:brush>
  </inkml:definitions>
  <inkml:trace contextRef="#ctx0" brushRef="#br0">0 0 2816,'3'3'1406,"-1"-1"-204,1 53 398,2 12 218,-4-63-1688,-1 1-1,1-1 1,0 0-1,0 1 1,0-1-1,2 4-129,4 15 269,28 121 803,11 75-550,-20-96-474,-23-105-91,2 7-243,-1 0 0,0 0 0,-2 13 286,-2-36-779,0-2-314,0 0-310,0 0-799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1.082"/>
    </inkml:context>
    <inkml:brush xml:id="br0">
      <inkml:brushProperty name="width" value="0.1" units="cm"/>
      <inkml:brushProperty name="height" value="0.1" units="cm"/>
      <inkml:brushProperty name="color" value="#FFC114"/>
    </inkml:brush>
  </inkml:definitions>
  <inkml:trace contextRef="#ctx0" brushRef="#br0">1 58 2432,'2'-13'708,"-2"11"-624,0 0 0,1 0 0,-1 0 0,0 0 0,1 0 0,-1 0 0,1 0 0,0 0 1,-1 0-1,1 0 0,0 0 0,0 0 0,0 1 0,1-1 0,-1 0 0,0 1 0,1-1 0,-1 1 0,1-1 0,-1 1 0,1 0 0,-1 0 0,1 0 0,1-1-84,0 2 118,0-1 0,0 1-1,0 0 1,0 0 0,0 0-1,0 0 1,0 0 0,0 1 0,-1-1-1,1 1 1,0 0 0,0 0-1,0 0 1,0 0 0,-1 1-1,1-1 1,0 1-118,11 4 463,-2-1-144,0 1 0,-1 1 0,0 0-1,0 0 1,0 1 0,1 2-319,21 15 812,9 4-125,-12-7-450,1-1 0,0-2 0,2-1 0,0-2 0,2 0-237,94 28 426,-41-15-383,-2 4 0,1 4-43,201 109-48,-5 5 48,-226-116 11,50 43-11,-50-35-21,43 23 21,93 40 30,-51-28-60,-86-47 129,61 35-12,115 46-87,47 10-565,-198-82 363,-1 4-1,24 21 203,-65-39 10,2-2 1,0-2 0,1-1-1,1-3 1,1-1 0,1-2-1,15 1-10,-35-9-99,-17-4 115,-1-1-1,1-1 1,-1 1-1,1-1 1,6 0-16,13-1 193,-3 1 1,0-2 0,12-2-194,-19 2 97,-1 0 0,1 0 0,9 2-97,24 1 179,-21 2-190,-28-4-53,-1 0 1,1 0-1,-1 0 0,1 0 1,-1 0-1,1 0 0,-1 1 1,1-1-1,-1 0 0,1 0 0,-1 1 1,1-1-1,-1 0 0,0 1 1,1-1-1,-1 0 0,1 1 1,-1-1-1,0 1 0,1-1 1,-1 0-1,0 1 0,0-1 1,0 1-1,1-1 0,-1 1 1,0-1-1,0 1 0,0-1 1,0 1-1,0-1 0,0 1 1,0 0-1,0-1 0,0 1 1,0-1-1,0 1 0,0-1 1,0 1-1,0-1 0,0 1 0,0-1 1,-1 1-1,1-1 0,0 1 1,0-1-1,-1 0 0,1 1 1,0-1-1,-1 1 64,-3 5-1509,-1-1-923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072"/>
    </inkml:context>
    <inkml:brush xml:id="br0">
      <inkml:brushProperty name="width" value="0.1" units="cm"/>
      <inkml:brushProperty name="height" value="0.1" units="cm"/>
      <inkml:brushProperty name="color" value="#FFC114"/>
    </inkml:brush>
  </inkml:definitions>
  <inkml:trace contextRef="#ctx0" brushRef="#br0">216 68 3072,'-4'-20'3048,"3"16"-3036,-1 0 1,1 0-1,-1 1 0,0-1 1,-1 1-1,1-1 0,-1 1 1,1 0-1,-1 0 0,0 0 1,-1 0-13,3 2 28,-1 0 0,0 0 0,0 1 0,0-1 0,0 0 0,0 1 0,0-1 0,-1 1 0,1 0 0,0 0 0,0-1 0,0 1 1,0 1-1,0-1 0,0 0 0,-1 0 0,1 1 0,-2 0-28,-2 1 21,0-1-1,1 2 1,-1-1 0,0 0-1,1 1 1,-1 0-21,-3 4 17,0 1-1,0 0 1,1 0-1,0 1 1,0 0-1,1 0 1,0 1-1,1-1 0,0 2 1,1-1-1,-2 4-16,4-8 85,1 1 1,0 0-1,0 0 0,1 0 0,-1 0 0,2 0 0,-1 0 0,1 0 0,0 0 0,0 0 0,1 0 0,0 0 0,0 0 0,2 6-85,0-3 121,1 1 0,0-1-1,0 1 1,1-1 0,0-1 0,1 1-1,0-1 1,1 0 0,0 1-121,0-2 87,0 1 0,1-2 1,0 1-1,0-1 0,0 0 0,1 0 1,0-1-1,1 0 0,-1-1 0,1 0 1,10 3-88,-18-7 7,0-1 0,0 1 0,0 0 1,0 0-1,0 0 0,-1 0 0,1 1 1,0-1-1,-1 0 0,1 1 0,-1-1 0,1 1 1,-1 0-1,1-1 0,-1 1 0,0 0 1,0 0-1,0 0 0,0 0 0,0 0 0,-1 0 1,1 0-1,-1 0-7,1 3-21,0 0 0,-1 1 1,0-1-1,0 0 0,0 1 0,-1-1 0,1 0 1,-3 5 20,0 6-2,-1 0 0,0 0 1,-2 0-1,0-1 0,0 0 1,-2 0-1,0 0 1,0-1-1,-1-1 0,-1 1 1,-1-1-1,1-1 0,-4 2 2,13-12-86,-1-1 0,1 0 0,-1 0 0,1 0 0,0 0 0,-1 0 0,0 0-1,1 0 1,-1 0 0,0 0 0,1-1 0,-1 1 0,0-1 0,0 1 0,1-1 0,-1 0-1,0 1 1,0-1 0,0 0 0,0 0 0,1-1 0,-1 1 0,0 0 0,0 0 0,0-1-1,1 1 1,-1-1 0,0 0 0,0 0 86,-1-1-251,0 0 0,1 0-1,-1 0 1,0 0 0,1-1-1,0 1 1,-1-1 0,1 1 0,0-1-1,0 0 1,1 0 0,-1 0-1,1 0 1,-1 0 0,0-2 251,-2-15-2320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851"/>
    </inkml:context>
    <inkml:brush xml:id="br0">
      <inkml:brushProperty name="width" value="0.1" units="cm"/>
      <inkml:brushProperty name="height" value="0.1" units="cm"/>
      <inkml:brushProperty name="color" value="#FFC114"/>
    </inkml:brush>
  </inkml:definitions>
  <inkml:trace contextRef="#ctx0" brushRef="#br0">1 156 3712,'3'3'204,"0"-1"1,0 1 0,0 0-1,0 0 1,0 0-1,-1 0 1,1 1-1,-1-1 1,0 0-1,0 1 1,0 0-1,-1 0 1,1-1-1,-1 3-204,5 12-222,-2 0 0,2 12 222,-4-22 210,6 52-58,-3-24 958,3 10-1110,-6-36 321,1-1 0,0 0 0,0 1 0,1-1 0,0 0 0,0-1 0,1 1-321,-3-6 193,0 1-1,1-1 0,-1 0 0,0 0 0,1-1 1,0 1-1,-1 0 0,1-1 0,1 1-192,-3-3 73,0 1 0,0-1 0,0 1 0,0-1 0,1 0 0,-1 1-1,0-1 1,0 0 0,0 0 0,1 0 0,-1 0 0,0 0 0,0 0 0,1 0-1,-1-1 1,0 1 0,0 0 0,0-1 0,0 1 0,1-1 0,-1 1 0,0-1 0,0 1-1,0-1 1,0 0 0,0 0 0,0 1 0,0-2-73,3-1 64,-1 0 0,0 0 0,1-1 0,-1 1 0,0-1 0,-1 0 0,1 0 0,-1 0 0,1-1-64,16-42-12,-10 24 45,20-52-1029,-3-2 0,-4-1 996,14-78-4936,-31 130 2670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0.917"/>
    </inkml:context>
    <inkml:brush xml:id="br0">
      <inkml:brushProperty name="width" value="0.1" units="cm"/>
      <inkml:brushProperty name="height" value="0.1" units="cm"/>
      <inkml:brushProperty name="color" value="#FFC114"/>
    </inkml:brush>
  </inkml:definitions>
  <inkml:trace contextRef="#ctx0" brushRef="#br0">0 1 2816,'15'7'3338,"-10"-3"-3265,-1 1-1,0 0 0,1 1 0,-1-1 0,-1 1 0,1-1 0,-1 1 1,0 0-1,-1 1 0,1-1 0,-1 0 0,0 1 0,-1-1 0,0 1 1,0 0-1,0-1 0,-1 1 0,0 0 0,0 0-72,0 241 484,0-142-5005,0-85 2505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6.833"/>
    </inkml:context>
    <inkml:brush xml:id="br0">
      <inkml:brushProperty name="width" value="0.1" units="cm"/>
      <inkml:brushProperty name="height" value="0.1" units="cm"/>
      <inkml:brushProperty name="color" value="#FFC114"/>
    </inkml:brush>
  </inkml:definitions>
  <inkml:trace contextRef="#ctx0" brushRef="#br0">0 1 2560,'0'28'1634,"1"0"-1,1-1 1,4 15-1634,7 39 1380,-5-30-141,12 41-1239,-9-46 224,-3 2 0,3 39-224,-1-2 96,-3-16-489,-3 1 0,-4 40 393,-1-46-366,1-61-791,0-6-412,0-5-569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8.335"/>
    </inkml:context>
    <inkml:brush xml:id="br0">
      <inkml:brushProperty name="width" value="0.1" units="cm"/>
      <inkml:brushProperty name="height" value="0.1" units="cm"/>
      <inkml:brushProperty name="color" value="#FFC114"/>
    </inkml:brush>
  </inkml:definitions>
  <inkml:trace contextRef="#ctx0" brushRef="#br0">0 0 3456,'16'64'2149,"-7"-25"-1416,-2-10-666,-1 4-25,33 166 156,-38-191 477,1-1-1,-1 0 1,-1 1 0,1 5-675,17-25 448,-1-1-285,15-13-118,4-6-45,-31 27 0,1 0 0,0 0 0,0 1 0,1-1 0,0 1 1,-1 1-1,1-1 0,0 1 0,1 0 0,-1 1 0,-4 1 8,0 0 0,1 0 0,-1 1 0,0-1 0,0 1 0,0 0 1,1 0-1,-1 0 0,0 1 0,0-1 0,0 1 0,0 0 0,0 0 0,1 0 0,-1 0 0,-1 0 0,1 0 0,0 1 0,0 0 0,0-1 0,-1 1 0,1 0 0,-1 0 0,0 1 0,1-1-8,2 5-4,0-1 0,0 1 0,-1 0-1,0 0 1,-1 0 0,1 0-1,-1 1 1,0-1 0,-1 1 0,0 0-1,0 0 1,-1 0 0,0 0 0,-1 0-1,1 0 1,-1 0 0,-1 0 0,0 0-1,0 0 1,-1 4 4,-1-1 29,0 0 0,0-1-1,-1 1 1,0-1 0,-3 5-29,4-11 1,0 0 1,0 1-1,-1-1 0,1 0 1,-1-1-1,1 1 0,-1-1 1,-1 1-1,1-1 0,0 0 1,-1-1-1,-3 3-1,0-2-116,0 1 0,0-2 0,0 1 0,0-1 0,-1 0 0,1-1 1,-1 1-1,1-2 0,-1 1 0,0-1 0,1-1 0,-1 0 0,1 0 0,-1 0 0,1-1 0,-1 0 0,1-1 0,0 0 0,-6-3 116,-5-5-2346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0.534"/>
    </inkml:context>
    <inkml:brush xml:id="br0">
      <inkml:brushProperty name="width" value="0.1" units="cm"/>
      <inkml:brushProperty name="height" value="0.1" units="cm"/>
      <inkml:brushProperty name="color" value="#FFC114"/>
    </inkml:brush>
  </inkml:definitions>
  <inkml:trace contextRef="#ctx0" brushRef="#br0">78 121 2816,'13'15'1595,"-12"-14"-1532,0 0 1,0 0 0,0 1 0,0-1-1,0 0 1,0 0 0,0 0 0,0 0 0,0 0-1,0-1 1,1 1 0,-1 0 0,0 0-1,1-1 1,-1 1 0,0-1 0,1 1 0,-1-1-1,1 0 1,-1 1 0,0-1 0,1 0-1,-1 0 1,1 0-64,-1 0 5,-1 0 0,1 0 1,0 0-1,-1 0 0,1 0 0,-1 0 0,1 0 0,-1 0 0,1 0 0,-1 0 0,1 0 1,0-1-1,-1 1 0,1 0 0,-1 0 0,1-1 0,-1 1 0,0 0 0,1 0 0,-1-1 1,1 1-1,-1-1 0,1 1 0,-1 0 0,0-1 0,1 1 0,-1-1 0,0 1 1,0-1-1,1 1 0,-1-1 0,0 1 0,0-1 0,0 1 0,1-1 0,-1 1 0,0-1 1,0 0-1,0 1 0,0-1 0,0 1 0,0-1 0,0 1 0,0-1 0,0 1 1,-1-1-1,1 0 0,0 0-5,-2-4 42,0 0 0,0 0 0,0 0 0,0 0 0,-2-1-42,-1-4 296,3-3 380,2 11-30,2 8-496,0-2-147,0 1 0,0-1 1,0 1-1,0-1 0,1 0 0,-1 0 0,1 0 1,0 0-1,1 0 0,1 1-3,-4-4 85,-1-1 6,1 0-78,-1 0-1,1 0 1,-1-1 0,1 1-1,0 0 1,-1 0 0,1-1-1,-1 1 1,1 0 0,-1-1-1,1 1 1,-1 0 0,1-1-1,-1 1 1,1-1 0,-1 1-13,1-2-3,-1 0 1,1 1-1,-1-1 1,1 0 0,-1 0-1,0 0 1,1 0-1,-1 1 1,0-1-1,0 0 1,-1 0 0,1 0-1,0 0 1,-1 0-1,1 1 1,-1-1-1,0-1 3,0 0-11,-1 0 0,0 0 0,0-1 0,0 1 0,0 1-1,0-1 1,-1 0 0,-2-2 11,-3-2-23,-1 0 0,0 1 0,-1-1 0,0 2 0,-3-2 23,-33-14-74,46 20 72,-1 1-1,0-1 1,1 1 0,-1 0 0,0-1 0,1 1-1,-1 0 1,0-1 0,0 1 0,0 0 0,1 0-1,-1 0 1,0 0 0,0 0 0,0 0 0,1 0-1,-1 0 1,0 0 0,0 0 0,0 0 0,1 0-1,-1 1 1,0-1 0,0 0 0,1 1-1,-1-1 1,0 0 0,1 1 0,-1-1 0,0 1-1,1-1 1,-1 1 0,1-1 0,-1 1 2,0 2 7,0-1 0,0 0 1,0 0-1,1 1 0,-1-1 1,1 1-1,-1-1 0,1 0 0,0 1 1,0-1-1,0 2-7,0 0 9,1 0 1,-1 0-1,1 1 1,0-1-1,0 0 1,0 0-1,1 0 0,-1 0 1,1 0-1,1 2-9,4 5-712,1 1 0,5 6 712,-7-12-364,-1 0 0,-1 1 0,1-1-1,-1 1 1,0 0 0,-1 1 0,0-1-1,0 0 1,0 3 364,2 11-190,-2 0 0,0 1 0,0 19 190,-5-26 1667,2-16 986,2-6-2222,0 2-356,1 0 0,-1-1-1,1 1 1,0 0-1,1-1-74,-1 2-40,0-1 1,-1 0-1,1 0 0,-1 0 0,0 0 0,0 0 40,-1 2-22,0 1 0,-1-1 0,1 1 0,-1-1 0,1 0 0,-1 1 0,0-1 0,0 1 0,0-1 1,0 1-1,-1-1 0,1 0 0,-1 1 0,1-1 0,-1 1 0,0-1 0,0 1 0,-1-2 22,-6-15 36,1 0-1,1 0 1,-1-11-36,4-1 106,3 30-170,0 1 38,0 0 58,0 2-48,0-2 12,1 1 0,-1 0 0,0 0-1,0-1 1,1 1 0,-1 0 0,0-1 0,1 1 0,-1 0 0,0-1 0,1 1 0,-1-1 0,1 1 0,-1-1 0,1 1-1,-1-1 1,1 1 0,0-1 0,-1 1 0,1-1 0,0 1 0,-1-1 0,1 0 0,0 0 0,-1 1 0,1-1 0,0 0-1,-1 0 1,1 0 0,0 0 0,0 0 0,-1 0 0,1 0 0,0 0 0,0 0 0,-1 0 0,1 0 0,0 0 4,3-1-1227,1 1-591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1.963"/>
    </inkml:context>
    <inkml:brush xml:id="br0">
      <inkml:brushProperty name="width" value="0.1" units="cm"/>
      <inkml:brushProperty name="height" value="0.1" units="cm"/>
      <inkml:brushProperty name="color" value="#FFC114"/>
    </inkml:brush>
  </inkml:definitions>
  <inkml:trace contextRef="#ctx0" brushRef="#br0">122 4 2560,'0'0'832,"-5"-4"917,4 5-1728,0-1-1,-1 0 1,1 1-1,0-1 1,0 1-1,0-1 1,0 1-1,0 0 1,0-1-1,0 1 1,0 0-1,0 0 1,0 0-1,1 0 1,-1 0 0,0 0-1,0 0-20,-14 21 393,12-16-314,-6 10 108,0 1-1,2 0 0,0 1 0,-2 8-186,-4 11 567,7-17-378,0 0-1,1 1 1,2-1-1,0 1 1,1 0-1,1 0 1,1 0-1,1 0 0,1 0 1,1 2-189,7 41 47,3-1 0,16 40-47,-4-19-1672,-6-29-3120,-10-30 3059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3.660"/>
    </inkml:context>
    <inkml:brush xml:id="br0">
      <inkml:brushProperty name="width" value="0.1" units="cm"/>
      <inkml:brushProperty name="height" value="0.1" units="cm"/>
      <inkml:brushProperty name="color" value="#FFC114"/>
    </inkml:brush>
  </inkml:definitions>
  <inkml:trace contextRef="#ctx0" brushRef="#br0">77 1 3712,'1'2'253,"0"1"-1,0-1 1,0 0 0,1 0-1,-1 1 1,1-1-1,-1 0 1,1 0 0,0-1-1,0 1 1,0 0 0,0-1-1,1 2-252,10 8 134,2 6 133,-1 0 0,-1 0 0,0 1 0,8 17-267,-15-24 26,-1 1 0,0 0 0,-1 0 0,0 0 0,-1 0 0,0 1 0,-1-1 0,0 1 0,-1 2-26,-1 17-25,-1 0 0,-1 0 0,-2 0 0,-1-1 0,-7 20 25,-9 25 45,-23 49-45,27-80-544,-2-2 0,-2 0 0,-2-1 0,-4 3 544,-1-3-1856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2.285"/>
    </inkml:context>
    <inkml:brush xml:id="br0">
      <inkml:brushProperty name="width" value="0.1" units="cm"/>
      <inkml:brushProperty name="height" value="0.1" units="cm"/>
      <inkml:brushProperty name="color" value="#FFC114"/>
    </inkml:brush>
  </inkml:definitions>
  <inkml:trace contextRef="#ctx0" brushRef="#br0">479 240 2816,'0'-11'1563,"0"3"-1342,-1 0 0,0 0 1,0 1-1,0-1 0,-1 0 0,-1 1 1,1-1-1,-1 1 0,0 0 1,-1 0-1,0 0 0,-2-4-221,-4-4 294,0-1-1,0 1 0,-12-12-293,17 22 65,0-1-1,0 1 1,-1 0-1,0 1 1,0-1-1,0 1 1,-1 0-1,1 1 1,-1 0-1,0 0 1,0 0-65,2 2 73,0 0 1,1 0-1,-1 0 1,0 0 0,0 1-1,0 0 1,0 0-1,1 1 1,-1-1 0,0 1-1,-4 1-73,1 0 118,-1 1 0,2 0 0,-1 1 0,0 0 0,1 0 0,-6 4-118,-3 4 131,1 0-1,-1 2 1,2 0 0,0 0-1,-5 8-130,-10 11-35,19-22 66,0 0 1,0 0 0,1 1 0,1 1-1,0-1 1,0 1 0,-3 11-32,10-23 7,1 1-1,-1-1 1,1 0-1,-1 1 1,1-1 0,0 1-1,0-1 1,0 1-1,0-1 1,0 0 0,0 1-1,0-1 1,0 1-1,0-1 1,1 1 0,-1-1-1,1 0 1,-1 1 0,1-1-1,0 0 1,-1 1-1,1-1-6,0 0 9,1 1-1,-1-1 1,1 0 0,-1 1-1,1-1 1,-1 0-1,1 0 1,0 0 0,-1-1-1,1 1 1,0 0-1,0 0 1,0-1-1,-1 1 1,1-1 0,2 0-9,1 1 0,1-1 0,-1 0 0,1 0 0,-1-1 0,0 0 0,1 0 0,1 0 0,14-3 0,27-3-45,0-3 1,-1-1-1,20-9 45,-56 16-23,0 0 0,0-1 0,-1 0 1,0 0-1,0-1 0,0-1 0,5-4 23,-10 7-2,0-1 0,0 0 0,-1 0 0,0 0 0,0 0 0,0-1 0,0 1 0,-1-1 0,0 0 0,0 0 0,-1 0 0,1 0 0,0-5 2,-1-12-24,-3 22-3,1 15 14,1 5 97,0 1 0,4 10-84,1 11 141,4 21 22,13 43-163,-6-29-1624,-9-39-1032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0.037"/>
    </inkml:context>
    <inkml:brush xml:id="br0">
      <inkml:brushProperty name="width" value="0.1" units="cm"/>
      <inkml:brushProperty name="height" value="0.1" units="cm"/>
      <inkml:brushProperty name="color" value="#FFC114"/>
    </inkml:brush>
  </inkml:definitions>
  <inkml:trace contextRef="#ctx0" brushRef="#br0">3 0 896,'1'0'8,"-1"1"1,0-1-1,0 0 1,0 0-1,0 0 1,0 0-1,0 0 1,0 0-1,0 0 1,0 0-1,0 0 1,-1 0-1,1 0 0,0 0 1,0 0-1,0 0 1,0 0-1,0 0 1,0 0-1,0 0 1,0 1-1,0-1 1,0 0-1,0 0 1,0 0-1,0 0 0,0 0 1,0 0-1,0 0 1,0 0-1,0 0 1,0 0-1,0 0 1,0 0-1,0 0 1,0 0-1,0 0 1,0 0-1,-1 0 0,1 0 1,0 0-1,0 0 1,0 0-1,0 0 1,0 0-1,0 0 1,0 0-1,0 0 1,0 0-1,0 0 1,0 0-1,0 0 0,0 0 1,0 0-1,0 0 1,0 0-1,0 0 1,0 0-1,-1 0-8,3 6 226,-2-5-274,0 10 4603,-1-10-4433,1-1 0,0 1 0,-1 0 1,1 0-1,0 0 0,0 0 0,0-1 1,0 1-1,0 0 0,0 0 0,0 0 0,0 0 1,0-1-1,0 1 0,0 0 0,0 0 1,1 0-1,-1 0 0,0-1 0,1 1 0,-1 0 1,1 0-1,-1-1 0,1 1-122,14 29-133,-10-20 351,0 0-186,-1 1-1,-1-1 0,1 1 1,-2-1-1,0 1 1,0 0-1,0 8-31,-1 20-57,-2 23 57,0-11-88,1-42 96,1 7-50,-2 0 1,0-1-1,-2 11 42,-3 6 53,2-1 0,1 1 1,2 21-54,-4 27-38,5-77 47,0-1 0,0 0 0,0 1 0,1-1 0,-1 0 0,1 0 0,-1 1-1,1-1 1,0 1-9,0-2-304,-1-1-517,0 0-475,0 0-789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9:24.096"/>
    </inkml:context>
    <inkml:brush xml:id="br0">
      <inkml:brushProperty name="width" value="0.1" units="cm"/>
      <inkml:brushProperty name="height" value="0.1" units="cm"/>
      <inkml:brushProperty name="color" value="#FFC114"/>
    </inkml:brush>
  </inkml:definitions>
  <inkml:trace contextRef="#ctx0" brushRef="#br0">1 4 768,'35'-3'3136,"-34"3"-3052,-1 0 0,1 0 1,-1 0-1,1 1 0,-1-1 1,1 0-1,-1 0 0,1 1 0,-1-1 1,1 0-1,-1 1 0,1-1 0,-1 1 1,0-1-1,1 0 0,-1 1 1,0-1-1,1 1 0,-1-1 0,0 1 1,0-1-1,0 1 0,1-1 0,-1 1 1,0-1-1,0 1 0,0-1 1,0 1-1,0 0 0,0-1 0,0 1 1,0-1-1,0 1-84,0 26 2,-1-15 276,1 286 2223,6-254-2307,-2-21 140,3 17 182,1 0-1,10 24-515,-4-17 41,2 22-41,-12-29 91,-4-39 26,5 6-1717,-5-7-1098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6.075"/>
    </inkml:context>
    <inkml:brush xml:id="br0">
      <inkml:brushProperty name="width" value="0.1" units="cm"/>
      <inkml:brushProperty name="height" value="0.1" units="cm"/>
      <inkml:brushProperty name="color" value="#FFC114"/>
    </inkml:brush>
  </inkml:definitions>
  <inkml:trace contextRef="#ctx0" brushRef="#br0">171 3 2688,'16'-1'1297,"-13"1"-1255,0-1-1,0 1 1,1 0 0,-1 0 0,0 0 0,0 0 0,0 1 0,0-1-1,1 1 1,-1 0 0,0 0 0,0 0 0,0 0 0,-1 1 0,1-1 0,0 1-1,0-1 1,-1 1 0,1 0 0,-1 0 0,1 1-42,-2-2 80,-1-1 85,-19 0 1024,-24-1-782,5 0-19,-20 3-388,0 10 181,55-12-157,1 1-1,-1-1 0,1 1 0,-1-1 1,0 1-1,1 0 0,0 0 0,-1 0 1,1 1-1,0-1 0,-1 1 0,1-1 1,0 1-1,0 0-23,2-2 47,0 1 0,0 0 0,0-1 0,0 1 1,0 0-1,0-1 0,0 1 0,0 0 0,0-1 0,0 1 0,0-1 1,1 1-1,-1 0 0,0-1 0,0 1 0,1-1 0,-1 1 0,0 0 1,1-1-1,-1 1 0,0-1 0,1 1 0,-1-1 0,1 1-47,12 11 639,15 9-372,-1 1 1,-1 1-1,-1 2 0,13 15-267,-30-31 35,11 12-33,-2 0 0,0 1-1,-1 1 1,-2 1-1,0 0 1,-1 0 0,-2 1-1,0 1 1,-2 0-1,3 13-1,-10-27-12,1 0 0,-2-1 0,1 1-1,-2 0 1,0 0 0,0 3 12,0-9-3,-1-1-1,0 0 1,0 0 0,0 0 0,0 0-1,-1 0 1,0 0 0,0 0-1,0 0 1,-1-1 0,1 1 0,-1-1-1,0 0 1,0 0 0,-1 1 3,2-3 3,-1-1 1,1 1-1,0-1 0,0 0 1,0 1-1,-1-1 1,1 0-1,-1-1 1,1 1-1,-1 0 0,1-1 1,-1 1-1,1-1 1,-1 0-1,1 0 1,-1 0-1,1 0 0,-1 0 1,1-1-1,-1 1 1,-1-1-4,-7-2 30,0 0 0,0-1 0,1 0 0,-4-2-30,5 2-26,0-2-1,0 1 1,-7-7 26,9 6-718,-1 1 0,0 0 0,0 0 0,-1 1-1,-3-2 719,-5 2-2314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7.435"/>
    </inkml:context>
    <inkml:brush xml:id="br0">
      <inkml:brushProperty name="width" value="0.1" units="cm"/>
      <inkml:brushProperty name="height" value="0.1" units="cm"/>
      <inkml:brushProperty name="color" value="#FFC114"/>
    </inkml:brush>
  </inkml:definitions>
  <inkml:trace contextRef="#ctx0" brushRef="#br0">2 38 1152,'0'-3'258,"0"2"-242,0 1 0,-1-1 0,1 1-1,0 0 1,0-1 0,0 1 0,0-1-1,0 1 1,0-1 0,0 1 0,0 0-1,0-1 1,0 1 0,0-1 0,0 1 0,0 0-1,1-1 1,-1 1 0,0-1 0,0 1-1,0 0 1,0-1 0,1 1 0,-1 0 0,0-1-1,0 1 1,1 0 0,-1-1 0,0 1-1,1 0 1,-1 0 0,0-1 0,1 1 0,-1 0-16,1 0 122,-1-3-460,3-10 3533,-2 12-3108,-1 1-1,0 0 1,0 0 0,0-1-1,0 1 1,0 0-1,1 0 1,-1-1-1,0 1 1,0 0 0,0 0-1,1 0 1,-1-1-1,0 1 1,0 0-1,1 0 1,-1 0 0,0 0-1,0-1 1,1 1-1,-1 0 1,0 0 0,1 0-1,-1 0 1,0 0-1,1 0 1,-1 0-1,0 0 1,0 0 0,1 0-1,-1 0 1,0 0-1,1 0 1,-1 0 0,0 0-1,1 0 1,-1 1-1,0-1 1,0 0-1,1 0 1,-1 0 0,0 0-1,0 0 1,1 1-87,8 4 287,-5-3-237,-1 0 1,0 0 0,0 0 0,0 0 0,0 1-1,0-1 1,0 1 0,1 2-51,12 16-26,-2 1-1,-1 1 1,0 0 0,-2 1-1,5 13 27,-3-6 39,1-1 0,2-1-1,2 2-38,-15-26-74,-2-4 123,-1 0-1,1 0 1,0 0-1,0 1 0,-1-1 1,1 0-1,0 0 1,0 0-1,0 0 1,0-1-1,1 2-48,-1-2 28,0 0 1,-1 0-1,1-1 0,-1 1 0,1 0 1,0 0-1,-1 0 0,1-1 0,-1 1 0,1 0 1,-1 0-1,1-1 0,-1 1 0,1-1 1,-1 1-1,1 0 0,-1-1 0,1 1 1,-1-1-1,0 1 0,1-1 0,-1 1 0,0-1 1,1 0-1,-1 1 0,0-1 0,0 1-28,6-11 65,-2 1 0,1-1 0,-1 1 0,-1-1 1,0 0-1,0-1 0,-1 1 0,-1-3-65,8-28 71,3-17-384,-9 34-2135,-1-1-1,-1-12 2449,-1 29-2011,-5 1-202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8.088"/>
    </inkml:context>
    <inkml:brush xml:id="br0">
      <inkml:brushProperty name="width" value="0.1" units="cm"/>
      <inkml:brushProperty name="height" value="0.1" units="cm"/>
      <inkml:brushProperty name="color" value="#FFC114"/>
    </inkml:brush>
  </inkml:definitions>
  <inkml:trace contextRef="#ctx0" brushRef="#br0">1 0 2816,'0'0'917,"0"0"-554,0 0-134,0 0-5,0 0-112,0 0-69,4 8-11,1 12-297,-1 0 0,-1 0 0,0 1 1,-2-1-1,0 0 0,-2 1 0,0 2 265,0 24-626,1-16-606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5.408"/>
    </inkml:context>
    <inkml:brush xml:id="br0">
      <inkml:brushProperty name="width" value="0.1" units="cm"/>
      <inkml:brushProperty name="height" value="0.1" units="cm"/>
      <inkml:brushProperty name="color" value="#FFC114"/>
    </inkml:brush>
  </inkml:definitions>
  <inkml:trace contextRef="#ctx0" brushRef="#br0">42 25 1280,'0'0'27,"-1"-1"0,1 1 0,0-1 0,-1 1 0,1-1-1,0 0 1,-1 1 0,1-1 0,0 1 0,0-1 0,0 0 0,0 1 0,-1-1 0,1 0 0,0 1 0,0-1-1,0 0 1,0 1 0,0-1 0,0 1 0,1-1 0,-1 0 0,0 1 0,0-1 0,0 0 0,1 1 0,-1-1-1,0 1 1,1-1-27,0-5 527,-1 5 65,0 1-54,0 0-42,1 0-387,-1 0 1,0 1-1,0-1 0,0 0 0,1 0 1,-1 0-1,0 0 0,0 0 0,0 1 1,0-1-1,1 0 0,-1 0 0,0 0 0,0 1 1,0-1-1,0 0 0,0 0 0,0 0 1,0 1-1,0-1 0,1 0 0,-1 0 1,0 1-1,0-1 0,0 0 0,0 0 0,0 1-109,-4 93 1179,-1-38-363,5-37-488,1 25-92,-3 0 0,-2 2-236,-3-22 110,6-20-31,0 0 1,0 0-1,0-1 1,0 1-1,1 0 1,-1 3-80,-4 14 330,2 11-276,-2 24 527,5 84 454,0-140-1034,0 0-1,0 1 0,0-1 0,0 0 1,0 0-1,0 1 0,0-1 0,0 0 0,0 0 1,0 1-1,0-1 0,0 0 0,0 0 1,0 0-1,0 1 0,0-1 0,0 0 1,0 0-1,0 1 0,0-1 0,-1 0 1,1 0-1,0 0 0,0 0 0,0 1 1,0-1-1,0 0 0,-1 0 0,1 0 1,0 0-1,0 1 0,0-1 0,-1 0 1,1 0-1,0 0 0,0 0 0,0 0 1,-1 0-1,1 0 0,0 0 0,0 0 0,-1 15 48,1-12-37,0 31 768,0-34-646,0 0-37,0 0-53,0 7 101,0-5-4267,0-2 1094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7.380"/>
    </inkml:context>
    <inkml:brush xml:id="br0">
      <inkml:brushProperty name="width" value="0.1" units="cm"/>
      <inkml:brushProperty name="height" value="0.1" units="cm"/>
      <inkml:brushProperty name="color" value="#FFC114"/>
    </inkml:brush>
  </inkml:definitions>
  <inkml:trace contextRef="#ctx0" brushRef="#br0">425 55 3200,'2'-1'630,"10"-4"70,-12 5-674,0 0-1,1 0 1,-1-1 0,0 1-1,0 0 1,0 0 0,0 0-1,1 0 1,-1 0 0,0 0-1,0 0 1,0 0 0,1 0 0,-1 0-1,0 0 1,0 0 0,0 0-1,1 0 1,-1 0 0,0 0-1,0 0 1,0 0 0,0 0 0,1 0-1,-1 0 1,0 0 0,0 1-1,0-1 1,0 0 0,1 0-1,-1 0 1,0 0 0,0 0-1,0 0 1,0 1 0,0-1 0,1 0-1,-1 0 1,0 0 0,0 0-1,0 1 1,0-1 0,0 0-1,0 0 1,0 0 0,0 1-26,1-1 104,0 0 1,0 0-1,0 0 0,0 0 1,0 0-1,0 0 0,0 1 1,0-1-1,0 0 1,0 1-1,0-1 0,0 0 1,-1 1-1,1 0-104,6 1 816,-6-5-152,-9-9-336,3 8-253,-1 1 0,1 0-1,0 0 1,-1 0 0,0 1 0,0 0-1,0 0 1,0 0 0,0 1 0,-4-1-75,5 1 47,4 1-34,-20-5 251,-1 1 1,-8 0-265,22 3-6,0 1 0,0 0 1,0 1-1,0 0 0,0 0 0,0 0 0,0 1 1,-2 1 5,-1 2 2,0 0 0,0 0 0,0 1 0,1 0 0,0 1 0,0 0 0,1 0 0,-6 7-2,-14 15 1,-23 30-1,29-33 52,17-18-45,0-1 1,0 1-1,1 0 0,-1 2-7,5-8 40,-1 1-1,1-1 0,0 1 0,0-1 0,1 1 0,-1-1 1,0 1-1,1 0 0,-1 0 0,1-1 0,0 1 0,0 0 1,0-1-1,0 1 0,1 0 0,0 2-39,0-3 29,-1 0 0,1-1 1,0 1-1,0-1 0,0 1 0,0-1 1,0 0-1,1 1 0,-1-1 0,0 0 1,1 0-1,-1 0 0,1 0 0,-1 0 1,1 0-1,-1 0 0,1 0 0,0-1 1,-1 1-1,1-1 0,0 1 0,-1-1 1,1 0-1,1 1-29,7 0 114,0 0 0,0 0-1,9-1-113,-9-1 168,3 2-135,0 1 1,1-1-1,-1 2 1,0 0-1,0 1 1,0 0-1,-1 1-33,17 6 30,-1 2-1,13 9-29,-34-18-23,1 1 1,-1 1-1,1 0 0,-1 0 0,-1 0 1,1 1-1,4 7 23,5 7-24,-2 1 0,1 2 24,-13-21-1,-2-2-7,1 0 0,0 1 0,-1-1 0,1 1 0,0-1 0,-1 0 0,0 1 0,1-1 0,-1 1 0,0-1 0,0 1 0,0-1 0,0 1 0,0-1 0,0 1 0,0-1 0,0 1 0,0-1 0,-1 1 0,1 0 8,-1 0-1,-1 0 0,1 1 1,0-1-1,-1 0 0,1 0 0,-1 0 1,0 0-1,1 0 0,-1-1 0,0 1 1,-1 0 0,-6 5-10,-1-2 1,1 1 0,-1-1 0,0-1 0,-1 1 9,10-5-5,-88 38-693,65-27-1654,11-4-336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8.859"/>
    </inkml:context>
    <inkml:brush xml:id="br0">
      <inkml:brushProperty name="width" value="0.1" units="cm"/>
      <inkml:brushProperty name="height" value="0.1" units="cm"/>
      <inkml:brushProperty name="color" value="#FFC114"/>
    </inkml:brush>
  </inkml:definitions>
  <inkml:trace contextRef="#ctx0" brushRef="#br0">25 1 3456,'9'2'1755,"-8"3"-360,-12 12 118,2-5-1712,6-5 275,1-1 0,0 1 0,0 0 0,0 0 0,1 0 0,0 0 0,0 6-76,1 53 419,1-33-357,-1-22-37,-1-1-21,1 1-1,1-1 1,0 1-1,0-1 1,2 2-4,5 35 283,-4-17-28,-3-15-34,-1-13-184,0 0 0,0-1 0,0 1 1,0-1-1,1 1 0,-1 0 0,0-1 0,1 1 0,-1-1 1,1 1-1,0 1-37,0 0 57,0 0 1,-1 1 0,0-1-1,1 1 1,-1-1 0,-1 1-1,1-1 1,0 3-58,-1 5 131,1 15 2610,0-25-2602,17 15 367,-13-13-374,0 0 0,1 0 0,-1-1 0,1 1 0,0-1 0,0-1-1,0 1 1,0 0 0,0-1 0,0 0 0,2 0-132,11 0 374,0 0-1,12-1-373,-6-1 122,-4 1-61,-3 1-70,0-1 1,0-1-1,0-1 1,16-3 8,6-4-3547,25-2 3547,-34 10-5546,-28 3 2426,-2 8 592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1.505"/>
    </inkml:context>
    <inkml:brush xml:id="br0">
      <inkml:brushProperty name="width" value="0.1" units="cm"/>
      <inkml:brushProperty name="height" value="0.1" units="cm"/>
      <inkml:brushProperty name="color" value="#FFC114"/>
    </inkml:brush>
  </inkml:definitions>
  <inkml:trace contextRef="#ctx0" brushRef="#br0">1528 4 3072,'0'0'976,"-9"-3"208,-130 3 2666,135 0-3815,1 1 0,0-1-1,0 1 1,-1 0 0,1 0-1,0 0 1,0 0 0,0 1-1,0-1 1,-2 2-35,-16 7 27,16-8 180,0-1 0,0 0 0,0 0 0,-1 0 0,1-1 0,-5 0-207,2 0 67,-3-1-68,1 1 0,0 1 0,0 0 0,0 0 0,0 1 0,0 0 0,0 0 0,0 2 1,-27 5 31,29-7-62,-3-1 84,-1 0 1,1-1-1,0 0 0,-6-1-53,-10 0 395,26 1-304,-12 5 101,8-2-179,0 1 32,4-4-43,1 1 0,0-1-1,0 0 1,0 1-1,0-1 1,-1 0 0,1 0-1,0 1 1,0-1 0,-1 0-1,1 0 1,0 0 0,0 1-1,-1-1 1,1 0-1,0 0 1,0 0 0,-1 0-1,1 0 1,0 0 0,-1 0-1,1 1 1,0-1 0,-1 0-1,1 0-1,-7 3 77,-14 21-93,19-20 13,-1-1 0,1 0 1,-1 0-1,0 0 0,0 0 1,0 0-1,0 0 0,0-1 1,-1 1-1,1-1 0,-1 0 1,-1 0 2,-30 23-86,7-12 135,7-3-46,1-1 1,-1-1-1,-15 3-3,27-9 31,0 1-32,-1-1 1,1 0-1,-1 0 0,0-2 0,-2 1 1,-45 4 10,46-5 86,8-1-97,1 1 0,-1 0 0,0-1 0,1 1 0,-1 1 0,0-1 0,1 0 0,-1 1 0,1-1 0,-1 1 0,1 0-1,-1 0 1,1 0 0,-1 0 0,-1 1 1,3-1 2,-1 0-1,1-1 0,-1 1 0,1 0 0,-1-1 1,1 1-1,-1-1 0,1 1 0,-1-1 0,1 0 1,-1 0-1,1 0 0,-1 0 0,0 0-1,-28-1 17,15 1-13,12 0-4,-1 0 0,0 0 1,1 0-1,-1 1 1,1-1-1,-1 1 0,1 0 1,0 0-1,-1 0 0,1 1 1,0-1-1,0 1 1,-1-1-1,-1 3 0,-1-1 29,-1 0 0,1 0 0,0-1 0,-1 0 1,-5 1-30,-7 2 83,3-2 23,0 0 1,0-1-1,0-1 0,0 0 0,0-1 0,-9-2-106,-18 1 238,-81 6-179,94-4-35,0 2 0,-4 2-24,-7 1-747,65-2-3840,-4 0 1697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2.737"/>
    </inkml:context>
    <inkml:brush xml:id="br0">
      <inkml:brushProperty name="width" value="0.1" units="cm"/>
      <inkml:brushProperty name="height" value="0.1" units="cm"/>
      <inkml:brushProperty name="color" value="#FFC114"/>
    </inkml:brush>
  </inkml:definitions>
  <inkml:trace contextRef="#ctx0" brushRef="#br0">158 4 2944,'0'0'45,"0"-1"-1,0 1 1,0 0 0,0 0-1,0 0 1,0 0 0,0 0 0,0 0-1,0 0 1,0 0 0,0-1-1,0 1 1,0 0 0,0 0-1,0 0 1,0 0 0,0 0 0,0 0-1,0 0 1,0 0 0,0 0-1,0-1 1,0 1 0,0 0-1,0 0 1,0 0 0,0 0 0,0 0-1,0 0 1,0 0 0,1 0-1,-1 0 1,0 0 0,0 0-1,0-1 1,0 1 0,0 0 0,0 0-1,0 0 1,0 0 0,0 0-1,0 0 1,1 0 0,-1 0-1,0 0 1,0 0 0,0 0 0,0 0-1,0 0 1,0 0 0,0 0-1,0 0 1,1 0 0,-1 0 0,0 0-1,0 0 1,0 0-45,0 1 73,0-1 1,1 0-1,-1 0 1,0 0-1,0 1 1,0-1-1,0 0 1,0 0-1,0 1 1,1-1-1,-1 0 1,0 0-1,0 1 1,0-1-1,0 0 1,0 0-1,0 1 1,0-1-1,0 0 1,0 0-1,0 1 1,0-1-1,0 0 0,0 0 1,-1 1-1,1-1-73,-2 5 144,-1 0 0,0 0 1,0-1-1,0 1 0,0-1 0,-1 0 0,0 0 0,0 0 0,0 0 0,0 0 0,0-1 0,-1 0 0,-1 1-144,-22 18 431,15-10-96,1 0-1,-3 6-334,11-14 88,1 1 0,-1 0 0,1 0 0,1 0 0,-1 0 0,1 0 0,0 1 1,0-1-1,0 1-88,-3 16 66,1 1 0,1-1 1,2 1-1,0-1 0,1 1 0,1-1 1,2 12-67,34 172-229,-11-69-278,-15-84-2832,15 45 3339,-18-69-2341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3.895"/>
    </inkml:context>
    <inkml:brush xml:id="br0">
      <inkml:brushProperty name="width" value="0.1" units="cm"/>
      <inkml:brushProperty name="height" value="0.1" units="cm"/>
      <inkml:brushProperty name="color" value="#FFC114"/>
    </inkml:brush>
  </inkml:definitions>
  <inkml:trace contextRef="#ctx0" brushRef="#br0">750 88 3072,'0'-1'57,"1"-3"226,1 1-1,-1-1 0,1 1 1,0 0-1,0-1 0,0 1 0,1 0 1,-1 0-1,1 0 0,-1 0 0,3-1-282,26-31 1611,-22 26-1130,-6 6-332,-7 7-326,-8 6 156,-1-1 0,0 0 0,0-1 0,-11 5 21,-60 24 329,-3 1 338,7 6-518,-26 12 95,82-45-202,0 0-1,-2-2 1,-11 2-42,23-7 8,0 0 0,1 0 1,-1 2-1,1-1 1,0 2-1,1 0 0,-8 5-8,-2 4 27,1 0 0,1 2-1,-15 15-26,29-26 265,0-1 1,-1 0-1,0-1 0,0 0 0,0 0 0,-1-1 0,-2 2-265,6-5-24,7-2 415,2 1-1675,1 1-3767,0 3 1761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6.191"/>
    </inkml:context>
    <inkml:brush xml:id="br0">
      <inkml:brushProperty name="width" value="0.1" units="cm"/>
      <inkml:brushProperty name="height" value="0.1" units="cm"/>
      <inkml:brushProperty name="color" value="#FFC114"/>
    </inkml:brush>
  </inkml:definitions>
  <inkml:trace contextRef="#ctx0" brushRef="#br0">329 41 4224,'0'0'1365,"0"0"-778,0 0-70,0 0 11,0-12 160,0 11-688,0 0-1,0 0 1,0 0-1,0 0 1,-1 0-1,1 0 1,0 0 0,0 0-1,-1 0 1,1 0-1,-1 0 1,1 0-1,-1 0 1,1 0-1,-1 0 1,0 0-1,1 0 1,-1 1 0,0-1-1,1 0 1,-1 0-1,0 1 1,-1-1-3,0 0 0,0 0 0,1 0 1,-1 0-1,0 1 0,0-1 0,0 1 0,0 0 0,0-1 0,0 1 0,-2 0 3,-5 0-15,-1 1 1,0 0-1,0 1 1,-6 2 14,11-3-1,-24 6-17,0 1 1,1 1 0,0 2-1,-19 10 18,42-17-5,-1-1-1,1 1 0,0 0 0,0 1 0,0-1 0,0 1 0,1 0 0,0 0 0,0 1 0,0-1 0,1 1 0,0 0 0,0-1 0,0 1 1,1 1-1,0-1 0,0 0 0,0 6 6,1-10-8,1 1 0,0-1 0,0 0 0,0 1 1,1-1-1,-1 0 0,0 1 0,1-1 0,0 0 0,-1 0 0,1 0 1,0 1-1,0-1 0,0 0 0,2 1 8,0 1 32,0 0 0,0 0-1,1 0 1,0 0 0,-1-1-1,1 1 1,2 0-32,7 4 263,1 0 1,-1 0-1,2-2 0,6 3-263,7 2 195,1-1 0,0-1 1,1-2-1,-1-1 0,2-1-195,-27-5 20,15 5 37,-18-5-57,-1 0 1,1 0-1,-1 1 1,1-1-1,-1 1 0,1-1 1,-1 0-1,1 1 1,-1-1-1,1 1 1,-1-1-1,0 1 1,1-1-1,-1 1 0,0-1 1,0 1-1,1-1 1,-1 1-1,0 0 1,0-1-1,0 1 0,0-1 1,0 1-1,1 0 1,-1-1-1,0 1 1,0-1-1,-1 1 0,1 0 1,0-1-1,0 1 1,0 0-1,-2 3-6,1 1 1,-1 0 0,0-1-1,0 0 1,-1 1 0,1-1-1,-1 0 1,0 0 0,0 0-1,-1-1 1,1 1 0,-4 1 5,0 2-13,-1 0 0,-1-1 0,1 0 1,-1-1-1,-8 4 13,10-6-28,-4 3-396,0-1 1,-1-1 0,1 0 0,-1 0 0,-4 0 423,-11-3-2240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5.832"/>
    </inkml:context>
    <inkml:brush xml:id="br0">
      <inkml:brushProperty name="width" value="0.1" units="cm"/>
      <inkml:brushProperty name="height" value="0.1" units="cm"/>
      <inkml:brushProperty name="color" value="#FFC114"/>
    </inkml:brush>
  </inkml:definitions>
  <inkml:trace contextRef="#ctx0" brushRef="#br0">1 5 3072,'50'-5'3653,"-41"6"-3448,-1 0 0,1 0 0,0 1-1,0 0 1,-1 1 0,1 0 0,0 1-205,15 4 209,5-1 178,0 0 0,16 0-387,-22-4 261,-1 1 0,1 1 0,-1 1 0,20 8-261,-7 0-11,3 1 70,31 19-59,19 14 706,28 16 172,49 27-307,-88-44-559,265 174-104,-256-164 186,3-4 0,2-4 1,28 7-95,-73-35-19,15 7-10,0 3 29,3 3 0,42 25 0,-58-27-76,46 27 55,-74-48 68,0-2-1,1 1 0,20 4-46,12 1 6,1-2-1,0-2 0,14-2-5,10-3 67,23-3-67,21 1-120,-98-3 136,25 2-23,1 1 0,-2 3 0,18 5 7,-64-11 1,92 22-120,81 33 119,-122-35 71,5 3-19,51 12-52,144 33 8,-163-39-181,66 30 173,88 49-854,-24-3 839,-87-41 78,-46-21-47,21 16-16,-47-26-11,2-4-1,10 1 12,6 4-1,3 5 1,-57-27-333,-1 2 0,0 0-1,-2 2 1,0 1 0,5 5 333,-10-3-1478,-7 0-324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7.241"/>
    </inkml:context>
    <inkml:brush xml:id="br0">
      <inkml:brushProperty name="width" value="0.1" units="cm"/>
      <inkml:brushProperty name="height" value="0.1" units="cm"/>
      <inkml:brushProperty name="color" value="#FFC114"/>
    </inkml:brush>
  </inkml:definitions>
  <inkml:trace contextRef="#ctx0" brushRef="#br0">402 171 4096,'13'-2'2165,"-12"2"-2054,0 0-1,0 0 1,0 0-1,0 0 1,0-1-1,0 1 1,0 0-1,0 0 1,0-1-1,0 1 1,0 0-1,0-1 1,0 1-1,0-1 1,0 1-1,-1-1 1,1 0-1,0 1-110,0-1 12,0 0-1,-1 0 1,1 0-1,-1 0 0,1 0 1,-1 0-1,1 1 1,-1-1-1,1 0 1,-1 0-1,0-1 0,0 1 1,1 0-1,-1 0 1,0 0-1,0 0 0,0 0 1,0 0-1,0 0 1,0 0-1,-1 0 1,1 0-1,0 0 0,0 0 1,-1-1-12,0 0 8,0-1 0,0 1 0,0-1 0,0 1 0,0-1 0,-1 1 0,1 0 0,-1 0 0,-1-2-8,-4-3-23,-1 1 0,1 0 1,-1 1-1,0-1 0,0 1 0,-1 1 1,0 0 22,-17-7 13,-20-5-13,8 2 34,22 9-53,0-1 0,-1 2 1,1 0-1,-1 1 0,1 0 1,-7 1 18,17 2 11,0 0 0,0 0 0,0 1 1,1 0-1,-1 0 0,0 0 0,0 0 1,0 1-1,1 0 0,-1 0 0,1 1 0,-1 0 1,1 0-1,0 0 0,0 0 0,0 1 1,1 0-1,-1 0 0,0 1-11,3-3 2,0 0 0,0 1 0,1-1-1,-1 1 1,0 0 0,1 0 0,0-1 0,-1 1 0,1 0 0,0 0-1,1 0 1,-1 0 0,0 0 0,1 1 0,0-1 0,0 0 0,0 0-1,0 0 1,0 0 0,1 0 0,-1 0 0,1 0 0,0 1-2,3 9-142,1-1 0,0 0 0,1 0 0,0 0 1,2 1 141,14 28-310,-21-37 289,12 25-476,2 13 497,-12-31-38,0-1-1,-1 1 1,-1 0 0,1 0 0,-1 10 38,-1 138 1568,0-158-1323,3 7-144,-2-2-100,1-1 0,0 1 0,0 0 0,1-1 0,-1 0 0,1 0 0,4 5-1,27 34-1,-27-36 1,0-1-128,1 0 1,-1 0 0,1-1-1,0 0 1,1-1 0,-1 0-1,1 0 1,1 0 127,16 7-1989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089"/>
    </inkml:context>
    <inkml:brush xml:id="br0">
      <inkml:brushProperty name="width" value="0.1" units="cm"/>
      <inkml:brushProperty name="height" value="0.1" units="cm"/>
      <inkml:brushProperty name="color" value="#FFC114"/>
    </inkml:brush>
  </inkml:definitions>
  <inkml:trace contextRef="#ctx0" brushRef="#br0">1 0 3712,'0'1'65,"0"-1"0,0 1 1,0-1-1,0 0 0,0 1 0,0-1 1,0 1-1,0-1 0,0 0 0,0 1 1,0-1-1,0 0 0,0 1 1,0-1-1,0 1 0,1-1 0,-1 0 1,0 1-1,0-1 0,0 0 0,1 1 1,-1-1-1,0 0 0,1 1 0,-1-1 1,0 0-1,0 0 0,1 1 0,-1-1 1,0 0-1,1 0 0,-1 0 1,0 0-1,1 1 0,-1-1 0,1 0 1,-1 0-1,1 0-65,-1 0 672,10-1 528,-1-1-851,1 0-1,-1 1 1,1-1 0,0 2 0,3 0-349,-3 2-151,-10-2 62,1 0 0,-1 1 0,1-1-1,0 0 1,-1 0 0,1 0 0,0 1 0,-1-1 0,1 0 0,0 0 0,-1 0 0,1 0 0,0 0 0,-1 0 0,1-1 0,0 1 0,-1 0 0,1 0 0,-1 0-1,1-1 1,0 1 89,4-6-2186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956"/>
    </inkml:context>
    <inkml:brush xml:id="br0">
      <inkml:brushProperty name="width" value="0.1" units="cm"/>
      <inkml:brushProperty name="height" value="0.1" units="cm"/>
      <inkml:brushProperty name="color" value="#FFC114"/>
    </inkml:brush>
  </inkml:definitions>
  <inkml:trace contextRef="#ctx0" brushRef="#br0">0 1 3328,'1'2'198,"-1"0"0,1 1 0,0-1 1,0 0-1,0 0 0,0 0 0,1 0 0,0 2-198,5 6 106,-3-3 6,1 0 0,-1-1 0,1 0 1,1 0-1,-1 0 0,1 0-112,2 1 437,-2 0 0,1 1-1,1 2-436,-5-5 239,0-1 0,0 0 0,1 0 0,-1 0 0,1-1 0,0 1 0,0-1 0,0 0-1,4 2-238,-5-3 162,0-1 1,0 0-1,0 1 0,0-1 0,0 0 0,1 0 0,-1-1 0,0 1 0,1-1 0,-1 0 0,0 0 0,1 0 0,-1 0 1,1 0-1,1-1-162,32-8 1415,17-7-1415,-20 5-4055,30-5 4055,-42 13-2672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1.736"/>
    </inkml:context>
    <inkml:brush xml:id="br0">
      <inkml:brushProperty name="width" value="0.1" units="cm"/>
      <inkml:brushProperty name="height" value="0.1" units="cm"/>
      <inkml:brushProperty name="color" value="#FFC114"/>
    </inkml:brush>
  </inkml:definitions>
  <inkml:trace contextRef="#ctx0" brushRef="#br0">19 82 1408,'-2'-3'68,"0"-1"0,0 0 0,0 1 0,0-1 0,1 0 0,-1 0 0,1 0 0,0 0 0,0 0 0,1 0 0,-1-2-68,0-19 3300,1 25-3258,0 0 0,0-1 1,0 1-1,0 0 0,0 0 0,0-1 0,0 1 1,0 0-1,0-1 0,0 1 0,0 0 1,0-1-1,0 1 0,0 0 0,0 0 1,0-1-1,0 1 0,0 0 0,0-1 0,1 1 1,-1 0-1,0 0 0,0-1 0,0 1 1,0 0-1,1 0 0,-1 0 0,0-1 1,0 1-1,1 0 0,-1 0 0,0 0 0,0 0 1,1-1-43,7 7 484,7 14-47,-11-13-140,-1 1-1,0 0 1,0 0 0,0 0-1,-1 2-296,6 17 346,1 3-236,-2 0-1,-1 1 0,0 5-109,3 17-13,-6-36 29,5 24 53,1 0 1,2-1-70,0-7 52,4 13 239,-1 0 0,0 15-291,-10-43 49,0-1-1,2 0 1,3 7-49,-2-7-62,-2 0 0,4 14 62,-10-28 1,1-2-2,0-1 0,0 1 0,0 0 1,1-1-1,-1 1 0,0 0 0,0-1 0,0 1 0,0 0 1,1 0-1,-1-1 0,0 1 0,1-1 0,-1 1 1,0 0-1,1-1 0,-1 1 0,1-1 0,-1 1 0,1-1 1,-1 1 0,4 5 8,0 1 0,-1 0 0,0 0 0,1 5-8,-3-4-75,-1-7-181,-1-4-395,-4-11-1327,-3-5-630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4.306"/>
    </inkml:context>
    <inkml:brush xml:id="br0">
      <inkml:brushProperty name="width" value="0.1" units="cm"/>
      <inkml:brushProperty name="height" value="0.1" units="cm"/>
      <inkml:brushProperty name="color" value="#FFC114"/>
    </inkml:brush>
  </inkml:definitions>
  <inkml:trace contextRef="#ctx0" brushRef="#br0">33 102 3712,'7'9'954,"4"5"300,-10-14-780,13 9 241,-14-9-692,1 0 0,-1 0 0,1 0-1,-1 0 1,1 0 0,0 0 0,-1-1 0,1 1 0,-1 0-1,1 0 1,-1 0 0,0 0 0,1-1 0,-1 1 0,1 0-1,-1 0 1,1-1 0,-1 1 0,0 0 0,1-1 0,-1 1-1,1-1 1,-1 1 0,0 0 0,0-1 0,1 1 0,-1-1-1,0 1-22,1-2 11,-1 1-1,0 0 0,0 0 1,0 0-1,1-1 0,-1 1 0,0 0 1,-1 0-1,1-1 0,0 1 1,0 0-1,0-1-10,-2-2-5,1-1-1,-1 1 1,1 0 0,-1-1-1,-1 1 1,0-1 5,-12-23 17,13 23 12,0 0-1,-1 0 1,0 0-1,0 0 1,-1 0-1,1 1 1,-1-1-1,-2-1-28,6 5-6,-1 1 1,1-1-1,-1 1 0,1 0 1,-1-1-1,1 1 0,-1-1 1,0 1-1,1 0 0,-1-1 1,0 1-1,1 0 0,-1 0 1,0 0-1,1-1 0,-1 1 0,0 0 1,1 0-1,-1 0 0,0 0 1,0 0 5,1 0 15,-1 1 0,1-1 0,0 0 0,-1 1 0,1-1 0,0 0 0,-1 1 0,1-1 0,0 0 0,-1 1 0,1-1 0,0 0 1,0 1-1,0-1 0,-1 1 0,1-1 0,0 1 0,0-1 0,0 0 0,0 1 0,0-1 0,0 1 0,0-1 0,0 1-15,0 1 118,0 0 0,0 1 0,0-1 0,0 0 0,1 0 0,-1 1 0,1-1 1,-1 0-1,1 0 0,0 0 0,0 1 0,0-1-118,0-1 36,1 4 1,1-1-1,0 1 1,1 0-1,-1-1 0,1 0 1,0 0-1,0 0 1,0 0-1,1-1 1,-1 0-1,3 2-36,-6-5 24,0 0 1,1 1-1,-1-1 0,0 0 1,0 1-1,0-1 0,1 0 1,-1 0-1,0 0 0,0 0 1,0 0-1,1-1 1,-1 1-1,0 0-24,-1 0-27,1 0 1,-1 0-1,1 0 0,-1 0 1,1-1-1,-1 1 0,1 0 1,-1 0-1,1 0 0,-1-1 1,1 1-1,-1 0 0,0 0 1,1-1-1,-1 1 1,0 0-1,1-1 0,-1 1 1,0-1-1,1 1 0,-1 0 1,0-1-1,1 1 0,-1-1 1,0 1-1,0-1 0,0 1 27,-4-1-1696,0 1-490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5.523"/>
    </inkml:context>
    <inkml:brush xml:id="br0">
      <inkml:brushProperty name="width" value="0.1" units="cm"/>
      <inkml:brushProperty name="height" value="0.1" units="cm"/>
      <inkml:brushProperty name="color" value="#FFC114"/>
    </inkml:brush>
  </inkml:definitions>
  <inkml:trace contextRef="#ctx0" brushRef="#br0">0 12 4096,'0'0'104,"1"0"0,-1-1 1,0 1-1,0-1 0,0 1 0,0-1 0,1 1 1,-1 0-1,0-1 0,0 1 0,1 0 1,-1-1-1,0 1 0,0 0 0,1-1 0,-1 1 1,0 0-1,1 0 0,-1-1 0,1 1 1,-1 0-1,0 0 0,1 0 0,-1 0 1,1-1-1,-1 1-104,19-3 448,-15 2-444,0 1 0,0 0-1,0 0 1,0 1 0,0-1 0,0 1 0,-1 0 0,3 0-4,4 5 288,0 1 0,0 0 1,-1 0-1,0 1 0,-1 0 0,1 1 0,2 4-288,-1-2 372,45 50 1088,-19-20-189,34 29-1271,-25-28 197,-26-23-97,2 0-1,1-1 1,7 4-100,84 57 453,7 13-453,-87-64 176,8 4-203,-1 3 1,-2 1-1,-1 2 27,-29-29-10,4 4 56,-1 0 0,-1 1 0,2 4-46,-2-6-4,3 6-831,-13-18 697,0 1 1,1 0-1,-1 0 0,0-1 1,0 1-1,1 0 0,-1 0 1,0-1-1,0 1 1,0 0-1,0 0 0,0-1 1,0 1-1,0 0 0,0 0 1,0-1-1,0 1 0,-1 0 1,1 0-1,0-1 0,0 1 1,-1 0-1,1 0 138,-7 0-3773,4-1 2480,-5 0-1326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6.572"/>
    </inkml:context>
    <inkml:brush xml:id="br0">
      <inkml:brushProperty name="width" value="0.1" units="cm"/>
      <inkml:brushProperty name="height" value="0.1" units="cm"/>
      <inkml:brushProperty name="color" value="#FFC114"/>
    </inkml:brush>
  </inkml:definitions>
  <inkml:trace contextRef="#ctx0" brushRef="#br0">392 202 3456,'-10'-21'899,"-1"-3"689,-1 0-1,-12-18-1587,19 35 44,0 0 0,-1 0 0,1 1-1,-1 0 1,0 0 0,-1 1 0,0-1-1,0 1 1,0 1 0,-7-4-44,7 4-17,-1 0 0,1 1 1,-1 0-1,0 1 1,-1 0-1,1 0 0,0 0 1,0 1-1,-5 0 17,9 1 4,0 1-1,0-1 1,0 1-1,0-1 1,0 1-1,0 0 1,0 1 0,1-1-1,-1 1 1,0-1-1,1 1 1,-1 0-1,1 0 1,0 1 0,-1-1-1,1 1 1,0 0-1,1-1 1,-1 1 0,0 1-1,1-1-3,-5 5 91,1 1 1,0 0-1,0 0 0,1 0 1,0 1-1,1 0 0,0 0 1,0 0-1,1 0 0,1 1 1,0-1-1,0 1 0,1 0 1,0 0-1,1-1 0,0 7-91,1-13 99,0 1-1,0 0 0,1-1 0,-1 1 0,1-1 1,0 1-1,0-1 0,1 0 0,-1 0 0,1 0 1,2 3-99,0-1 46,0 0 0,0-1 0,1 0 0,-1 0 0,1 0 0,0-1 0,3 1-46,43 24 12,-22-14-29,17 13 17,-43-25-5,1 0 0,-1 1 0,0 0 0,0 0 0,-1 0 0,1 0 0,-1 0 0,2 4 5,-3-5-4,-1 0 0,1 0 0,-1 0 0,1 0 0,-1 0 0,0 0 0,0 1 0,0-1 0,-1 0 0,1 1 0,-1-1 0,0 1 0,0-1 0,0 3 4,-2 1-10,1 1 1,-1-1-1,0 1 1,-1-1 0,0 0-1,0 0 1,0 0-1,-1 0 1,0-1 0,0 1-1,-1-1 1,0 0-1,0 0 1,0-1-1,-1 1 1,0-1 0,-3 2 9,3-3-99,0 0 0,0 0 0,0-1-1,-1 1 1,1-1 0,-1-1 0,0 0 0,0 0 0,0 0 0,0 0 0,-1-1 0,1-1 0,0 1 0,0-1 99,-10-1-463,1 0 0,-1-1 0,1-1 0,0 0 0,-10-5 463,15 5-2154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7.503"/>
    </inkml:context>
    <inkml:brush xml:id="br0">
      <inkml:brushProperty name="width" value="0.1" units="cm"/>
      <inkml:brushProperty name="height" value="0.1" units="cm"/>
      <inkml:brushProperty name="color" value="#FFC114"/>
    </inkml:brush>
  </inkml:definitions>
  <inkml:trace contextRef="#ctx0" brushRef="#br0">90 1 4224,'6'15'3937,"-4"-10"-3976,0-1 1,0 0-1,0 1 0,-1 0 0,0-1 0,0 1 0,0 0 0,0 0 39,-1 10 88,-1 0-1,0 0 0,-2 0 0,1 0 0,-2-1 0,0 1 0,0-1 0,-1 0 0,-3 4-87,-2 3 176,1-1 0,1 2 0,1-1 0,1 1 0,1 0-176,-8 42 554,-4 31 183,16-90-585,0 1 0,1-1-1,0 1 1,0-1 0,1 1-1,-1-1 1,1 0 0,0 1 0,1-1-1,0 2-151,-1-4 127,1 0-1,-1 1 0,1-1 0,0 0 0,0 0 0,0 0 1,0-1-1,1 1 0,-1 0 0,1-1 0,-1 0 0,1 1 0,0-1 1,0 0-1,0-1 0,0 1-126,52 29 768,-31-17-1156,1 0 0,1-1 0,0-2 0,10 2 388,-1 0-3391,-12-3-2007,-13-6 2486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9.491"/>
    </inkml:context>
    <inkml:brush xml:id="br0">
      <inkml:brushProperty name="width" value="0.1" units="cm"/>
      <inkml:brushProperty name="height" value="0.1" units="cm"/>
      <inkml:brushProperty name="color" value="#FFC114"/>
    </inkml:brush>
  </inkml:definitions>
  <inkml:trace contextRef="#ctx0" brushRef="#br0">0 0 2560,'0'0'26,"0"0"-1,1 0 1,-1 0 0,0 0 0,0 0-1,0 0 1,1 0 0,-1 0 0,0 0-1,0 0 1,0 0 0,1 0 0,-1 0-1,0 0 1,0 1 0,0-1 0,0 0-1,1 0 1,-1 0 0,0 0 0,0 0-1,0 0 1,0 1 0,0-1 0,1 0-1,-1 0 1,0 0 0,0 0-1,0 0 1,0 1 0,0-1 0,0 0-1,0 0 1,0 0 0,0 1 0,0-1-1,0 0 1,0 0 0,0 0 0,0 1-1,0-1 1,0 0 0,0 0 0,0 0-1,0 1 1,0-1 0,0 0 0,0 0-26,0 2 1,0-2 47,0 0-5,1 1-59,3 2 114,-1 0 1,1 0-1,-1 0 0,0 0 1,3 3-99,-5-4 252,1 0 0,0 0 0,0 0 0,0 0 0,0-1 1,0 1-1,0-1 0,0 1 0,0-1 0,1 0-252,5 3 839,-4-2-564,0 0 0,0 0 1,0-1-1,0 1 1,1-1-1,-1 0 1,0 0-1,1-1 0,2 1-275,2 0 37,0 0-1,-1 1 0,1-1 0,-1 2 1,0-1-1,0 2 0,0-1 0,1 1-36,27 10 180,-12-5 281,0 2-1,-1 0 1,0 2 0,-1 0 0,8 8-461,-7-6 338,1 0 1,1-1 0,0-2-1,5 2-338,10 2 200,32 20-200,21 9-56,32 9 51,-85-38 126,9 1-121,-27-10-31,-1 0-1,1 2 0,-1 0 0,-1 1 0,0 2 1,8 5 31,66 51 74,-86-63-41,0 0 1,1 0-1,7 3-33,-9-5 8,0 0 0,0 1 1,-1-1-1,1 2 0,-1-1 1,3 3-9,4 4-64,0 0 1,5 1 63,23 19-1,22 12-117,-5-3 182,-42-27-40,1-1 0,0-1-1,1-1 1,0 0 0,6 1-24,6 3 31,11 10-31,-12-8-22,-22-13-36,-1 0 0,1 0 0,-1 1 0,0 0 0,0 1 0,-1-1 0,1 1 0,-1 0 0,2 2 58,0 2-204,13 19-563,-19-27 575,0 1 0,-1-1 0,1 1 0,0-1 0,-1 0 0,0 1 0,1-1 0,-1 1 0,0-1 0,1 1 0,-1-1 0,0 1 0,0-1 0,0 1 0,-1-1 0,1 1 0,0-1 0,0 1 0,-1 1 192,-9 6-5008,2-2 2443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0.888"/>
    </inkml:context>
    <inkml:brush xml:id="br0">
      <inkml:brushProperty name="width" value="0.1" units="cm"/>
      <inkml:brushProperty name="height" value="0.1" units="cm"/>
      <inkml:brushProperty name="color" value="#FFC114"/>
    </inkml:brush>
  </inkml:definitions>
  <inkml:trace contextRef="#ctx0" brushRef="#br0">0 1 2688,'15'4'1483,"-1"2"-1,-1 0 1,12 6-1483,-18-6-4,0 1 1,0-1-1,0 1 1,-1 0-1,0 1 1,-1-1-1,1 1 1,-2 0-1,1 1 1,0 1 3,11 19 141,25 30 609,2-1-1,14 11-749,-14-17-683,-38-46 67,-3-4 268,-1-1 1,1 1 0,-1-1 0,1 1 0,-1 0-1,0 0 1,0-1 0,0 1 0,0 0 0,0 0-1,0 0 1,-1 0 0,1 1 347,-3 5-1744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7.333"/>
    </inkml:context>
    <inkml:brush xml:id="br0">
      <inkml:brushProperty name="width" value="0.1" units="cm"/>
      <inkml:brushProperty name="height" value="0.1" units="cm"/>
      <inkml:brushProperty name="color" value="#FFC114"/>
    </inkml:brush>
  </inkml:definitions>
  <inkml:trace contextRef="#ctx0" brushRef="#br0">1 7 4480,'19'-3'989,"-12"2"-764,-1 0 0,1 0 0,0 1 0,-1 0 0,1 0 0,0 0 0,-1 1 0,2 0-225,1 2 35,-1 0 0,1 0 0,-1 1 0,0 0 0,0 0 0,0 1-1,0 0 1,-1 1 0,0 0 0,0 0 0,6 7-35,-4-3 48,1 2-1,-2-1 1,0 1 0,0 1-1,-1 0 1,-1 0 0,0 0-1,0 0 1,0 6-48,4 14 250,-2 1 0,0 1 0,-2 9-250,8 61 955,-3 37-955,-10-101 82,-2 0 0,-1 0 0,-2 0 0,-2 0 0,-2 1-82,3-22-73,-1 1 0,-1-1 1,-1-1-1,-4 9 73,7-18-169,-1 0 0,0 0-1,0-1 1,-1 0 0,-1 0 0,1-1 0,-1 0 0,0 0 0,-1 0 169,-10 5-1184,0-1 0,-5 2 1184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2.053"/>
    </inkml:context>
    <inkml:brush xml:id="br0">
      <inkml:brushProperty name="width" value="0.1" units="cm"/>
      <inkml:brushProperty name="height" value="0.1" units="cm"/>
      <inkml:brushProperty name="color" value="#FFC114"/>
    </inkml:brush>
  </inkml:definitions>
  <inkml:trace contextRef="#ctx0" brushRef="#br0">67 0 5248,'5'5'3056,"-3"-4"-3062,0-1 0,0 1 0,0-1 0,0 1 0,0 0 1,-1 0-1,1 0 0,0 0 0,0 0 0,-1 0 0,1 0 1,0 2 5,19 17-138,-15-12 122,0 1 0,0 0 0,-1 1 0,0-1 0,-1 1 1,0 0-1,0 0 0,-1 0 0,-1 1 0,1 4 16,2 14 87,-2 0-1,-2-1 1,0 11-87,-2 19-31,-3 1 0,-2-1 0,-3 0 0,-2-1 0,-16 47 31,15-70-336,-1 0 0,-1 0 0,-2-1 0,-1-1 0,-11 13 336,11-21-1850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3.296"/>
    </inkml:context>
    <inkml:brush xml:id="br0">
      <inkml:brushProperty name="width" value="0.1" units="cm"/>
      <inkml:brushProperty name="height" value="0.1" units="cm"/>
      <inkml:brushProperty name="color" value="#FFC114"/>
    </inkml:brush>
  </inkml:definitions>
  <inkml:trace contextRef="#ctx0" brushRef="#br0">62 165 3712,'4'3'1014,"1"-1"690,-4-8-1262,-1 2-637,-1 2 274,-1-1 0,1 1 0,0 0 0,-1 0 0,1 0 0,-1 0 0,0 0 0,1 0 0,-1 1-1,-1-1-78,4 3-12,2 4 37,-1-1 0,1 0 0,0 1 0,0-1 0,1 0-1,-1-1 1,1 1 0,0 0-25,-4-4-3,1 0 0,-1 0 0,0 0 0,1 0-1,-1 0 1,0 1 0,1-1 0,-1 0 0,0 0 0,1 0 0,-1 0 0,0 0-1,1 0 1,-1 0 0,0 0 0,0 0 0,1 0 0,-1 0 0,0 0 0,1 0-1,-1-1 1,0 1 0,1 0 0,-1 0 0,0 0 0,1 0 0,-1 0-1,0-1 1,0 1 0,1 0 0,-1 0 0,0-1 0,0 1 0,0 0 0,1 0-1,-1-1 1,0 1 0,0 0 0,0 0 0,0-1 0,1 1 0,-1 0 0,0-1-1,0 1 1,0 0 0,0-1 0,0 1 0,0 0 0,0-1 0,0 1 3,2-16-148,-2 10 121,-1 0 0,0 0 1,0 1-1,-1-1 0,0 1 0,0-1 0,0 1 1,-1 0-1,1 0 0,-4-5 27,-5-7 110,-1 1 0,-6-6-110,-8-6-5,19 24 79,5 6 106,2-1-144,0 0-1,0 0 0,0 0 0,1 0 1,-1 0-1,0 1 0,0-1 0,1 0 0,-1 0 1,1 0-1,-1 0 0,1 0-35,4 6-83,0 1-1,0-1 0,1 0 1,0-1-1,1 1 1,4 2 83,-2-1-1968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7.099"/>
    </inkml:context>
    <inkml:brush xml:id="br0">
      <inkml:brushProperty name="width" value="0.1" units="cm"/>
      <inkml:brushProperty name="height" value="0.1" units="cm"/>
      <inkml:brushProperty name="color" value="#FFC114"/>
    </inkml:brush>
  </inkml:definitions>
  <inkml:trace contextRef="#ctx0" brushRef="#br0">559 42 1408,'0'-8'-228,"0"9"2234,0 3 4024,-9-12-5486,8 6-494,-1 1 1,0-1 0,0 1-1,0-1 1,0 1-1,0 0 1,0 0 0,0 0-1,0 0 1,-1 0-1,1 0 1,0 0 0,-3 0-51,-31-2 566,21 2-452,-42-2 997,-25 4-1111,-43-1 537,90-3-372,16 1-173,-1 0 0,0 2 0,1 0 1,-3 2 7,18-2 24,1 1 1,-1 0 0,0 0-1,1 0 1,0 0-1,-1 0 1,1 1 0,0 0-1,0-1 1,0 1 0,0 1-1,0-1 1,0 0 0,0 1-1,1-1 1,-1 1-1,0 1-24,2-2 11,-1 0 0,1 1 0,-1-1 1,1 1-1,0 0 0,0-1 0,1 1 0,-1 0 0,0-1 0,1 1 0,0 0 0,0 0 0,0 0 0,0-1 0,0 1 0,0 0 0,1 0 0,-1 0 0,1-1 0,0 1 0,-1 0 0,2 1-11,3 5 32,1 0-1,-1-1 1,1 0 0,1 0 0,-1-1 0,1 0-1,1 0 1,-1 0-32,8 7 135,-2-3 37,0 0 0,0-1 0,0 0 0,2-1 0,12 6-172,15 6 767,19 4-767,-44-17 11,-1 1-1,0 0 1,0 1 0,9 7-11,-18-11-14,-1 0 0,1 0 0,-1 1 0,0 0 0,-1 0 0,0 0 0,0 0 0,0 1 0,-1 0 0,0 0 0,-1 0 1,0 1-1,0-1 0,0 5 14,-1-8 6,-2-1 0,1 1 0,0 0 0,-1-1 0,0 1 0,0 0 0,0-1 0,0 1 0,-1-1 0,0 1 0,0-1 0,0 1 0,-1-1 0,1 1 0,-1-1 0,0 0 0,0 0 0,-1 0 0,1 0 0,-1 0 0,0 0 0,0-1 0,0 0 0,0 1 0,-1-1 0,1 0 0,-1-1 0,-1 2-6,0-1-13,0-1 0,0 1 0,0-1 0,0 0 0,0-1 0,0 1 0,-1-1 0,1 0 0,-4 0 13,-9 0 167,0-1 0,-5-1-167,13 0-257,1 1-1,-1 0 0,0 0 1,0 1-1,0 0 1,0 1-1,0 0 0,1 0 1,-4 3 257,5-2-1322,1 1 1,0 0 0,0 0-1,-4 4 1322,-3 5-3066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8.111"/>
    </inkml:context>
    <inkml:brush xml:id="br0">
      <inkml:brushProperty name="width" value="0.1" units="cm"/>
      <inkml:brushProperty name="height" value="0.1" units="cm"/>
      <inkml:brushProperty name="color" value="#FFC114"/>
    </inkml:brush>
  </inkml:definitions>
  <inkml:trace contextRef="#ctx0" brushRef="#br0">47 32 3712,'0'0'75,"0"0"1,0 1-1,0-1 0,-1 0 1,1 0-1,0 1 1,0-1-1,0 0 0,-1 0 1,1 1-1,0-1 1,0 0-1,-1 0 1,1 0-1,0 0 0,-1 0 1,1 1-1,0-1 1,0 0-1,-1 0 0,1 0 1,0 0-1,-1 0 1,1 0-1,0 0 0,-1 0 1,1 0-1,0 0 1,-1 0-1,1 0 0,0 0 1,-1 0-76,-1-10 950,2 9-937,0-1-1,0 1 0,0 0 1,1-1-1,-1 1 0,0-1 1,1 1-1,-1 0 0,1-1 1,-1 1-1,1 0 0,0-1 0,-1 1 1,1 0-13,6-4 622,-6 5 303,-4 8-691,-7 19 13,2 0 0,0 1 0,2 0 0,1 0 1,1 0-1,1 14-247,1 15 912,2 1 0,4 13-912,-3-63 11,-1 2 134,1 0 1,0 0 0,1 0 0,0 0 0,0-1 0,1 1 0,1 0 0,3 7-146,-3-11 205,0-1 0,0 1-1,0-1 1,1 0 0,0 0-1,0-1 1,0 0 0,0 1-1,1-2 1,0 1 0,2 1-205,11 4 187,0-1 0,0-1 1,2 0-188,-5-2 119,6 2-171,0-1-1,1-1 0,0-1 0,0-1 0,2-1 53,-3-2-1313,0 0 1,-1-1-1,7-1 1313,1-2-3669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0.427"/>
    </inkml:context>
    <inkml:brush xml:id="br0">
      <inkml:brushProperty name="width" value="0.1" units="cm"/>
      <inkml:brushProperty name="height" value="0.1" units="cm"/>
      <inkml:brushProperty name="color" value="#FFC114"/>
    </inkml:brush>
  </inkml:definitions>
  <inkml:trace contextRef="#ctx0" brushRef="#br0">2201 111 3712,'4'0'666,"-2"0"-533,-1 0 0,0-1 1,1 2-1,-1-1 1,1 0-1,-1 0 0,0 0 1,1 1-1,-1-1 1,0 0-1,1 1 0,-1 0-133,0-1 400,-1 0-90,0 0-38,0 0-70,0 0-52,-4-1-20,-1 0 1,0-1 0,1 0-1,-1 0 1,1 0-1,-3-2-130,-5-2 209,-136-65 1113,139 67-1302,-1 0-1,0 1 0,0 0 0,0 0 1,0 1-1,-4 0-19,10 1 1,0 1 1,-1 0-1,1 0 1,0 0 0,-1 1-1,1 0 1,0 0-1,0 0 1,-1 0-1,1 0 1,0 1-1,0 0 1,0 0-1,1 0 1,-4 2-2,-2 3 152,4-5-22,1 1 0,0 0 0,-1 0 0,1 1 0,0 0 0,1-1 0,-1 1 0,1 0 0,-1 1 0,1-1 0,1 1 0,-3 4-130,-23 46 603,27-52-561,0-1 0,0 1 0,0-1 0,0 1 0,1 0 0,-1-1 0,1 3-42,0-2 37,-1-1-1,1 0 1,0 1 0,-1-1-1,0 1 1,0-1-1,0 0 1,0 1 0,-1 1-37,-29 51 826,29-53-821,1-1 0,-1 1 0,0-1 0,1 1 0,-1-1 0,0 0-1,0 0 1,-1 1-5,-7 5 68,8-6-51,0 1 1,0-1-1,0 0 1,0 0-1,0 0 0,0 0 1,0 0-1,-2 0-17,3-1 8,-1 1 0,0 0 0,1-1-1,-1 1 1,1 0 0,-1 0 0,1-1 0,-1 1-1,1 0 1,0 1 0,-1-1 0,1 0 0,0 0-1,0 0 1,0 1 0,0-1 0,-1 2-8,-3 5 6,0 1 0,-1-1 0,-1 0 0,1-1 0,-1 0 0,0 0 1,-4 2-7,4-2 13,0 0 0,1 0 1,0 0-1,0 1 1,1 0-14,-1 0 15,0 0 0,-1 0 0,0 0 1,-2 1-16,-7 4 9,0 0 1,-1-1 0,-1 0 0,0-1 0,-1-2 0,1 0 0,-4 0-10,6-1 139,1 0 0,-1 1-1,-8 7-138,9-5 155,-1-1-1,0-1 1,-9 3-155,14-7 12,1 1 1,1 0 0,-1 0-1,1 0 1,-3 4-13,-22 15 12,-20 3-7,29-13-12,0 0 0,-1-2 0,-5 0 7,14-5-25,1 0 1,-9 7 24,1-1 91,-16 12-139,0 2-1,-7 8 49,-23 17-52,13-14 347,-1-3 0,-1-2 0,-20 5-295,62-30 100,-1 1 0,1 1 0,-12 10-100,14-9 80,0-2-1,-1 0 1,0 0 0,-7 1-80,-25 11 12,24-10 14,-1-1 0,-8 1-26,24-9 12,0-1 0,0 0 0,0 0 0,-1-1 0,1 0 0,0-1 0,-1 0 0,-6-1-12,-9-1 45,14 2-10,1-1 0,-1 0-1,1-1 1,0 0-1,-1-1-34,10 3 11,0 0-1,1 0 0,-1 0 0,1-1 1,-1 1-1,1 0 0,-1 0 0,1-1 0,-1 1 1,1 0-1,0-1 0,-1 1 0,1 0 0,-1-1 1,1 1-1,0-1 0,-1 1 0,1-1-10,0 1-5,0 0 0,0 0 0,0 0-1,0-1 1,0 1 0,0 0 0,0 0 0,0 0 0,0-1-1,0 1 1,0 0 0,0 0 0,1 0 0,-1 0-1,0-1 1,0 1 0,0 0 0,0 0 0,0 0 0,0 0-1,1-1 1,-1 1 0,0 0 0,0 0 0,0 0-1,0 0 1,1 0 0,-1 0 0,0 0 0,0-1 0,0 1 5,2 0-157,-1-1 0,0 1 1,1 0-1,-1-1 1,1 1-1,-1 0 1,1 0-1,-1 0 1,0 0-1,1 0 0,-1 0 1,1 0-1,-1 0 1,1 1-1,-1-1 157,21 9-2789,-1 6-992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1.830"/>
    </inkml:context>
    <inkml:brush xml:id="br0">
      <inkml:brushProperty name="width" value="0.1" units="cm"/>
      <inkml:brushProperty name="height" value="0.1" units="cm"/>
      <inkml:brushProperty name="color" value="#FFC114"/>
    </inkml:brush>
  </inkml:definitions>
  <inkml:trace contextRef="#ctx0" brushRef="#br0">178 1 4736,'4'6'2234,"14"-9"214,-2 9-1450,-11-4-577,-3-1 54,-2-1-449,0 0 1,0-1 0,0 1-1,1 0 1,-1 0 0,0 0-1,0 0 1,0 0 0,1 0-1,-1 0 1,0-1 0,0 1-1,0 0 1,1 0 0,-1 0-1,0 0 1,0-1 0,0 1-1,0 0 1,0 0 0,0 0-1,0-1 1,1 1 0,-1 0-1,0 0-26,-2-2 60,1 2-1,-1-1 1,0 0 0,0 0-1,1 0 1,-1 1-1,0-1 1,0 1 0,0-1-1,1 1 1,-1 0-1,0 0 1,0 0 0,0 0-1,0 0 1,0 0-1,0 1 1,1-1-1,-2 1-59,-2 0 132,0 0 0,0 0-1,0 1 1,1 0-1,-1 0 1,0 0 0,-1 1-132,-3 4 48,0 0 1,1 0 0,-1 1-1,1 0 1,1 0 0,0 1-1,0 0 1,0 0 0,1 1 0,-3 7-49,-2 6 39,0 1 1,2 1-1,0 0 1,1 3-40,3-5 20,1 0-1,1 0 1,1 0 0,1 0-1,1 1 1,1-1 0,1 0 0,1 0-1,2 4-19,7 29 101,3-1 0,2 0 0,5 6-101,22 39-420,-38-88 67,-4-7-220,1 0 0,0 0 1,0 0-1,0-1 1,1 1-1,0-1 0,0 0 1,0 0-1,0 0 1,0-1-1,3 2 573,6 4-2997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3.564"/>
    </inkml:context>
    <inkml:brush xml:id="br0">
      <inkml:brushProperty name="width" value="0.1" units="cm"/>
      <inkml:brushProperty name="height" value="0.1" units="cm"/>
      <inkml:brushProperty name="color" value="#FFC114"/>
    </inkml:brush>
  </inkml:definitions>
  <inkml:trace contextRef="#ctx0" brushRef="#br0">1115 6 4224,'-1'-1'137,"1"1"1,-1-1-1,0 1 0,0-1 1,0 1-1,0-1 0,0 1 1,0 0-1,0-1 0,1 1 1,-1 0-1,0 0 0,0 0 1,0 0-1,0 0 0,0 0 1,0 0-1,0 0 0,0 0 1,0 0-1,0 0 0,0 1 1,0-1-1,0 0 0,0 1 1,0-1-1,0 1-137,-3 0 29,1 1-1,-1-1 1,1 1 0,0 0 0,-1 0-1,1 0 1,0 1-29,-8 6 332,0 0 0,-10 4-332,-14 12 515,-12 9-237,19-14 196,-13 13-474,5 2 645,3 1 0,-28 38-645,49-59 21,0-1 91,1 0 0,1 2 1,-3 5-113,-4 6 178,-7 17 172,14-22-169,0 0 0,-2 0 1,0-1-1,-1-1 0,-2 0 1,-8 9-182,-20 22-53,31-35 125,-1-1 0,-1 0-1,0-1 1,-16 11-72,5-5 237,-17 12 1,22-18-197,-13 12-41,20-15 3,0 0 0,-1-2 0,0 1 0,-14 5-3,21-11 51,1 0 0,-1 0-1,1 1 1,0 0-1,0 0 1,-1 1-51,-19 17 80,17-17 36,1 1 0,1 0 0,-3 3-116,3-3 112,1 0-1,-1-1 1,-1 0 0,-3 3-112,4-4 93,0 1 0,1-1 0,-1 2 0,1-1 0,1 1 0,-1 0 0,0 1-93,5-6 31,1 0 1,-1 0-1,0-1 1,1 1-1,-1 0 1,1 0-1,0 0 1,-1 0 0,1 0-1,0 1-31,-3 15 53,0-9-32,3-7-6,-1 0 0,0 0 0,1 0-1,-1 0 1,0-1 0,0 1 0,0 0-1,0-1 1,-2 2-15,2 1-635,1-2-1919,0 3-1163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5.381"/>
    </inkml:context>
    <inkml:brush xml:id="br0">
      <inkml:brushProperty name="width" value="0.1" units="cm"/>
      <inkml:brushProperty name="height" value="0.1" units="cm"/>
      <inkml:brushProperty name="color" value="#FFC114"/>
    </inkml:brush>
  </inkml:definitions>
  <inkml:trace contextRef="#ctx0" brushRef="#br0">260 49 5504,'0'0'1834,"9"-8"257,-9 6-2084,0 1 0,0-1 0,0 1 0,0-1 0,-1 1 0,1-1 0,0 1 1,-1-1-1,1 1 0,0-1 0,-1 1 0,0-1 0,1 1 0,-1 0 0,0-1 0,0 1 0,0 0 0,0 0 0,0 0 0,0 0 0,0-1 0,0 1 0,0 1 1,0-1-1,-1 0 0,1 0 0,0 0 0,-1 1 0,1-1 0,-1 1 0,1-1 0,0 1 0,-1-1 0,1 1 0,-1 0 0,1 0 0,-2 0-7,-7-1 26,1 1-1,-1 0 1,1 1-1,-1 0 1,1 0-1,-1 1 1,1 1-1,0-1 1,0 1-1,-1 2-25,-2 0 28,0 0 0,0 1-1,1 1 1,0 0 0,0 0 0,-9 9-28,15-11 67,0-1-1,1 1 1,-1 0 0,1 0 0,0 0 0,1 0 0,-3 6-67,5-10 20,0 0 0,1 1 0,-1-1 1,1 1-1,-1-1 0,1 1 0,0-1 1,0 1-1,-1-1 0,1 1 0,0-1 1,1 1-1,-1-1 0,0 1 0,0-1 1,1 1-1,-1-1 0,0 1 0,1-1 1,0 1-1,-1-1 0,1 0 0,0 1 0,0-1 1,0 0-1,0 0 0,0 1 0,0-1 1,0 0-1,0 0 0,0 0 0,0 0 1,2 0-21,6 5 190,1 0 0,0-1 0,1 0 0,-1-1 0,1 0 0,0-1 0,9 2-190,-8-2 27,1 1 0,-1 0 1,0 1-1,0 0 0,9 6-27,-11-6-31,-2 1 0,1 0 0,0 1-1,-1 0 1,-1 0 0,1 1 0,1 2 31,-1 1-15,1 1 0,-2 0 0,0 1 0,0 0 0,-1 0 0,-1 0 0,0 0 0,0 1 0,-2 0 0,0 0 0,0 0 0,-1 0 0,-1 1 1,-1-1-1,0 6 15,0-12-18,-1 0 0,0 0 0,-1 1 1,0-1-1,0 0 0,-1 0 0,0-1 0,0 1 1,-1-1-1,0 1 0,-1 1 18,2-6-58,1 0 0,0 0 0,-1 1 0,0-1 0,0-1 0,0 1 0,0 0 0,0-1 0,-1 0 0,1 0 0,-1 0-1,1 0 1,-1 0 0,0-1 0,0 1 0,0-1 0,0 0 0,0 0 0,0-1 0,0 1 0,0-1 0,0 0 0,-3 0 58,2-1-197,1 1-1,0-1 1,-1 0 0,1 0-1,0 0 1,-1 0 0,1-1-1,0 0 1,0 0 0,-2-2 197,-16-11-2432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6.528"/>
    </inkml:context>
    <inkml:brush xml:id="br0">
      <inkml:brushProperty name="width" value="0.1" units="cm"/>
      <inkml:brushProperty name="height" value="0.1" units="cm"/>
      <inkml:brushProperty name="color" value="#FFC114"/>
    </inkml:brush>
  </inkml:definitions>
  <inkml:trace contextRef="#ctx0" brushRef="#br0">281 37 4864,'-7'-5'1262,"2"1"-989,0 1 0,0 0-1,0 0 1,0 0 0,-1 1 0,1-1 0,-1 1-1,0 1 1,-2-2-273,-5 1 42,1 1 0,-1 0 0,0 0 0,0 1 0,0 1-1,1 0 1,-12 2-42,21-2 27,0 0 0,-1 0 0,1 0 0,0 1-1,0-1 1,0 1 0,0 0 0,0-1 0,0 1-1,0 1 1,1-1 0,-1 0 0,1 1-1,-1-1 1,1 1 0,0 0 0,0-1 0,0 1-1,1 0 1,-1 0 0,1 0 0,-1 1 0,1-1-1,0 0 1,0 1 0,1-1 0,-1 0 0,1 1-1,-1-1 1,1 1 0,0-1 0,0 0 0,1 1-1,-1-1 1,1 1 0,0-1 0,0 0 0,0 1-1,0-1 1,0 0 0,1 0 0,0 1-27,3 6 84,-1-3-97,0 0 0,0 0 0,0-1 1,1 1-1,0-1 0,1 0 0,1 1 13,-6-5-4,1 0 0,0 0 0,0 0 0,-1 0-1,1 0 1,-1 0 0,0 0 0,0 0 0,0 1 0,0-1-1,0 1 1,0-1 0,0 1 0,-1-1 0,1 1-1,-1-1 1,0 1 0,0-1 0,0 1 0,0-1 0,0 1-1,0-1 1,-1 1 0,0-1 0,1 1 0,-1-1 0,0 1-1,0-1 1,0 0 0,0 1 0,-1-1 0,1 0-1,0 0 1,-1 0 0,0 0 0,1 0 0,-2 1 4,-3 2-1,-1 0 1,1-1-1,-1 0 1,0 0-1,-2 0 1,-17 11 547,24-13-527,-1 0 0,1 0 1,0 1-1,0-1 0,0 1 0,0-1 1,0 1-1,1 0 0,-1 0 0,1-1 1,-1 1-1,1 0 0,0 1 1,1-1-1,-1 0 0,0 0 0,1 0 1,0 0-1,0 2-20,-1 9 28,0 0 0,2 0 0,1 10-28,1-6 4,0-1 0,1 0-1,1 0 1,1 0 0,0-1 0,1 1 0,1-2-1,1 1 1,0-1 0,1 0 0,0-1 0,1 0 0,1-1-1,5 5-3,-10-12-335,-1-1 0,0 0 1,1 0-1,0 0 0,0-1 0,1 0 0,-1-1 0,1 1 0,0-1 0,6 1 335,9 0-2341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114"/>
    </inkml:context>
    <inkml:brush xml:id="br0">
      <inkml:brushProperty name="width" value="0.1" units="cm"/>
      <inkml:brushProperty name="height" value="0.1" units="cm"/>
      <inkml:brushProperty name="color" value="#FFC114"/>
    </inkml:brush>
  </inkml:definitions>
  <inkml:trace contextRef="#ctx0" brushRef="#br0">64 3 4352,'0'0'64,"0"0"0,0 0 1,1-1-1,-1 1 0,0 0 1,0 0-1,0-1 0,1 1 1,-1 0-1,0 0 0,0 0 1,1 0-1,-1 0 0,0-1 0,0 1 1,1 0-1,-1 0 0,0 0 1,1 0-1,-1 0 0,0 0 1,1 0-1,-1 0 0,0 0 1,0 0-1,1 0 0,-1 0 0,0 0 1,1 0-1,-1 0 0,0 1 1,0-1-1,1 0 0,-1 0 1,0 0-1,0 0 0,1 0 1,-1 1-1,0-1 0,0 0 0,1 0 1,-1 0-1,0 1-64,15 8-88,-13-8 163,-1 1 0,0-1 0,1 1 0,-1-1-1,0 1 1,0 0 0,0-1 0,0 1 0,-1 0 0,1 0 0,0 0 0,-1 0-1,1-1 1,-1 1 0,0 0 0,1 1-75,-1 36 783,-1-20-631,-1 21 73,-2-1-1,-4 15-224,3-18-17,-17 95 16,-9 84 466,18 36 659,12 31-1124,2-151 194,-3-85-241,-4 16 47,2-16 457,1 16-457,0 29 1680,3-91-1573,0 0-118,0 0-79,6 7-814,-4-4-4614,-2 4 3076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3.550"/>
    </inkml:context>
    <inkml:brush xml:id="br0">
      <inkml:brushProperty name="width" value="0.1" units="cm"/>
      <inkml:brushProperty name="height" value="0.1" units="cm"/>
      <inkml:brushProperty name="color" value="#FFC114"/>
    </inkml:brush>
  </inkml:definitions>
  <inkml:trace contextRef="#ctx0" brushRef="#br0">572 32 3328,'21'0'1883,"-20"0"-1675,-1 0-235,3 1-69,4 3 342,0-1-1,-1 1 1,1 1 0,1 1-246,-3-2 289,1 0-1,-1-1 1,1 1 0,0-1-1,2 1-288,0 0 562,-10-1 423,-9-1 370,4-3-1296,0 0 0,0 0 1,0-1-1,0 0 0,1 0 1,-1-1-1,-3-2-59,-18-6 230,-10 1 42,-1 2 0,-4 0-272,-36-7 224,57 11-227,0 1 0,-1 1 3,-18-2 11,18 2-23,0 0 0,0 2 0,-10 2 12,-18 0-70,46-2 53,-42 1 69,43 0-46,0-1 1,0 1 0,0 0-1,0 0 1,1 0 0,-1 0-1,0 1 1,1 0-1,-1-1 1,0 2-7,2-2 10,-1 1-1,1-1 1,0 1-1,0 0 1,1 0-1,-1 0 1,0 0-1,0 0 1,0 2-10,1-3 5,1 0 0,0 0 0,-1 0 0,1 0-1,0 0 1,0 0 0,0 0 0,0 0 0,0 0 0,0 0 0,0 0 0,0 0 0,0 0 0,1 0 0,-1 0 0,0 0 0,1 0 0,-1 0 0,0 0-1,1 0 1,-1-1 0,1 1 0,0 0 0,-1 0 0,1 0 0,-1-1 0,1 1 0,0 0-5,5 4 15,0 0-1,1 0 1,0 0-1,0-1 1,0 0 0,0 0-1,0-1 1,6 2-15,19 10 11,91 59 16,-88-52 101,10 10-128,-18-13 87,1 0 0,0-2 0,3-1-87,-10-6 68,1 0 71,-1 0 0,0 2 0,-1 0 0,0 1 0,8 8-139,-17-12 3,16 14-22,-26-21-61,-1-2-6,0 0 44,0 2 44,0 0 1,0-1-1,-1 1 1,1 0-1,0 0 1,-1 0 0,1-1-1,-1 1 1,0 0-1,0-1 1,1 1-1,-1 0 1,0-1-1,-1 2-2,-20 18-59,22-21 56,-8 5 13,0 0 1,0 0-1,0-1 1,0 0-1,-1-1 1,-2 1-11,-14 7 33,17-9-40,-1 0 1,1 0-1,-1 0 1,1-1 0,-1 0-1,0-1 1,1 0-1,-1 0 1,1-1-1,-1 0 1,0-1-1,1 0 1,0 0-1,-5-2 7,-31-14 103,27 10-77,-1 1 0,0 0 1,-7 0-27,-3 0-156,15 4-161,0-1 1,0 2-1,-1 0 1,1 1-1,-2 0 317,2 0-340,7 1-62,0 0 0,0 0 0,1 0 0,-1 0 0,0 1 0,1 0 1,-1 0-1,0 1 0,-3 1 402,-7 10-2432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982"/>
    </inkml:context>
    <inkml:brush xml:id="br0">
      <inkml:brushProperty name="width" value="0.1" units="cm"/>
      <inkml:brushProperty name="height" value="0.1" units="cm"/>
      <inkml:brushProperty name="color" value="#FFC114"/>
    </inkml:brush>
  </inkml:definitions>
  <inkml:trace contextRef="#ctx0" brushRef="#br0">44 120 5376,'2'1'238,"-1"0"0,0 0 0,0-1 0,1 1 0,-1-1 0,0 1 0,1-1 0,-1 1 0,0-1 1,1 0-1,-1 0 0,1 1 0,-1-1 0,1 0 0,-1 0 0,0-1 0,2 1-238,-1-1 21,1 0 1,-1 0-1,1 0 1,-1-1-1,0 1 1,1-1-1,-1 1 0,2-3-21,25-24-351,-27 26 324,0 0 0,-1 0 0,1 0 0,-1 0 0,1 0 0,-1 0-1,0-1 1,0 1 0,0 0 0,0-1 0,0 1 0,-1-1 0,1 1 0,-1-1 27,0 2-10,0 0 1,0 0 0,-1 0 0,1 1-1,0-1 1,-1 0 0,1 0 0,0 1-1,-1-1 1,1 0 0,-1 1 0,1-1-1,-1 0 1,1 1 0,-1-1 0,0 1-1,1-1 1,-1 1 0,0-1 0,1 1-1,-1-1 1,0 1 0,0 0 0,1 0-1,-2-1 10,-23-6 20,18 5 10,-55-15 114,50 14 222,-7-1 484,27 20 41,-2-11-801,-1 0 1,1-1-1,0 0 0,0 0 0,0-1 1,0 1-1,1-1 0,0-1 1,-1 1-1,1-1-90,5 2 201,-1 1-60,0-1 1,0 0-1,0-1 0,1 0 1,-1-1-1,0 0 0,1 0 1,1-2-142,-12 0-95,-1-1 1,0 1 0,0-1 0,0 1 0,0 0 0,0-1 0,0 1 0,0-1-1,0 1 1,-1-1 0,1 1 0,0-1 0,0 1 0,0-1 0,0 1 0,-1 0-1,1-1 1,0 1 0,0-1 0,-1 1 0,1 0 0,0-1 0,-1 1 94,1-2-731,-4 1-2181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4.002"/>
    </inkml:context>
    <inkml:brush xml:id="br0">
      <inkml:brushProperty name="width" value="0.1" units="cm"/>
      <inkml:brushProperty name="height" value="0.1" units="cm"/>
      <inkml:brushProperty name="color" value="#FFC114"/>
    </inkml:brush>
  </inkml:definitions>
  <inkml:trace contextRef="#ctx0" brushRef="#br0">1 0 3072,'3'9'1120,"7"-6"-864,-5 5-64,-5-8-32,3 5 64,2-5 192,0 0-96,-5 0 64,4 0-224,-4 0-96,5-5-1792,0 2-768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48.983"/>
    </inkml:context>
    <inkml:brush xml:id="br0">
      <inkml:brushProperty name="width" value="0.1" units="cm"/>
      <inkml:brushProperty name="height" value="0.1" units="cm"/>
      <inkml:brushProperty name="color" value="#FFC114"/>
    </inkml:brush>
  </inkml:definitions>
  <inkml:trace contextRef="#ctx0" brushRef="#br0">1130 6 3328,'-4'-5'1108,"2"9"267,-3 8-253,-39 33-834,19-14-247,13-15 0,-2 1 1,0-2-1,-10 8-41,-47 42 502,41-39 27,5-5 124,1 1-1,-17 22-652,26-25 146,0 1 0,1 1 0,1 0-1,1 1 1,1 1 0,-1 5-146,5-13 24,0-1-1,-7 11-23,-8 16 145,19-36-109,1-1 0,-1 0 0,0 1 0,0-1-1,0 0 1,0-1 0,-1 1 0,0 0 0,0-1 0,0 0 0,0 0 0,0 0-1,0-1 1,-3 2-36,0-1 40,0 0 1,0-1-1,0 1 0,0-1 0,-1-1 0,1 1 1,0-1-1,-1-1 0,-4 1-40,4-1-2,0 2 0,0-1 0,1 1 0,-1 0 0,0 1 0,-2 0 2,-9 4-79,4-1 76,0 0 0,0 1 0,-7 6 3,-1-1 73,-8 6 93,0 0-1,-14 14-165,13-12 290,25-17-206,1 1 0,-1 0 0,1 1 0,0-1 0,0 1 1,-1 2-85,-13 12 217,15-14-182,-1 1 1,1-1-1,0 1 1,0 0-1,-2 4-35,-10 25 25,14-26 102,-1 0 0,-1-1 0,-3 6-127,6-11 68,0 0 1,0 0 0,0 1 0,0-1 0,1 1 0,-1 0 0,1-1-1,0 1 1,0 0 0,0 0 0,0 0-69,1 6 8,-1-1 0,-1 0 1,0 0-1,0-1 0,-1 1 1,0 0-1,0-1 0,-1 1 1,-2 4-9,-2 5-15,8-16 12,-1 0 0,1 0-1,-1 0 1,0 0-1,0 0 1,0 0 0,0 0-1,0 0 1,-1 0 0,1 0 3,-8 14 85,1-3-2318,7-10 1010,0 4-2030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0.514"/>
    </inkml:context>
    <inkml:brush xml:id="br0">
      <inkml:brushProperty name="width" value="0.1" units="cm"/>
      <inkml:brushProperty name="height" value="0.1" units="cm"/>
      <inkml:brushProperty name="color" value="#FFC114"/>
    </inkml:brush>
  </inkml:definitions>
  <inkml:trace contextRef="#ctx0" brushRef="#br0">168 1 3328,'0'0'1061,"0"0"-613,0 0-138,0 0-44,0 0-127,0 0-91,0 0-11,1 8 134,-1-6-134,1 0 0,-1-1 0,0 1 0,0 0 0,0 0 0,0 0 0,0 0 0,0 0 0,-1 0 0,1-1 0,0 1 0,-1 0 0,1 0 0,-1-1 0,0 1 0,0 0 0,0 0-37,-1 1 148,0-1 1,0 0-1,0 0 0,0 0 1,-1 0-1,1 0 1,-1 0-1,1-1 0,-1 1 1,0-1-1,1 1-148,-10 4 319,0 0 0,0 1 1,1 0-1,1 1 0,-1 1 0,-3 3-319,9-7 52,0 1 1,0 0-1,0 1 0,1-1 1,0 1-1,0 0 0,0 0 1,1 0-1,0 0 0,1 1 1,-2 5-53,2-3 24,1 1 1,-1-1-1,2 1 1,0 0-1,0-1 1,1 1-1,0-1 1,1 1-1,0-1 1,0 1-25,9 25 31,1-1 1,5 8-32,-6-14 6,142 333-2224,-131-314 644,1-4-644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580"/>
    </inkml:context>
    <inkml:brush xml:id="br0">
      <inkml:brushProperty name="width" value="0.1" units="cm"/>
      <inkml:brushProperty name="height" value="0.1" units="cm"/>
      <inkml:brushProperty name="color" value="#FFC114"/>
    </inkml:brush>
  </inkml:definitions>
  <inkml:trace contextRef="#ctx0" brushRef="#br0">0 1 2816,'0'0'1056,"5"0"-832,0 8 224,-5-8 32,0 0-192,8 0-96,-8 0-96,5 3-96,-1-3 96,1 5 0,-5-5 32,5 4 64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929"/>
    </inkml:context>
    <inkml:brush xml:id="br0">
      <inkml:brushProperty name="width" value="0.1" units="cm"/>
      <inkml:brushProperty name="height" value="0.1" units="cm"/>
      <inkml:brushProperty name="color" value="#FFC114"/>
    </inkml:brush>
  </inkml:definitions>
  <inkml:trace contextRef="#ctx0" brushRef="#br0">531 0 7040,'-6'24'312,"0"0"0,-1-1 0,-2 0 0,0 0 0,-2-1 0,-4 7-312,-41 80 693,5 3 0,5 3-693,10-19 67,15-35-45,-3-1 1,-31 55-23,40-91 30,-1-1-1,-14 15-29,15-20 53,1-1 43,0-1 0,-15 12-96,27-27-26,1 0 0,-1 0 0,1 1 0,-1-1 0,1 0-1,-1 0 1,0 0 0,0-1 0,1 1 0,-2 0 26,3-1-78,-1 0 0,0 0-1,0 0 1,1 0 0,-1 0 0,0 0 0,0 0 0,0 0 0,1 0-1,-1-1 1,0 1 0,0 0 0,1 0 0,-1-1 0,0 1 0,1 0-1,-1-1 1,0 1 0,1-1 0,-1 1 0,1-1 0,-1 1 0,0-1-1,1 1 1,0-1 0,-1 0 78,-7-10-2469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3.150"/>
    </inkml:context>
    <inkml:brush xml:id="br0">
      <inkml:brushProperty name="width" value="0.1" units="cm"/>
      <inkml:brushProperty name="height" value="0.1" units="cm"/>
      <inkml:brushProperty name="color" value="#FFC114"/>
    </inkml:brush>
  </inkml:definitions>
  <inkml:trace contextRef="#ctx0" brushRef="#br0">256 1 2816,'5'7'666,"-3"-4"1057,-9-2-976,-2 0-606,1 0 0,0 1 0,0 0 0,0 0 0,0 1 0,0 0 0,1 0 0,-1 1 0,1 0 0,0 0 0,-1 2-141,-32 15 529,35-19-409,1 0 1,-1-1 0,0 0-1,0 0 1,0 0 0,0 0-1,1-1 1,-6 0-121,9 0 133,1 0 33,1 4-143,0 0 1,0 0 0,0 0-1,0 0 1,1 0 0,-1 0-1,2 1-23,3 10-75,-3-7 68,1 0 0,0-1 0,0 1 0,1 0 7,-1-2 90,0 0 0,-1 0 0,0 1 0,0-1 0,1 7-90,3 10 349,-4-13-371,-1 0 0,1 1 0,-2-1 1,1 0-1,-1 8 22,-1-12-6,-1 0 1,1 0 0,-1 1-1,-1-1 1,1 0 0,-1 0-1,0 0 1,0-1 0,-2 3 5,-4 8 0,-1-1 1,-8 10-1,10-15-7,4-6 6,1 0 0,-2-1 1,1 1-1,0-1 0,-1 0 0,1 0 0,-1 0 0,0 0 0,-3 1 1,5-3-101,1 0 0,-1 0 0,1-1 0,-1 1 0,1-1-1,-1 1 1,1-1 0,-1 0 0,1 1 0,-1-1 0,1 0 0,-1 0 0,0 0 0,1 0 0,-1-1 0,1 1 0,-1 0 0,1-1 0,-1 1 0,1 0 0,-1-1 0,1 0 0,-1 1-1,1-1 1,0 0 0,-1 0 0,1 0 0,0 0 0,0 0 0,0 0 0,-1-1 101,-8-9-2181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4.495"/>
    </inkml:context>
    <inkml:brush xml:id="br0">
      <inkml:brushProperty name="width" value="0.1" units="cm"/>
      <inkml:brushProperty name="height" value="0.1" units="cm"/>
      <inkml:brushProperty name="color" value="#FFC114"/>
    </inkml:brush>
  </inkml:definitions>
  <inkml:trace contextRef="#ctx0" brushRef="#br0">380 44 1152,'0'-1'158,"0"-1"0,0 0 0,0 1 0,0-1 0,0 0 0,-1 0 0,1 1 0,-1-1 0,1 0 0,-1 1 0,1-1 0,-1 1 0,0-1 0,0 1 0,0-1 0,0 1 0,0-1 0,0 1 0,0 0 0,0 0 0,-1 0 0,1-1 0,0 1 0,-1 0 0,1 1 0,-1-1 0,1 0 0,-1 0 0,0 1 0,1-1 0,-1 0 0,0 1-158,-3-1 86,0 1-1,0-1 1,0 1 0,0 0 0,0 1 0,0-1 0,1 1 0,-1 0-1,0 0 1,-2 2-86,-7 2 396,1 1 0,-11 6-396,2-1 46,13-7-2,1 0 1,1 0 0,-1 1-1,0 0 1,1 0-1,-3 4-44,8-6 12,-1-1-1,1 1 1,0-1-1,0 1 1,0 0-1,0 0 1,0 0-1,1 0 1,-1 0-1,1 1 1,0-1-1,0 0 1,0 1-1,1-1 1,-1 1-1,1-1 1,-1 1-1,1-1-11,1 6 16,-1 0 0,1 0 0,1-1-1,-1 1 1,3 6-16,-3-11 13,0-1-1,1 1 1,-1-1 0,1 1-1,0-1 1,0 0 0,0 1-1,0-1 1,0 0 0,1 0-1,-1-1 1,1 1 0,0 0-1,3 1-12,0 0 38,-5-3-28,-1-1-74,0 0 11,0 0-22,-13-8 81,6 7-15,1 1 1,0 0-1,-1 0 0,1 0 1,0 1-1,-1 0 1,1 0-1,0 1 1,0-1-1,0 2 0,-3 0 9,0 1-6,0 0-1,-1 1 1,2 0-1,-1 1 1,1 0-1,-6 4 7,12-8 58,-1 1 0,0-1-1,1 1 1,0 0-1,-1 0 1,1 0 0,0 0-1,1 0 1,-1 0-1,0 0 1,1 1-1,-1 2-57,1-4 60,1 1 0,0-1 0,-1 1 0,1-1 0,0 0 0,1 1 0,-1-1 0,0 1 0,1-1 0,-1 1-1,1-1 1,0 0 0,-1 1 0,1-1 0,1 0 0,-1 0 0,0 0 0,0 0 0,1 1-60,9 11 35,1-1 1,0 0-1,11 8-35,13 14 6,-14-9-5,-2 0 0,4 7-1,10 14-1000,-18-22-222,-12-18-40,0-1-1,1 1 1,0-1 0,5 5 1262,-1-5-1883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09.732"/>
    </inkml:context>
    <inkml:brush xml:id="br0">
      <inkml:brushProperty name="width" value="0.1" units="cm"/>
      <inkml:brushProperty name="height" value="0.1" units="cm"/>
      <inkml:brushProperty name="color" value="#FFC114"/>
    </inkml:brush>
  </inkml:definitions>
  <inkml:trace contextRef="#ctx0" brushRef="#br0">1 0 2176,'13'3'1061,"-10"1"-935,-2-4-115,-1 0 1,0 1-1,1-1 0,-1 1 0,0-1 1,0 0-1,1 0 0,-1 1 0,1-1 1,-1 0-1,0 1 0,1-1 1,-1 0-1,1 0 0,-1 0 0,0 0 1,1 1-1,-1-1 0,1 0 1,-1 0-1,1 0-11,0 1 16,0 0 0,0 0-1,0-1 1,0 1 0,0 1 0,-1-1 0,1 0-1,0 0 1,-1 0 0,1 0 0,-1 0 0,1 2-16,0-2 13,7 12 27,0-1 0,6 6-40,-6-8 26,0 1 1,-1-1 0,3 8-27,19 47 200,-4 0 1,3 17-201,11 29 159,31 90-256,-64-182 162,9 34-80,-12-37 81,1-1 0,1 0 0,1 1-1,0-1 1,5 7-66,8 15 460,12 32-460,8 16 74,-29-68-75,-7-13-34,-1 1-1,1 0 1,-1-1 0,1 1-1,-1 0 1,-1 0 0,1 0-1,-1 0 1,0 0 0,0 1-1,0 0 36,-1-6-901,-1 3-1451,-2-2 1360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0.859"/>
    </inkml:context>
    <inkml:brush xml:id="br0">
      <inkml:brushProperty name="width" value="0.1" units="cm"/>
      <inkml:brushProperty name="height" value="0.1" units="cm"/>
      <inkml:brushProperty name="color" value="#FFC114"/>
    </inkml:brush>
  </inkml:definitions>
  <inkml:trace contextRef="#ctx0" brushRef="#br0">27 12 2048,'-9'-11'1157,"8"10"-949,1 1-37,-8 8 314,3 16 267,5 3-282,0-26-284,0-1 27,0 0-10,0 0-6,0 0-90,0 0-64,9-3-1,-8 1-49,0 1 0,0 0 0,0 0 0,0 0 0,0 0 0,-1-1 0,1 1 0,-1 0-1,1-1 1,-1 1 0,1 0 0,-1-1 0,0 1 0,1-1 0,-1 1 0,0-1-1,0 1 1,0 0 0,0-1 0,-1-1 7,1-4-50,0 7-31,0-1-1,0 0 0,-1 1 0,1-1 0,0 1 0,0-1 0,-1 1 0,1-1 0,0 1 0,-1-1 0,1 1 0,0-1 0,-1 1 0,1-1 0,-1 1 0,1 0 0,-1-1 0,1 1 0,-1-1 0,1 1 0,-1 0 0,1 0 0,-1-1 0,1 1 0,-1 0 0,1 0 0,-1 0 1,0 0-1,1 0 0,-1 0 0,0 0 0,1 0 0,-1 0 0,1 0 0,-1 0 0,0 0 0,1 0 0,-1 0 82,-3 3-1632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5.893"/>
    </inkml:context>
    <inkml:brush xml:id="br0">
      <inkml:brushProperty name="width" value="0.1" units="cm"/>
      <inkml:brushProperty name="height" value="0.1" units="cm"/>
      <inkml:brushProperty name="color" value="#FFC114"/>
    </inkml:brush>
  </inkml:definitions>
  <inkml:trace contextRef="#ctx0" brushRef="#br0">524 85 2560,'0'0'31,"0"-1"-1,1 1 1,-1-1-1,0 1 1,0 0 0,0-1-1,1 1 1,-1-1-1,0 1 1,1 0-1,-1-1 1,0 1 0,1 0-1,-1-1 1,0 1-1,1 0 1,-1 0 0,1-1-1,-1 1 1,0 0-1,1 0 1,-1 0 0,1 0-1,-1 0 1,1-1-1,-1 1 1,0 0 0,1 0-1,-1 0 1,1 0-1,-1 0 1,1 0 0,-1 0-1,1 0 1,-1 1-1,1-1 1,-1 0 0,1 0-31,0 0 48,0 1 0,0-1 0,1 0 0,-1 0 0,0 0 0,1 0 0,-1 0 0,0 0 0,1 0 0,-1 0 0,1-1-48,44-1 2015,-39 0-1870,-4 2-77,0 0 0,-1-1-1,1 1 1,0-1 0,-1 0 0,1 0-1,0 0 1,-1 0 0,0-1 0,1 1 0,-1-1-1,1 1 1,-1-1 0,1-1-68,1 0 73,-3 2-23,0 0-1,0 0 0,0 0 1,0 0-1,0 0 0,0-1 1,0 1-1,-1 0 1,1 0-1,0 0 0,-1-1 1,1 1-1,-1 0 1,1-1-1,-1 1 0,0-1 1,1 1-1,-1 0 0,0-1 1,0 1-1,0-1 1,0 1-1,0 0 0,0-1-49,0-5 113,1-5 513,-2 10-378,-1 5-211,0 0 33,-1-1 0,1 0-1,-1 0 1,1 0 0,-1 0-1,0 0 1,0-1 0,0 1-1,0-1 1,0 0 0,-3 1-70,-4 3 145,7-4-95,0 0-1,0 0 0,0-1 0,-1 1 0,1-1 0,0 1 0,0-1 1,0 0-1,-1 0 0,1-1 0,0 1 0,0 0 0,-2-2-49,1 2 26,1-1 0,-1 1 0,0-1 0,0 1 0,0 0 0,-4 1-26,-15 2-44,0-1 0,-11-1 44,-32 3 61,53-3-33,0-1 0,-13-1-28,19 0 21,-1 0-1,0 1 1,1 0-1,-1 1 1,1-1-1,-1 2 1,1-1 0,-1 1-1,1 0 1,-5 2-21,-2 2 60,0 0 0,0-1 0,0-1 1,0 0-1,-1-1 0,0-1 1,1 0-1,-1-1 0,0-1 0,-3 0-60,9 0 103,0-1 1,0 0-1,0-1 0,1 0 0,-1 0 0,-7-3-103,12 5 116,3 0-104,0 0 0,0 0 0,1 0 0,-1 0 0,0 0 0,0 0 0,0 0 0,1 0 0,-1 0 0,0 0-1,0-1 1,1 1 0,-1 0 0,0-1 0,1 1 0,-1 0 0,0-1 0,1 1 0,-1-1 0,0 1 0,1-1 0,-1 0-12,0 0-70,1 1-52,0 0 31,0 46 752,0 86-661,4-110-64,0 4 11,-4 300 1253,3-324-1147,3 1-43,1 0-1,0 0 0,0 0 0,0-1 1,0 0-1,1 0 0,-1-1 0,7 1-9,16 0 229,21-2-229,-25 0 54,0 1 0,13 2-54,34 6 3,0-2-1,27-3-2,-78-4-4,-16 1-52,0-1-1,0 0 1,0 0-1,0 0 1,1-1-1,-1 0 1,0 0 0,-1 0-1,5-2 57,-6 1-214,1 0-1,-1 1 1,0 0-1,0 0 1,1 0-1,-1 1 1,0 0-1,1-1 1,1 1 214,-5 0-125,0 0 0,1 0-1,-1 0 1,0 0 0,0-1 0,0 1 0,1 0 0,-1-1 0,0 1 0,0-1 0,0 0 0,0 1 0,0-1 0,0 0 0,0 1 0,0-1 125,3-2-501,-3 2-560,-2 1-304,-6 0-907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5.866"/>
    </inkml:context>
    <inkml:brush xml:id="br0">
      <inkml:brushProperty name="width" value="0.1" units="cm"/>
      <inkml:brushProperty name="height" value="0.1" units="cm"/>
      <inkml:brushProperty name="color" value="#FFC114"/>
    </inkml:brush>
  </inkml:definitions>
  <inkml:trace contextRef="#ctx0" brushRef="#br0">1 0 1024,'0'0'363,"0"0"-241,0 0-170,7 14-58,14 32 3623,-16-36-3295,1 0 1,0 0-1,1 0 0,0-1 1,6 7-223,152 153 421,-139-141-402,-2 2 0,-1 0-1,13 23-18,53 103 248,5 37 8,-40-65-304,-39-86 91,-10-25 322,1-1 0,5 8-365,-4-8 18,-1 1-1,0-1 0,-1 1 1,1 9-18,-5-2-3253,-1-16 762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6.848"/>
    </inkml:context>
    <inkml:brush xml:id="br0">
      <inkml:brushProperty name="width" value="0.1" units="cm"/>
      <inkml:brushProperty name="height" value="0.1" units="cm"/>
      <inkml:brushProperty name="color" value="#FFC114"/>
    </inkml:brush>
  </inkml:definitions>
  <inkml:trace contextRef="#ctx0" brushRef="#br0">162 1 2304,'-3'0'83,"0"-1"1,0 1-1,0 0 1,0 0-1,0 1 1,0-1-1,1 0 0,-1 1 1,0 0-1,0 0 1,0 0-1,1 0 1,-1 0-1,0 0 0,1 1 1,-1-1-1,1 1 1,0 0-1,-1 0-83,-5 5-46,0 0 1,0 0-1,1 1 1,-5 7 45,8-11 127,1 1 1,0 0 0,0 0 0,0 0 0,1 0 0,0 1 0,0-1 0,0 0 0,1 1 0,0 0-128,0-3 43,1 0 0,-1 0 1,1 0-1,0 0 0,0 1 1,0-1-1,1 0 0,-1 0 1,1 0-1,0 0 0,0 0 0,0 0 1,0 0-1,0 0 0,1 0 1,-1 0-1,1 0 0,1 1-43,45 60 11,-41-53-13,-1 1 0,-1-1 0,0 1 0,0 1 0,-1-1 0,-1 1 0,0 0 0,0 5 2,3 31-125,-6-44 130,0 1 0,0-1 0,0 0 0,-1 0 0,0 0 0,0 0 0,0 0-1,-1 1-4,2-5 39,-1 0 0,1 0 0,-1-1 0,1 1 0,-1 0-1,1-1 1,-1 1 0,1 0 0,-1-1 0,1 1 0,-1-1-1,0 1 1,0-1 0,1 1 0,-1-1 0,0 0 0,0 1-1,1-1 1,-1 0 0,0 1 0,0-1 0,0 0-1,1 0 1,-1 0 0,0 0 0,0 0 0,0 0 0,0 0-1,1 0 1,-1 0 0,0 0-39,-5-1 111,0-1 0,1 1 0,-1-1 0,-3-2-111,-13-3 155,17 7-223,1-1-1,0 1 1,-1 0 0,1 0-1,-4 1 69,6-1-207,1 1-1,-1-1 0,0 1 1,1-1-1,-1 1 1,0 0-1,1 0 0,-1-1 1,1 1-1,0 0 1,-1 1-1,1-1 0,0 0 1,-1 0-1,1 1 208,-8 10-2261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7.794"/>
    </inkml:context>
    <inkml:brush xml:id="br0">
      <inkml:brushProperty name="width" value="0.1" units="cm"/>
      <inkml:brushProperty name="height" value="0.1" units="cm"/>
      <inkml:brushProperty name="color" value="#FFC114"/>
    </inkml:brush>
  </inkml:definitions>
  <inkml:trace contextRef="#ctx0" brushRef="#br0">20 7 2688,'2'-1'196,"1"0"0,0 0 0,0 0 0,0 0 0,0 1 0,0-1 0,0 1 1,0 0-1,-1 0 0,1 0 0,0 0 0,0 0 0,0 0 0,0 1 0,0 0 0,0-1 0,0 1 0,0 0 0,0 1 1,-1-1-1,3 1-196,-5-2-1,0 1 3,0 0-1,1 0 0,-1 0 1,0 0-1,0 0 1,1 0-1,-1 1 1,0-1-1,0 0 0,0 0 1,-1 0-1,1 0 1,0 0-1,0 0 0,-1 0-1,-15 50-66,4-15 598,2 0 0,-4 30-532,0-4 36,9-44 29,1 0 1,0 0 0,2 1-1,-1 12-65,3-16 14,0-11 81,-1 1 0,1 0 0,0-1 0,0 1 0,1 0 0,0 0 0,-1-1 0,1 1 0,1-1-1,-1 1 1,1-1 0,0 1 0,2 3-95,-2-1 254,-2-7-249,0 1 0,0-1 0,0 0 0,0 1 0,0-1-1,0 0 1,0 0 0,0 1 0,1-1 0,-1 0 0,0 1-1,0-1 1,0 0 0,0 0 0,0 1 0,0-1 0,1 0-1,-1 0 1,0 1 0,0-1 0,0 0 0,1 0 0,-1 0-1,0 0 1,0 1 0,1-1 0,-1 0 0,0 0-5,13 7 355,0-1 1,0-1-1,0 0 0,1 0 1,-1-2-356,37 14 47,13 7-1727,-54-21 266,1-3-1028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9.813"/>
    </inkml:context>
    <inkml:brush xml:id="br0">
      <inkml:brushProperty name="width" value="0.1" units="cm"/>
      <inkml:brushProperty name="height" value="0.1" units="cm"/>
      <inkml:brushProperty name="color" value="#FFC114"/>
    </inkml:brush>
  </inkml:definitions>
  <inkml:trace contextRef="#ctx0" brushRef="#br0">1 12 1792,'0'0'30,"0"0"1,1 1-1,-1-1 0,0 0 0,0 0 1,1 0-1,-1 0 0,0 0 1,1 0-1,-1 0 0,0 1 0,1-1 1,-1 0-1,0 0 0,1 0 1,-1 0-1,0-1 0,1 1 1,-1 0-1,0 0 0,1 0 0,-1 0 1,0 0-1,1 0 0,-1 0 1,0 0-1,1-1 0,-1 1 0,0 0-30,0 0 10,1 0 0,-1-1-1,0 1 1,0 0 0,1 0-1,-1 0 1,0 0-1,0 0 1,1 0 0,-1-1-1,0 1 1,1 0-1,-1 0 1,0 0 0,0 0-1,1 0 1,-1 0-1,0 0 1,1 0 0,-1 0-1,0 0 1,0 1 0,1-1-1,-1 0 1,0 0-1,0 0 1,1 0 0,-1 0-1,0 0-9,1 1 256,-1-1 171,9 0 586,58-3 2016,-53-2-2687,-14 5-341,1-1-1,0 1 0,-1 0 0,1-1 1,0 1-1,-1 0 0,1-1 0,0 1 1,-1 0-1,1 0 0,0-1 0,0 1 1,-1 0-1,1 0 0,0 0 1,0 0-1,0 0 0,-1 0 0,1 0 1,0 0-1,0 1 0,-1-1 0,1 0 1,0 0-1,-1 1 0,1-1 0,0 0 1,0 1-1,-1-1 0,1 1 0,-1-1 1,1 1-1,0-1 0,-1 1 0,1-1 1,-1 1-1,1-1 0,-1 1 0,1 0 0,18 26-139,11 15 252,20 36-113,-29-41 13,1-1 0,11 11-13,13 16 330,-22-28 52,2-2 1,1 0 0,9 6-383,7 2 308,-9-9-142,26 31-166,-13-12 9,18 13-9,-32-32-30,-1 1-1,-1 2 1,-2 0 0,5 11 30,15 30-138,10 28 138,-48-79 43,-1 1 0,6 22-43,9 24 47,-14-45-52,-7-15-24,1 0 1,0-1-1,2 3 29,5 6-2,-4-5 33,0 0 0,2-1-1,0 0 1,0 0 0,1-1 0,1 0 0,6 5-31,114 95-58,-96-78 26,-1 1-1,13 21 33,-40-47-126,0 0-1,-1 1 1,0-1-1,-1 2 1,0-1-1,-1 1 1,2 3 126,-7-14-124,0-1 1,0 1 0,0 0 0,0-1-1,1 1 1,-1-1 0,0 1-1,0 0 1,0-1 0,0 1 0,0 0-1,-1-1 1,1 1 0,0-1-1,0 1 1,0 0 0,0-1 123,-5 1-2016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20.481"/>
    </inkml:context>
    <inkml:brush xml:id="br0">
      <inkml:brushProperty name="width" value="0.1" units="cm"/>
      <inkml:brushProperty name="height" value="0.1" units="cm"/>
      <inkml:brushProperty name="color" value="#FFC114"/>
    </inkml:brush>
  </inkml:definitions>
  <inkml:trace contextRef="#ctx0" brushRef="#br0">172 0 3968,'22'29'2563,"16"17"-2563,-19-24 193,0 1 0,13 22-193,-20-23 18,-1 0-1,-1 0 1,-1 1 0,-1 0-1,-1 1 1,-1 0-1,-1 0 1,-2 0 0,0 0-1,-1 1-17,-1 12-15,-1 0 0,-2 0 0,-1-1 0,-2 1 0,-2-1-1,-4 13 16,2-18-28,-2 0-1,0-2 1,-2 1-1,-1-2 0,-1 1 1,-2-2-1,-1 0 1,-1-2-1,-1 0 0,-1 0 1,-23 19 28,30-32-164,1-1 1,-2-1-1,-7 5 164,-8 1-1557,-14 5 1557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7.446"/>
    </inkml:context>
    <inkml:brush xml:id="br0">
      <inkml:brushProperty name="width" value="0.1" units="cm"/>
      <inkml:brushProperty name="height" value="0.1" units="cm"/>
      <inkml:brushProperty name="color" value="#FFC114"/>
    </inkml:brush>
  </inkml:definitions>
  <inkml:trace contextRef="#ctx0" brushRef="#br0">0 5 2688,'21'3'2699,"-20"-3"-2651,-1 0 0,1 0 141,0 0-154,-1 0 0,1 0 0,-1 0 0,0 0 0,1 0 0,-1 0 1,1 0-1,-1 0 0,1 0 0,-1 0 0,1 0 0,-1 0 0,0-1 0,1 1 0,-1 0 0,1 0 0,-1 0 0,0-1 0,1 1 1,-1 0-1,0-1 0,1 1 0,-1 0 0,0-1 0,1 1 0,-1 0 0,0-1 0,0 1 0,0-1 0,1 1 0,-1 0 0,0-1-35,0 0 38,0 1-54,0 0 0,0 0 80,0 0 80,0 0 16,0 0-16,0 0-59,0 0 6,0 0 21,6 7 602,2 7-386,0 1-1,2 6-327,-8-15 72,1 0 0,-1 1-1,-1-1 1,1 0 0,-1 1 0,0-1 0,0 6-72,-1-7-14,1 1-1,-1-1 1,1 0 0,2 5 14,-2-4-16,0-1-1,0 1 1,0-1-1,0 6 17,-6 133-5,0 11 106,5-149-61,1 1 0,0 0 0,0 0 0,1 2-40,-2-9 0,0 0 0,0 0 1,0 0-1,0 0 0,0 0 0,0 0 0,1 0 1,-1 0-1,0 0 0,0 0 0,0 0 0,0 0 0,0 0 1,0 0-1,0 0 0,1 0 0,-1 0 0,0 0 1,0 0-1,0 0 0,0 0 0,0 0 0,0 0 0,0 0 1,1 0-1,-1 0 0,0 0 0,0 0 0,0 0 1,0 0-1,0 0 0,0 0 0,0 0 0,0 0 0,0 0 1,0 0-1,1-1 0,-1 1 0,0 0 0,0 0 1,0 0-1,0 0 0,0 0 0,0 0 0,0 0 0,0 0 1,0-1-1,0 1 0,0 0 0,0 0 0,0 0 1,0 0-1,0 0 0,0 0 0,4-7-90,-4-16-2038,0 15-21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8.788"/>
    </inkml:context>
    <inkml:brush xml:id="br0">
      <inkml:brushProperty name="width" value="0.1" units="cm"/>
      <inkml:brushProperty name="height" value="0.1" units="cm"/>
      <inkml:brushProperty name="color" value="#FFC114"/>
    </inkml:brush>
  </inkml:definitions>
  <inkml:trace contextRef="#ctx0" brushRef="#br0">257 106 1664,'0'0'528,"0"1"715,-1-3-897,-3-4-9,-1-1 0,0 1 1,0 0-1,-1 0 0,0 0 0,0 1 0,0 0 0,-6-4-337,-10-4 105,0 0 0,-4 0-105,21 11-6,1 0 0,-1 1 0,0-1 0,0 1 0,1 0 0,-1 1 0,0-1 0,0 1 0,0 0 0,0 0 1,0 1-1,0-1 0,1 1 0,-4 1 6,5-2 11,0 1-1,0 0 1,0 0 0,1 0 0,-1 0 0,0 1-1,0-1 1,1 1 0,-1-1 0,0 1 0,1 0-1,0 0 1,-1 0 0,1 1 0,0-1 0,0 0-1,1 1 1,-1-1 0,0 1 0,1 0 0,-1 0-1,0 2-10,2-3 6,-1 0-1,1 1 0,0-1 0,0 0 1,0 0-1,0 0 0,0 0 1,0 1-1,1-1 0,-1 0 0,1 0 1,-1 0-1,1 0 0,0 0 0,0 0 1,0 0-1,0 0 0,0-1 0,1 1 1,-1 0-1,0-1 0,2 2-5,4 4 30,0 1 0,1-2-1,0 1 1,3 0-30,-4-1 5,91 57 129,-67-34-172,-29-28 44,0 1 0,-1 0 0,1 0 0,-1 0 0,0-1 0,0 1 0,0 1 0,0-1 0,0 0 0,0 0 0,0 0 0,-1 0 0,1 1 0,-1-1 0,1 0 0,-1 1 0,0-1 0,0 0 0,0 1 0,0-1 0,0 0 0,-1 0 0,1 1-6,-2 7-38,0 0-1,0 0 1,-1-1-1,-4 9 39,3-7-26,-1 0 0,0 0 0,-5 5 26,8-13 6,0 0 1,0 0 0,0-1-1,0 1 1,0-1 0,-1 1-1,1-1 1,-1 0 0,1 0-1,-1 0 1,0-1 0,0 1-1,0-1 1,0 1 0,-2 0-7,3-2 14,1 0 0,-1 0 0,0 0 1,1 0-1,-1 0 0,0-1 0,1 1 1,-1-1-1,0 1 0,1-1 0,-1 1 0,1-1 1,-1 0-1,1 1 0,-1-1 0,1 0 1,-1 0-1,1 0 0,0 0 0,0-1 0,-2 0-14,-3-5-334,-1 0 0,1-1 0,-2-2 334,7 8-230,-8-11-1903,0 1-160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0.155"/>
    </inkml:context>
    <inkml:brush xml:id="br0">
      <inkml:brushProperty name="width" value="0.1" units="cm"/>
      <inkml:brushProperty name="height" value="0.1" units="cm"/>
      <inkml:brushProperty name="color" value="#FFC114"/>
    </inkml:brush>
  </inkml:definitions>
  <inkml:trace contextRef="#ctx0" brushRef="#br0">59 15 2304,'0'0'752,"-1"-15"1061,-4 22-1638,0 0 0,0 0-1,0 1 1,1-1-1,0 1 1,1 0 0,0 0-1,-2 7-174,0 1 40,1 1 0,1-1 0,0 1 0,1 0-1,1 0 1,1 0 0,0 0 0,1 0 0,1 0-1,0 0 1,2-1 0,0 1 0,1 1-40,3 13 29,-5-20 66,0 0 1,0 0-1,1-1 0,1 3-95,-4-11 211,0 0 0,0 1 0,0-1 0,-1 0 0,1 1 0,-1-1 0,0 1 0,0-1 0,0 2-211,2-3 64,0 0 0,-1-1 0,1 1 0,0-1 0,0 0 0,-1 1 0,1-1 1,0 0-1,0 0 0,-1 0 0,1 0-64,-2 0 26,195-4 198,-187 5-814,0-1 0,-1 1 0,1 0 0,-1 0 0,5 2 590,2 2-2234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1.205"/>
    </inkml:context>
    <inkml:brush xml:id="br0">
      <inkml:brushProperty name="width" value="0.1" units="cm"/>
      <inkml:brushProperty name="height" value="0.1" units="cm"/>
      <inkml:brushProperty name="color" value="#FFC114"/>
    </inkml:brush>
  </inkml:definitions>
  <inkml:trace contextRef="#ctx0" brushRef="#br0">0 29 2432,'41'-28'3424,"-40"28"-3062,7 4 300,-6-2-651,-1 1-1,1 0 1,-1 0 0,1-1 0,-1 1 0,0 0 0,0 0-1,0 0 1,0 0 0,-1 0 0,1 0 0,-1 3-11,0 43 472,-1-26-242,9 159 389,-3-85-572,6 18-1216,-9-99 24,-1-5-1250,-1-2 262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107"/>
    </inkml:context>
    <inkml:brush xml:id="br0">
      <inkml:brushProperty name="width" value="0.1" units="cm"/>
      <inkml:brushProperty name="height" value="0.1" units="cm"/>
      <inkml:brushProperty name="color" value="#FFC114"/>
    </inkml:brush>
  </inkml:definitions>
  <inkml:trace contextRef="#ctx0" brushRef="#br0">243 4 1152,'-2'-1'327,"0"1"0,1-1 0,-1 1-1,0-1 1,1 1 0,-1-1 0,0 1 0,0 0 0,1 0-1,-1 0 1,0 0 0,0 0 0,0 1 0,-1-1-327,-6 2 57,0 0 0,0 0-1,0 1 1,1 0 0,-1 0 0,1 1 0,-1 0 0,1 1 0,1-1 0,-1 2 0,1-1-1,0 1 1,0 0 0,0 0 0,1 1 0,0 0 0,0 0 0,1 1 0,0 0 0,0 0-1,-1 3-56,-3 8 100,0 0 0,1 1 0,2 1 0,0-1 0,1 1 0,1 0 0,0 1 0,2-1 0,1 0 0,0 1 0,2-1 0,0 1-100,3 7-115,0 0-1,2-1 1,1 0 0,1 0 0,1-1-1,2 0 1,0-1 0,13 20 115,21 28-1499,-23-41-138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6.614"/>
    </inkml:context>
    <inkml:brush xml:id="br0">
      <inkml:brushProperty name="width" value="0.1" units="cm"/>
      <inkml:brushProperty name="height" value="0.1" units="cm"/>
      <inkml:brushProperty name="color" value="#FFC114"/>
    </inkml:brush>
  </inkml:definitions>
  <inkml:trace contextRef="#ctx0" brushRef="#br0">592 87 4608,'2'0'1530,"0"0"-1456,-1 0-1,0 0 0,0 0 0,1 1 1,-1-1-1,0 0 0,0 1 0,0-1 1,1 1-1,-1-1 0,0 1 0,0-1 1,0 1-1,0 0 0,0 0-73,1 0 485,-2-1-63,0 0 20,0 0-74,0 0-74,0 0-124,7 0 390,-20-3-513,12 2-35,-1 0 0,1 1 1,-1-1-1,0 0 1,1 1-1,-1 0 1,0-1-1,0 1 1,1 0-1,-1 0-12,-14 0 149,1-1 1,0 0-1,-15-3-149,2-1 538,1 1 1,-20 1-539,23 2 377,0-2 1,0 0-1,1-1 1,-4-2-378,-150-41 512,174 46-532,0 0 1,0 0 0,-1 1 0,1-1 0,0 1-1,0 0 1,-1 0 0,1 0 0,0 0 0,0 0 0,-1 1-1,1 0 1,-2 0 19,-3 2-649,0 1-1,0 0 0,1 0 1,-7 5 649,0 2-1638,6 3-1076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677"/>
    </inkml:context>
    <inkml:brush xml:id="br0">
      <inkml:brushProperty name="width" value="0.1" units="cm"/>
      <inkml:brushProperty name="height" value="0.1" units="cm"/>
      <inkml:brushProperty name="color" value="#FFC114"/>
    </inkml:brush>
  </inkml:definitions>
  <inkml:trace contextRef="#ctx0" brushRef="#br0">0 12 4736,'10'-1'1259,"-1"0"0,0 0-1,5-2-1258,-6 1 227,0 1-1,1 0 1,-1 0-1,9 0-226,-3 2 110,1 1 0,0 0 0,-1 1 0,1 0 0,4 3-110,-13-4-10,0 0 0,0 1 0,0 0 0,-1 0 0,1 0 0,-1 1 0,0 0 0,0 0 1,0 0-1,-1 0 0,1 1 0,-1 0 0,0 0 0,0 1 10,4 8-10,0 0 0,-1 0 0,-1 1 0,-1-1 0,0 2-1,-1-1 1,2 12 10,-2-1-7,-1 0-1,-1 0 0,-1 0 1,-1 10 7,-2-16-161,0 0 1,-2-1 0,0 1-1,-1-1 1,-1 1-1,-1-1 1,0-1 0,-2 0-1,0 0 1,-1 0 0,0-1-1,-2-1 1,0 0-1,-2 2 161,-7 1-3002,-2-6 378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3.976"/>
    </inkml:context>
    <inkml:brush xml:id="br0">
      <inkml:brushProperty name="width" value="0.1" units="cm"/>
      <inkml:brushProperty name="height" value="0.1" units="cm"/>
      <inkml:brushProperty name="color" value="#FFC114"/>
    </inkml:brush>
  </inkml:definitions>
  <inkml:trace contextRef="#ctx0" brushRef="#br0">0 1 896,'4'4'592,"-1"5"-310,-1-1 1,-1 1-1,1 0 1,-1-1-1,-1 1 0,0 0 1,0 0-1,-2 7-282,1 15 264,1 59 586,-1 33 1974,11 70-2824,3 14 432,-7-121-393,-1-13 23,11 48-62,-12-104-95,1 5-1255,-5-20-463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109"/>
    </inkml:context>
    <inkml:brush xml:id="br0">
      <inkml:brushProperty name="width" value="0.1" units="cm"/>
      <inkml:brushProperty name="height" value="0.1" units="cm"/>
      <inkml:brushProperty name="color" value="#FFC114"/>
    </inkml:brush>
  </inkml:definitions>
  <inkml:trace contextRef="#ctx0" brushRef="#br0">304 0 3584,'0'0'36,"0"0"1,0 0-1,0 0 1,0 0-1,1 0 1,-1 0-1,0 0 0,0 0 1,0 0-1,0 0 1,0 0-1,0 0 1,0 1-1,0-1 1,0 0-1,1 0 0,-1 0 1,0 0-1,0 0 1,0 0-1,0 0 1,0 0-1,0 0 1,0 0-1,0 0 0,0 1 1,0-1-1,0 0 1,0 0-1,0 0 1,0 0-1,0 0 1,0 0-1,0 0 0,0 1 1,0-1-1,0 0 1,0 0-1,0 0 1,0 0-1,0 0 1,0 0-37,-2 8 576,-8 12-602,6-14 254,-26 48 128,-2-1 1,-21 22-357,21-30 297,1 1 1,3 1-1,-7 20-297,25-43 128,1 0-1,2 1 0,0 0 0,2 1 1,1-1-1,1 1 0,1 0 0,1 0 0,1 0 1,1 0-1,4 15-127,0-7-553,2 0 0,1 0 0,2-1 0,1-1 0,1 0 0,2 0 0,1-1 1,10 14 552,-6-18-2459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711"/>
    </inkml:context>
    <inkml:brush xml:id="br0">
      <inkml:brushProperty name="width" value="0.1" units="cm"/>
      <inkml:brushProperty name="height" value="0.1" units="cm"/>
      <inkml:brushProperty name="color" value="#FFC114"/>
    </inkml:brush>
  </inkml:definitions>
  <inkml:trace contextRef="#ctx0" brushRef="#br0">1 1 4224,'41'7'2143,"-32"-6"-1857,0 0 1,0 0-1,0 1 1,-1 1-1,1-1 1,0 1-1,-1 1 1,0 0-1,0 0 1,4 3-287,-2 1 190,-1 1-1,1-1 1,-2 2 0,1-1 0,5 10-190,9 16 245,2 5-245,-14-19 47,0 0 0,-2 1 0,0 0 0,-2 1 0,0 0 0,-2 0 0,0 0 0,-2 1-1,-1 0 1,0 3-47,-1 19-18,-2 0-1,-3 0 1,-1-1-1,-9 38 19,6-52-425,0 0 1,-2 0-1,-1-1 1,-11 19 424,10-25-1384,-2 0 0,-1 0 0,-6 6 1384,-24 26-2859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6:59.349"/>
    </inkml:context>
    <inkml:brush xml:id="br0">
      <inkml:brushProperty name="width" value="0.2" units="cm"/>
      <inkml:brushProperty name="height" value="1.2" units="cm"/>
      <inkml:brushProperty name="color" value="#66CC00"/>
      <inkml:brushProperty name="inkEffects" value="pencil"/>
    </inkml:brush>
  </inkml:definitions>
  <inkml:trace contextRef="#ctx0" brushRef="#br0">1 15 1664,'1'0'832,"3"-2"-1184,0 0-320,2-2 96,-1 1 96,0 0 64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7:01.020"/>
    </inkml:context>
    <inkml:brush xml:id="br0">
      <inkml:brushProperty name="width" value="0.2" units="cm"/>
      <inkml:brushProperty name="height" value="1.2" units="cm"/>
      <inkml:brushProperty name="color" value="#66CC00"/>
      <inkml:brushProperty name="inkEffects" value="pencil"/>
    </inkml:brush>
  </inkml:definitions>
  <inkml:trace contextRef="#ctx0" brushRef="#br0">2 1 128,'-1'0'0,"0"0"-128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26.180"/>
    </inkml:context>
    <inkml:brush xml:id="br0">
      <inkml:brushProperty name="width" value="0.2" units="cm"/>
      <inkml:brushProperty name="height" value="1.2" units="cm"/>
      <inkml:brushProperty name="color" value="#FFFFFF"/>
      <inkml:brushProperty name="inkEffects" value="pencil"/>
    </inkml:brush>
  </inkml:definitions>
  <inkml:trace contextRef="#ctx0" brushRef="#br0">0 6 128,'1'-2'0,"0"-2"-128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44.615"/>
    </inkml:context>
    <inkml:brush xml:id="br0">
      <inkml:brushProperty name="width" value="0.2" units="cm"/>
      <inkml:brushProperty name="height" value="1.2" units="cm"/>
      <inkml:brushProperty name="color" value="#FFFFFF"/>
      <inkml:brushProperty name="inkEffects" value="pencil"/>
    </inkml:brush>
  </inkml:definitions>
  <inkml:trace contextRef="#ctx0" brushRef="#br0">0 0 7552,'4'0'3520,"0"0"-3040,-2 0-192,0 0-320,1 0-64,0 0-11616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08.689"/>
    </inkml:context>
    <inkml:brush xml:id="br0">
      <inkml:brushProperty name="width" value="0.1" units="cm"/>
      <inkml:brushProperty name="height" value="0.1" units="cm"/>
      <inkml:brushProperty name="color" value="#33CCFF"/>
    </inkml:brush>
  </inkml:definitions>
  <inkml:trace contextRef="#ctx0" brushRef="#br0">459 272 3968,'3'-16'405,"-1"0"1,-1 0-1,0 0 1,-1 0-1,-1-7-405,0-14 234,1-37 747,0 71-832,1 0-1,-1 0 1,1-1-1,0 1 1,1 0-1,-1 0 1,0 0-1,1 0 0,0 0 1,0 0-1,0 1 1,0-1-149,0-13 1551,-3 14-126,1 11-791,0 3-483,1-5 82,-1-1 0,0 0 0,-1 1 0,1-1 0,-1 0 0,0 0 0,-2 5-233,1 0 300,2-11-289,0 0 0,0 1 0,0-1 0,0 1 0,0-1 0,0 1 0,0-1 0,-1 0 0,1 1 0,0-1 0,0 1 0,0-1 0,-1 0 0,1 1 0,0-1 0,0 1 0,-1-1 0,1 0 0,0 0 0,0 1 0,-1-1 0,1 0 0,0 1 1,-1-1-1,1 0-11,-6 10 412,6-10-380,-1 1 0,1 0 0,0-1-1,0 1 1,-1 0 0,1-1 0,0 1 0,-1-1 0,1 1 0,-1-1 0,1 1 0,0-1 0,-1 1 0,1-1 0,-1 1 0,1-1 0,-1 0 0,0 1-1,1-1 1,-1 0 0,1 1 0,-1-1 0,0 0-32,1 0 18,-1 1 1,1-1-1,-1 0 0,1 1 0,-1-1 0,1 0 0,0 1 1,-1-1-1,1 0 0,-1 1 0,1-1 0,0 1 1,-1-1-1,1 1 0,0-1 0,0 1 0,-1-1 0,1 1 1,0 0-1,0-1 0,0 1 0,0-1 0,0 1-18,0 0 15,0-1 0,-1 1 0,1 0 0,0-1 0,0 1 0,0-1 0,-1 1 0,1 0 0,0-1 0,0 1 0,-1-1 0,1 1 0,-1-1 0,1 1 0,0-1 0,-1 1 0,1-1 0,-1 0 0,1 1 0,-1-1 0,0 1 0,1-1 0,-1 0-15,-2 2 88,1-1 1,0 1-1,-1-1 0,1 1 1,0 0-1,0 0 1,0 0-1,1 0 0,-1 0 1,0 0-1,0 2-88,-12 12 286,4-6-232,-1-1-1,0-1 0,0 0 1,0 0-1,-1-1-53,-1 1-85,0 0 0,1 1 0,-7 7 85,-24 17-54,-58 37 486,95-65-453,0 0-1,1 1 1,-1 0 0,-2 4 21,-7 8-1,5-5 10,0 1 0,1 0-1,1 1 1,0 0 0,-4 11-9,-3 6-33,12-25 45,1 1 1,0 0-1,0 0 0,1 0 0,0 0 0,0 0 1,1 1-1,0-1 0,0 0 0,1 3-12,0 16 43,0-11-23,1 0-1,1 0 0,1 0 1,0 0-1,1 0-19,3 11-17,-6-19 41,1 1 0,-1-1 0,2 0-1,-1 0 1,1 0 0,1-1-1,-1 1 1,1-1 0,2 2-24,23 33-32,25 45 32,-32-46 40,2-2 0,21 22-40,-33-46 42,1-1 0,1-1 0,2 1-42,12 11-100,17 16 145,24 14-45,-45-37 0,0-2-1,1-1 0,27 12 1,-36-20 14,0-2 0,1 0 0,10 1-14,-5-1-106,21 8 106,-30-8-475,0 1 1,-1 0-1,1 1 0,1 3 475,-14-10-682,-1 0-609,0 0-671,0 0-1564,0 0-879,0 0 1200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2.665"/>
    </inkml:context>
    <inkml:brush xml:id="br0">
      <inkml:brushProperty name="width" value="0.1" units="cm"/>
      <inkml:brushProperty name="height" value="0.1" units="cm"/>
      <inkml:brushProperty name="color" value="#33CCFF"/>
    </inkml:brush>
  </inkml:definitions>
  <inkml:trace contextRef="#ctx0" brushRef="#br0">467 6 3968,'2'-6'1906,"1"7"-592,-3-1-1306,0 1 0,0-1 0,0 1 0,0 0 0,0-1 0,0 1 0,0-1 0,0 1 0,0 0 0,0-1 0,0 1 0,0-1 0,0 1 0,0 0 0,-1-1 1,1 1-1,0-1 0,-1 1 0,1-1 0,0 1 0,-1-1 0,1 1 0,0-1 0,-1 1 0,1-1 0,-1 1-8,-8 10-89,8-9 178,-1 1 0,0-1 0,0 0 0,0 0 1,0 0-1,0 0 0,0 0 0,-2 1-89,-17 14 869,18-14-772,0 0 1,0 0 0,0-1-1,0 1 1,-1-1-1,1 0 1,-4 2-98,-5 1 260,0 2 0,1-1 0,0 1-1,-8 8-259,12-10 128,0 1 1,1 0-1,0 0 0,0 1 0,1 0 0,0-1 0,0 2 0,0-1-128,-31 57 573,-2-3 1,-44 53-574,73-101 37,0 1-1,1 1 1,1-1 0,-4 13-37,2-5 29,-10 16-29,12-26 16,1 0 0,0 1 0,1-1 0,1 1 0,0 0 0,0 1 0,1-1 0,1 1 0,1-1 0,0 1 0,0 6-16,2 7 173,1 1 1,1 0 0,7 26-174,26 78 164,-22-85-161,-4-18 39,1-2 1,2 0 0,0 0-1,2-1 1,1 0-43,-9-16 2,0 0-1,0 0 1,1-1 0,1 0 0,-1-1 0,3 2-2,16 11-135,16 9 135,-9-6 12,-19-15-539,0 0 0,16 6 527,8 5-1010,-22-14-50,-16-6 974,0 0-1,-1 0 1,1 0 0,-1 0 0,1 0-1,0 0 1,-1 0 0,1 0 0,-1 0 0,1 0-1,0-1 1,-1 1 0,1 0 0,-1 0-1,1-1 1,-1 1 0,1 0 0,-1-1-1,1 1 1,-1 0 0,1-1 0,-1 1 0,1-1-1,-1 1 1,1-1 86,0-9-2533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eaLnBrk="1" hangingPunct="1">
              <a:defRPr sz="1200"/>
            </a:lvl1pPr>
          </a:lstStyle>
          <a:p>
            <a:endParaRPr lang="en-US"/>
          </a:p>
        </p:txBody>
      </p:sp>
      <p:sp>
        <p:nvSpPr>
          <p:cNvPr id="460803" name="Rectangle 3"/>
          <p:cNvSpPr>
            <a:spLocks noGrp="1" noChangeArrowheads="1"/>
          </p:cNvSpPr>
          <p:nvPr>
            <p:ph type="dt" idx="1"/>
          </p:nvPr>
        </p:nvSpPr>
        <p:spPr bwMode="auto">
          <a:xfrm>
            <a:off x="4143536"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algn="r" eaLnBrk="1" hangingPunct="1">
              <a:defRPr sz="1200"/>
            </a:lvl1pPr>
          </a:lstStyle>
          <a:p>
            <a:endParaRPr lang="en-US"/>
          </a:p>
        </p:txBody>
      </p:sp>
      <p:sp>
        <p:nvSpPr>
          <p:cNvPr id="460804"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732021" y="4560297"/>
            <a:ext cx="5851160" cy="4321093"/>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eaLnBrk="1" hangingPunct="1">
              <a:defRPr sz="1200"/>
            </a:lvl1pPr>
          </a:lstStyle>
          <a:p>
            <a:endParaRPr lang="en-US"/>
          </a:p>
        </p:txBody>
      </p:sp>
      <p:sp>
        <p:nvSpPr>
          <p:cNvPr id="460807" name="Rectangle 7"/>
          <p:cNvSpPr>
            <a:spLocks noGrp="1" noChangeArrowheads="1"/>
          </p:cNvSpPr>
          <p:nvPr>
            <p:ph type="sldNum" sz="quarter" idx="5"/>
          </p:nvPr>
        </p:nvSpPr>
        <p:spPr bwMode="auto">
          <a:xfrm>
            <a:off x="4143536"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algn="r" eaLnBrk="1" hangingPunct="1">
              <a:defRPr sz="1200"/>
            </a:lvl1pPr>
          </a:lstStyle>
          <a:p>
            <a:fld id="{D2B72A2D-1FB5-4235-BD2A-A47C126380AE}" type="slidenum">
              <a:rPr lang="en-US"/>
              <a:pPr/>
              <a:t>‹#›</a:t>
            </a:fld>
            <a:endParaRPr lang="en-US"/>
          </a:p>
        </p:txBody>
      </p:sp>
    </p:spTree>
    <p:extLst>
      <p:ext uri="{BB962C8B-B14F-4D97-AF65-F5344CB8AC3E}">
        <p14:creationId xmlns:p14="http://schemas.microsoft.com/office/powerpoint/2010/main" val="3421468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FB35-7DCB-45CA-B2A8-B63817609FC9}" type="slidenum">
              <a:rPr lang="en-US"/>
              <a:pPr/>
              <a:t>1</a:t>
            </a:fld>
            <a:endParaRPr lang="en-US"/>
          </a:p>
        </p:txBody>
      </p:sp>
      <p:sp>
        <p:nvSpPr>
          <p:cNvPr id="461826" name="Rectangle 2"/>
          <p:cNvSpPr>
            <a:spLocks noGrp="1" noRot="1" noChangeAspect="1" noChangeArrowheads="1" noTextEdit="1"/>
          </p:cNvSpPr>
          <p:nvPr>
            <p:ph type="sldImg"/>
          </p:nvPr>
        </p:nvSpPr>
        <p:spPr>
          <a:xfrm>
            <a:off x="457200" y="719138"/>
            <a:ext cx="6400800" cy="3602037"/>
          </a:xfrm>
          <a:ln/>
        </p:spPr>
      </p:sp>
      <p:sp>
        <p:nvSpPr>
          <p:cNvPr id="461827" name="Rectangle 3"/>
          <p:cNvSpPr>
            <a:spLocks noGrp="1" noChangeArrowheads="1"/>
          </p:cNvSpPr>
          <p:nvPr>
            <p:ph type="body" idx="1"/>
          </p:nvPr>
        </p:nvSpPr>
        <p:spPr/>
        <p:txBody>
          <a:bodyPr/>
          <a:lstStyle/>
          <a:p>
            <a:r>
              <a:rPr lang="en-US" dirty="0"/>
              <a:t>File needed: largest-in-list-2007.ss</a:t>
            </a:r>
          </a:p>
        </p:txBody>
      </p:sp>
    </p:spTree>
    <p:extLst>
      <p:ext uri="{BB962C8B-B14F-4D97-AF65-F5344CB8AC3E}">
        <p14:creationId xmlns:p14="http://schemas.microsoft.com/office/powerpoint/2010/main" val="1406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B72A2D-1FB5-4235-BD2A-A47C126380AE}" type="slidenum">
              <a:rPr lang="en-US" smtClean="0"/>
              <a:pPr/>
              <a:t>2</a:t>
            </a:fld>
            <a:endParaRPr lang="en-US"/>
          </a:p>
        </p:txBody>
      </p:sp>
    </p:spTree>
    <p:extLst>
      <p:ext uri="{BB962C8B-B14F-4D97-AF65-F5344CB8AC3E}">
        <p14:creationId xmlns:p14="http://schemas.microsoft.com/office/powerpoint/2010/main" val="124535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4</a:t>
            </a:fld>
            <a:endParaRPr lang="en-US"/>
          </a:p>
        </p:txBody>
      </p:sp>
    </p:spTree>
    <p:extLst>
      <p:ext uri="{BB962C8B-B14F-4D97-AF65-F5344CB8AC3E}">
        <p14:creationId xmlns:p14="http://schemas.microsoft.com/office/powerpoint/2010/main" val="307678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5</a:t>
            </a:fld>
            <a:endParaRPr lang="en-US"/>
          </a:p>
        </p:txBody>
      </p:sp>
    </p:spTree>
    <p:extLst>
      <p:ext uri="{BB962C8B-B14F-4D97-AF65-F5344CB8AC3E}">
        <p14:creationId xmlns:p14="http://schemas.microsoft.com/office/powerpoint/2010/main" val="2423974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6</a:t>
            </a:fld>
            <a:endParaRPr lang="en-US"/>
          </a:p>
        </p:txBody>
      </p:sp>
    </p:spTree>
    <p:extLst>
      <p:ext uri="{BB962C8B-B14F-4D97-AF65-F5344CB8AC3E}">
        <p14:creationId xmlns:p14="http://schemas.microsoft.com/office/powerpoint/2010/main" val="3963228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8</a:t>
            </a:fld>
            <a:endParaRPr lang="en-US"/>
          </a:p>
        </p:txBody>
      </p:sp>
    </p:spTree>
    <p:extLst>
      <p:ext uri="{BB962C8B-B14F-4D97-AF65-F5344CB8AC3E}">
        <p14:creationId xmlns:p14="http://schemas.microsoft.com/office/powerpoint/2010/main" val="1287406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lang="en-US" dirty="0"/>
              <a:t>Write down some examples</a:t>
            </a:r>
          </a:p>
        </p:txBody>
      </p:sp>
      <p:sp>
        <p:nvSpPr>
          <p:cNvPr id="4" name="Slide Number Placeholder 3"/>
          <p:cNvSpPr>
            <a:spLocks noGrp="1"/>
          </p:cNvSpPr>
          <p:nvPr>
            <p:ph type="sldNum" sz="quarter" idx="10"/>
          </p:nvPr>
        </p:nvSpPr>
        <p:spPr/>
        <p:txBody>
          <a:bodyPr/>
          <a:lstStyle/>
          <a:p>
            <a:fld id="{D2B72A2D-1FB5-4235-BD2A-A47C126380AE}" type="slidenum">
              <a:rPr lang="en-US" smtClean="0"/>
              <a:pPr/>
              <a:t>10</a:t>
            </a:fld>
            <a:endParaRPr lang="en-US"/>
          </a:p>
        </p:txBody>
      </p:sp>
    </p:spTree>
    <p:extLst>
      <p:ext uri="{BB962C8B-B14F-4D97-AF65-F5344CB8AC3E}">
        <p14:creationId xmlns:p14="http://schemas.microsoft.com/office/powerpoint/2010/main" val="34558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12</a:t>
            </a:fld>
            <a:endParaRPr lang="en-US"/>
          </a:p>
        </p:txBody>
      </p:sp>
    </p:spTree>
    <p:extLst>
      <p:ext uri="{BB962C8B-B14F-4D97-AF65-F5344CB8AC3E}">
        <p14:creationId xmlns:p14="http://schemas.microsoft.com/office/powerpoint/2010/main" val="103003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14</a:t>
            </a:fld>
            <a:endParaRPr lang="en-US"/>
          </a:p>
        </p:txBody>
      </p:sp>
    </p:spTree>
    <p:extLst>
      <p:ext uri="{BB962C8B-B14F-4D97-AF65-F5344CB8AC3E}">
        <p14:creationId xmlns:p14="http://schemas.microsoft.com/office/powerpoint/2010/main" val="3837922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1" y="3902076"/>
            <a:ext cx="4533900"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8954" name="Rectangle 10"/>
          <p:cNvSpPr>
            <a:spLocks noGrp="1" noChangeArrowheads="1"/>
          </p:cNvSpPr>
          <p:nvPr>
            <p:ph type="ctrTitle" sz="quarter"/>
          </p:nvPr>
        </p:nvSpPr>
        <p:spPr>
          <a:xfrm>
            <a:off x="914400" y="1873250"/>
            <a:ext cx="103632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207BB11D-9B1A-43CD-97C1-9735844F7F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99F6A-1855-4FE9-89E7-7DFD7A5EF8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330DB5-983D-4B6B-91EF-DB4F0D6AFF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41281B-4839-49B7-BAC2-9B516CF931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F34C31-A070-4EB9-AFC2-345EC9EE16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6FA20-910F-4FF0-BE6B-B14A86899E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6C86C6-22B6-4190-BFE4-3D93FE3B9C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0C8BF5-1F35-47E2-9B89-544E711D2F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B612B-8535-4B64-9C8E-916BAAA9D0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B748B0-DA12-44BB-A34E-947EF26F568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D5FBDF-ECE6-4939-B3C9-CEB5F0B64D0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242FC7-6542-494D-9911-A7AF84FD13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1" y="3902076"/>
            <a:ext cx="4533900"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7930" name="Rectangle 10"/>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337931" name="Rectangle 11"/>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32" name="Rectangle 12"/>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1BD7465-F070-4BB3-AB66-8652F856D04D}"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4.png"/><Relationship Id="rId366" Type="http://schemas.openxmlformats.org/officeDocument/2006/relationships/image" Target="../media/image185.png"/><Relationship Id="rId170" Type="http://schemas.openxmlformats.org/officeDocument/2006/relationships/image" Target="../media/image87.png"/><Relationship Id="rId226" Type="http://schemas.openxmlformats.org/officeDocument/2006/relationships/image" Target="../media/image115.png"/><Relationship Id="rId433" Type="http://schemas.openxmlformats.org/officeDocument/2006/relationships/customXml" Target="../ink/ink216.xml"/><Relationship Id="rId268" Type="http://schemas.openxmlformats.org/officeDocument/2006/relationships/image" Target="../media/image136.png"/><Relationship Id="rId32" Type="http://schemas.openxmlformats.org/officeDocument/2006/relationships/image" Target="../media/image18.png"/><Relationship Id="rId74" Type="http://schemas.openxmlformats.org/officeDocument/2006/relationships/image" Target="../media/image39.png"/><Relationship Id="rId128" Type="http://schemas.openxmlformats.org/officeDocument/2006/relationships/image" Target="../media/image66.png"/><Relationship Id="rId335" Type="http://schemas.openxmlformats.org/officeDocument/2006/relationships/customXml" Target="../ink/ink167.xml"/><Relationship Id="rId377" Type="http://schemas.openxmlformats.org/officeDocument/2006/relationships/customXml" Target="../ink/ink188.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402" Type="http://schemas.openxmlformats.org/officeDocument/2006/relationships/image" Target="../media/image203.png"/><Relationship Id="rId279" Type="http://schemas.openxmlformats.org/officeDocument/2006/relationships/customXml" Target="../ink/ink139.xml"/><Relationship Id="rId444" Type="http://schemas.openxmlformats.org/officeDocument/2006/relationships/image" Target="../media/image224.png"/><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7.png"/><Relationship Id="rId304" Type="http://schemas.openxmlformats.org/officeDocument/2006/relationships/image" Target="../media/image154.png"/><Relationship Id="rId346" Type="http://schemas.openxmlformats.org/officeDocument/2006/relationships/image" Target="../media/image175.png"/><Relationship Id="rId388" Type="http://schemas.openxmlformats.org/officeDocument/2006/relationships/image" Target="../media/image196.png"/><Relationship Id="rId85" Type="http://schemas.openxmlformats.org/officeDocument/2006/relationships/customXml" Target="../ink/ink42.xml"/><Relationship Id="rId150" Type="http://schemas.openxmlformats.org/officeDocument/2006/relationships/image" Target="../media/image77.png"/><Relationship Id="rId192" Type="http://schemas.openxmlformats.org/officeDocument/2006/relationships/image" Target="../media/image98.png"/><Relationship Id="rId206" Type="http://schemas.openxmlformats.org/officeDocument/2006/relationships/image" Target="../media/image105.png"/><Relationship Id="rId413" Type="http://schemas.openxmlformats.org/officeDocument/2006/relationships/customXml" Target="../ink/ink206.xml"/><Relationship Id="rId248" Type="http://schemas.openxmlformats.org/officeDocument/2006/relationships/image" Target="../media/image126.png"/><Relationship Id="rId12" Type="http://schemas.openxmlformats.org/officeDocument/2006/relationships/image" Target="../media/image8.png"/><Relationship Id="rId108" Type="http://schemas.openxmlformats.org/officeDocument/2006/relationships/image" Target="../media/image56.png"/><Relationship Id="rId315" Type="http://schemas.openxmlformats.org/officeDocument/2006/relationships/customXml" Target="../ink/ink157.xml"/><Relationship Id="rId357" Type="http://schemas.openxmlformats.org/officeDocument/2006/relationships/customXml" Target="../ink/ink178.xml"/><Relationship Id="rId54" Type="http://schemas.openxmlformats.org/officeDocument/2006/relationships/image" Target="../media/image29.png"/><Relationship Id="rId96" Type="http://schemas.openxmlformats.org/officeDocument/2006/relationships/image" Target="../media/image50.png"/><Relationship Id="rId161" Type="http://schemas.openxmlformats.org/officeDocument/2006/relationships/customXml" Target="../ink/ink80.xml"/><Relationship Id="rId217" Type="http://schemas.openxmlformats.org/officeDocument/2006/relationships/customXml" Target="../ink/ink108.xml"/><Relationship Id="rId399" Type="http://schemas.openxmlformats.org/officeDocument/2006/relationships/customXml" Target="../ink/ink199.xml"/><Relationship Id="rId259" Type="http://schemas.openxmlformats.org/officeDocument/2006/relationships/customXml" Target="../ink/ink129.xml"/><Relationship Id="rId424" Type="http://schemas.openxmlformats.org/officeDocument/2006/relationships/image" Target="../media/image214.png"/><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7.png"/><Relationship Id="rId326" Type="http://schemas.openxmlformats.org/officeDocument/2006/relationships/image" Target="../media/image165.png"/><Relationship Id="rId65" Type="http://schemas.openxmlformats.org/officeDocument/2006/relationships/customXml" Target="../ink/ink32.xml"/><Relationship Id="rId130" Type="http://schemas.openxmlformats.org/officeDocument/2006/relationships/image" Target="../media/image67.png"/><Relationship Id="rId368" Type="http://schemas.openxmlformats.org/officeDocument/2006/relationships/image" Target="../media/image186.png"/><Relationship Id="rId172" Type="http://schemas.openxmlformats.org/officeDocument/2006/relationships/image" Target="../media/image88.png"/><Relationship Id="rId228" Type="http://schemas.openxmlformats.org/officeDocument/2006/relationships/image" Target="../media/image116.png"/><Relationship Id="rId435" Type="http://schemas.openxmlformats.org/officeDocument/2006/relationships/customXml" Target="../ink/ink217.xml"/><Relationship Id="rId281" Type="http://schemas.openxmlformats.org/officeDocument/2006/relationships/customXml" Target="../ink/ink140.xml"/><Relationship Id="rId337" Type="http://schemas.openxmlformats.org/officeDocument/2006/relationships/customXml" Target="../ink/ink168.xml"/><Relationship Id="rId34" Type="http://schemas.openxmlformats.org/officeDocument/2006/relationships/image" Target="../media/image19.png"/><Relationship Id="rId76" Type="http://schemas.openxmlformats.org/officeDocument/2006/relationships/image" Target="../media/image40.png"/><Relationship Id="rId141" Type="http://schemas.openxmlformats.org/officeDocument/2006/relationships/customXml" Target="../ink/ink70.xml"/><Relationship Id="rId379" Type="http://schemas.openxmlformats.org/officeDocument/2006/relationships/customXml" Target="../ink/ink189.xml"/><Relationship Id="rId7" Type="http://schemas.openxmlformats.org/officeDocument/2006/relationships/customXml" Target="../ink/ink3.xml"/><Relationship Id="rId183" Type="http://schemas.openxmlformats.org/officeDocument/2006/relationships/customXml" Target="../ink/ink91.xml"/><Relationship Id="rId239" Type="http://schemas.openxmlformats.org/officeDocument/2006/relationships/customXml" Target="../ink/ink119.xml"/><Relationship Id="rId390" Type="http://schemas.openxmlformats.org/officeDocument/2006/relationships/image" Target="../media/image197.png"/><Relationship Id="rId404" Type="http://schemas.openxmlformats.org/officeDocument/2006/relationships/image" Target="../media/image204.png"/><Relationship Id="rId446" Type="http://schemas.openxmlformats.org/officeDocument/2006/relationships/image" Target="../media/image225.png"/><Relationship Id="rId250" Type="http://schemas.openxmlformats.org/officeDocument/2006/relationships/image" Target="../media/image127.png"/><Relationship Id="rId292" Type="http://schemas.openxmlformats.org/officeDocument/2006/relationships/image" Target="../media/image148.png"/><Relationship Id="rId306" Type="http://schemas.openxmlformats.org/officeDocument/2006/relationships/image" Target="../media/image155.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57.png"/><Relationship Id="rId348" Type="http://schemas.openxmlformats.org/officeDocument/2006/relationships/image" Target="../media/image176.png"/><Relationship Id="rId152" Type="http://schemas.openxmlformats.org/officeDocument/2006/relationships/image" Target="../media/image78.png"/><Relationship Id="rId194" Type="http://schemas.openxmlformats.org/officeDocument/2006/relationships/image" Target="../media/image99.png"/><Relationship Id="rId208" Type="http://schemas.openxmlformats.org/officeDocument/2006/relationships/image" Target="../media/image106.png"/><Relationship Id="rId415" Type="http://schemas.openxmlformats.org/officeDocument/2006/relationships/customXml" Target="../ink/ink207.xml"/><Relationship Id="rId261" Type="http://schemas.openxmlformats.org/officeDocument/2006/relationships/customXml" Target="../ink/ink130.xml"/><Relationship Id="rId14" Type="http://schemas.openxmlformats.org/officeDocument/2006/relationships/image" Target="../media/image9.png"/><Relationship Id="rId56" Type="http://schemas.openxmlformats.org/officeDocument/2006/relationships/image" Target="../media/image30.png"/><Relationship Id="rId317" Type="http://schemas.openxmlformats.org/officeDocument/2006/relationships/customXml" Target="../ink/ink158.xml"/><Relationship Id="rId359" Type="http://schemas.openxmlformats.org/officeDocument/2006/relationships/customXml" Target="../ink/ink179.xml"/><Relationship Id="rId98" Type="http://schemas.openxmlformats.org/officeDocument/2006/relationships/image" Target="../media/image51.png"/><Relationship Id="rId121" Type="http://schemas.openxmlformats.org/officeDocument/2006/relationships/customXml" Target="../ink/ink60.xml"/><Relationship Id="rId163" Type="http://schemas.openxmlformats.org/officeDocument/2006/relationships/customXml" Target="../ink/ink81.xml"/><Relationship Id="rId219" Type="http://schemas.openxmlformats.org/officeDocument/2006/relationships/customXml" Target="../ink/ink109.xml"/><Relationship Id="rId370" Type="http://schemas.openxmlformats.org/officeDocument/2006/relationships/image" Target="../media/image187.png"/><Relationship Id="rId426" Type="http://schemas.openxmlformats.org/officeDocument/2006/relationships/image" Target="../media/image215.png"/><Relationship Id="rId230" Type="http://schemas.openxmlformats.org/officeDocument/2006/relationships/image" Target="../media/image117.png"/><Relationship Id="rId25" Type="http://schemas.openxmlformats.org/officeDocument/2006/relationships/customXml" Target="../ink/ink12.xml"/><Relationship Id="rId67" Type="http://schemas.openxmlformats.org/officeDocument/2006/relationships/customXml" Target="../ink/ink33.xml"/><Relationship Id="rId272" Type="http://schemas.openxmlformats.org/officeDocument/2006/relationships/image" Target="../media/image138.png"/><Relationship Id="rId328" Type="http://schemas.openxmlformats.org/officeDocument/2006/relationships/image" Target="../media/image166.png"/><Relationship Id="rId132" Type="http://schemas.openxmlformats.org/officeDocument/2006/relationships/image" Target="../media/image68.png"/><Relationship Id="rId174" Type="http://schemas.openxmlformats.org/officeDocument/2006/relationships/image" Target="../media/image89.png"/><Relationship Id="rId381" Type="http://schemas.openxmlformats.org/officeDocument/2006/relationships/customXml" Target="../ink/ink190.xml"/><Relationship Id="rId241" Type="http://schemas.openxmlformats.org/officeDocument/2006/relationships/customXml" Target="../ink/ink120.xml"/><Relationship Id="rId437" Type="http://schemas.openxmlformats.org/officeDocument/2006/relationships/customXml" Target="../ink/ink218.xml"/><Relationship Id="rId36" Type="http://schemas.openxmlformats.org/officeDocument/2006/relationships/image" Target="../media/image20.png"/><Relationship Id="rId283" Type="http://schemas.openxmlformats.org/officeDocument/2006/relationships/customXml" Target="../ink/ink141.xml"/><Relationship Id="rId339" Type="http://schemas.openxmlformats.org/officeDocument/2006/relationships/customXml" Target="../ink/ink169.xml"/><Relationship Id="rId78" Type="http://schemas.openxmlformats.org/officeDocument/2006/relationships/image" Target="../media/image41.png"/><Relationship Id="rId101" Type="http://schemas.openxmlformats.org/officeDocument/2006/relationships/customXml" Target="../ink/ink50.xml"/><Relationship Id="rId143" Type="http://schemas.openxmlformats.org/officeDocument/2006/relationships/customXml" Target="../ink/ink71.xml"/><Relationship Id="rId185" Type="http://schemas.openxmlformats.org/officeDocument/2006/relationships/customXml" Target="../ink/ink92.xml"/><Relationship Id="rId350" Type="http://schemas.openxmlformats.org/officeDocument/2006/relationships/image" Target="../media/image177.png"/><Relationship Id="rId406" Type="http://schemas.openxmlformats.org/officeDocument/2006/relationships/image" Target="../media/image205.png"/><Relationship Id="rId9" Type="http://schemas.openxmlformats.org/officeDocument/2006/relationships/customXml" Target="../ink/ink4.xml"/><Relationship Id="rId210" Type="http://schemas.openxmlformats.org/officeDocument/2006/relationships/image" Target="../media/image107.png"/><Relationship Id="rId392" Type="http://schemas.openxmlformats.org/officeDocument/2006/relationships/image" Target="../media/image198.png"/><Relationship Id="rId252" Type="http://schemas.openxmlformats.org/officeDocument/2006/relationships/image" Target="../media/image128.png"/><Relationship Id="rId294" Type="http://schemas.openxmlformats.org/officeDocument/2006/relationships/image" Target="../media/image149.png"/><Relationship Id="rId308" Type="http://schemas.openxmlformats.org/officeDocument/2006/relationships/image" Target="../media/image156.png"/><Relationship Id="rId47" Type="http://schemas.openxmlformats.org/officeDocument/2006/relationships/customXml" Target="../ink/ink23.xml"/><Relationship Id="rId89" Type="http://schemas.openxmlformats.org/officeDocument/2006/relationships/customXml" Target="../ink/ink44.xml"/><Relationship Id="rId112" Type="http://schemas.openxmlformats.org/officeDocument/2006/relationships/image" Target="../media/image58.png"/><Relationship Id="rId154" Type="http://schemas.openxmlformats.org/officeDocument/2006/relationships/image" Target="../media/image79.png"/><Relationship Id="rId361" Type="http://schemas.openxmlformats.org/officeDocument/2006/relationships/customXml" Target="../ink/ink180.xml"/><Relationship Id="rId196" Type="http://schemas.openxmlformats.org/officeDocument/2006/relationships/image" Target="../media/image100.png"/><Relationship Id="rId417" Type="http://schemas.openxmlformats.org/officeDocument/2006/relationships/customXml" Target="../ink/ink208.xml"/><Relationship Id="rId16" Type="http://schemas.openxmlformats.org/officeDocument/2006/relationships/image" Target="../media/image10.png"/><Relationship Id="rId221" Type="http://schemas.openxmlformats.org/officeDocument/2006/relationships/customXml" Target="../ink/ink110.xml"/><Relationship Id="rId263" Type="http://schemas.openxmlformats.org/officeDocument/2006/relationships/customXml" Target="../ink/ink131.xml"/><Relationship Id="rId319" Type="http://schemas.openxmlformats.org/officeDocument/2006/relationships/customXml" Target="../ink/ink159.xml"/><Relationship Id="rId58" Type="http://schemas.openxmlformats.org/officeDocument/2006/relationships/image" Target="../media/image31.png"/><Relationship Id="rId123" Type="http://schemas.openxmlformats.org/officeDocument/2006/relationships/customXml" Target="../ink/ink61.xml"/><Relationship Id="rId330" Type="http://schemas.openxmlformats.org/officeDocument/2006/relationships/image" Target="../media/image167.png"/><Relationship Id="rId165" Type="http://schemas.openxmlformats.org/officeDocument/2006/relationships/customXml" Target="../ink/ink82.xml"/><Relationship Id="rId372" Type="http://schemas.openxmlformats.org/officeDocument/2006/relationships/image" Target="../media/image188.png"/><Relationship Id="rId428" Type="http://schemas.openxmlformats.org/officeDocument/2006/relationships/image" Target="../media/image216.png"/><Relationship Id="rId232" Type="http://schemas.openxmlformats.org/officeDocument/2006/relationships/image" Target="../media/image118.png"/><Relationship Id="rId274" Type="http://schemas.openxmlformats.org/officeDocument/2006/relationships/image" Target="../media/image139.png"/><Relationship Id="rId27" Type="http://schemas.openxmlformats.org/officeDocument/2006/relationships/customXml" Target="../ink/ink13.xml"/><Relationship Id="rId69" Type="http://schemas.openxmlformats.org/officeDocument/2006/relationships/customXml" Target="../ink/ink34.xml"/><Relationship Id="rId134" Type="http://schemas.openxmlformats.org/officeDocument/2006/relationships/image" Target="../media/image69.png"/><Relationship Id="rId80" Type="http://schemas.openxmlformats.org/officeDocument/2006/relationships/image" Target="../media/image42.png"/><Relationship Id="rId176" Type="http://schemas.openxmlformats.org/officeDocument/2006/relationships/image" Target="../media/image90.png"/><Relationship Id="rId341" Type="http://schemas.openxmlformats.org/officeDocument/2006/relationships/customXml" Target="../ink/ink170.xml"/><Relationship Id="rId383" Type="http://schemas.openxmlformats.org/officeDocument/2006/relationships/customXml" Target="../ink/ink191.xml"/><Relationship Id="rId439" Type="http://schemas.openxmlformats.org/officeDocument/2006/relationships/customXml" Target="../ink/ink219.xml"/><Relationship Id="rId201" Type="http://schemas.openxmlformats.org/officeDocument/2006/relationships/customXml" Target="../ink/ink100.xml"/><Relationship Id="rId243" Type="http://schemas.openxmlformats.org/officeDocument/2006/relationships/customXml" Target="../ink/ink121.xml"/><Relationship Id="rId285" Type="http://schemas.openxmlformats.org/officeDocument/2006/relationships/customXml" Target="../ink/ink142.xml"/><Relationship Id="rId38" Type="http://schemas.openxmlformats.org/officeDocument/2006/relationships/image" Target="../media/image21.png"/><Relationship Id="rId103" Type="http://schemas.openxmlformats.org/officeDocument/2006/relationships/customXml" Target="../ink/ink51.xml"/><Relationship Id="rId310" Type="http://schemas.openxmlformats.org/officeDocument/2006/relationships/image" Target="../media/image157.png"/><Relationship Id="rId91" Type="http://schemas.openxmlformats.org/officeDocument/2006/relationships/customXml" Target="../ink/ink45.xml"/><Relationship Id="rId145" Type="http://schemas.openxmlformats.org/officeDocument/2006/relationships/customXml" Target="../ink/ink72.xml"/><Relationship Id="rId187" Type="http://schemas.openxmlformats.org/officeDocument/2006/relationships/customXml" Target="../ink/ink93.xml"/><Relationship Id="rId352" Type="http://schemas.openxmlformats.org/officeDocument/2006/relationships/image" Target="../media/image178.png"/><Relationship Id="rId394" Type="http://schemas.openxmlformats.org/officeDocument/2006/relationships/image" Target="../media/image199.png"/><Relationship Id="rId408" Type="http://schemas.openxmlformats.org/officeDocument/2006/relationships/image" Target="../media/image206.png"/><Relationship Id="rId212" Type="http://schemas.openxmlformats.org/officeDocument/2006/relationships/image" Target="../media/image108.png"/><Relationship Id="rId254" Type="http://schemas.openxmlformats.org/officeDocument/2006/relationships/image" Target="../media/image129.png"/><Relationship Id="rId49" Type="http://schemas.openxmlformats.org/officeDocument/2006/relationships/customXml" Target="../ink/ink24.xml"/><Relationship Id="rId114" Type="http://schemas.openxmlformats.org/officeDocument/2006/relationships/image" Target="../media/image59.png"/><Relationship Id="rId296" Type="http://schemas.openxmlformats.org/officeDocument/2006/relationships/image" Target="../media/image150.png"/><Relationship Id="rId60" Type="http://schemas.openxmlformats.org/officeDocument/2006/relationships/image" Target="../media/image32.png"/><Relationship Id="rId156" Type="http://schemas.openxmlformats.org/officeDocument/2006/relationships/image" Target="../media/image80.png"/><Relationship Id="rId198" Type="http://schemas.openxmlformats.org/officeDocument/2006/relationships/image" Target="../media/image101.png"/><Relationship Id="rId321" Type="http://schemas.openxmlformats.org/officeDocument/2006/relationships/customXml" Target="../ink/ink160.xml"/><Relationship Id="rId363" Type="http://schemas.openxmlformats.org/officeDocument/2006/relationships/customXml" Target="../ink/ink181.xml"/><Relationship Id="rId419" Type="http://schemas.openxmlformats.org/officeDocument/2006/relationships/customXml" Target="../ink/ink209.xml"/><Relationship Id="rId223" Type="http://schemas.openxmlformats.org/officeDocument/2006/relationships/customXml" Target="../ink/ink111.xml"/><Relationship Id="rId430" Type="http://schemas.openxmlformats.org/officeDocument/2006/relationships/image" Target="../media/image217.png"/><Relationship Id="rId18" Type="http://schemas.openxmlformats.org/officeDocument/2006/relationships/image" Target="../media/image11.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45.png"/><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2.xml"/><Relationship Id="rId146" Type="http://schemas.openxmlformats.org/officeDocument/2006/relationships/image" Target="../media/image75.png"/><Relationship Id="rId167" Type="http://schemas.openxmlformats.org/officeDocument/2006/relationships/customXml" Target="../ink/ink83.xml"/><Relationship Id="rId188" Type="http://schemas.openxmlformats.org/officeDocument/2006/relationships/image" Target="../media/image96.png"/><Relationship Id="rId311" Type="http://schemas.openxmlformats.org/officeDocument/2006/relationships/customXml" Target="../ink/ink155.xml"/><Relationship Id="rId332" Type="http://schemas.openxmlformats.org/officeDocument/2006/relationships/image" Target="../media/image168.png"/><Relationship Id="rId353" Type="http://schemas.openxmlformats.org/officeDocument/2006/relationships/customXml" Target="../ink/ink176.xml"/><Relationship Id="rId374" Type="http://schemas.openxmlformats.org/officeDocument/2006/relationships/image" Target="../media/image189.png"/><Relationship Id="rId395" Type="http://schemas.openxmlformats.org/officeDocument/2006/relationships/customXml" Target="../ink/ink197.xml"/><Relationship Id="rId409" Type="http://schemas.openxmlformats.org/officeDocument/2006/relationships/customXml" Target="../ink/ink204.xml"/><Relationship Id="rId71" Type="http://schemas.openxmlformats.org/officeDocument/2006/relationships/customXml" Target="../ink/ink35.xml"/><Relationship Id="rId92" Type="http://schemas.openxmlformats.org/officeDocument/2006/relationships/image" Target="../media/image48.png"/><Relationship Id="rId213" Type="http://schemas.openxmlformats.org/officeDocument/2006/relationships/customXml" Target="../ink/ink106.xml"/><Relationship Id="rId234" Type="http://schemas.openxmlformats.org/officeDocument/2006/relationships/image" Target="../media/image119.png"/><Relationship Id="rId420" Type="http://schemas.openxmlformats.org/officeDocument/2006/relationships/image" Target="../media/image212.png"/><Relationship Id="rId2" Type="http://schemas.openxmlformats.org/officeDocument/2006/relationships/image" Target="../media/image3.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0.png"/><Relationship Id="rId297" Type="http://schemas.openxmlformats.org/officeDocument/2006/relationships/customXml" Target="../ink/ink148.xml"/><Relationship Id="rId441" Type="http://schemas.openxmlformats.org/officeDocument/2006/relationships/customXml" Target="../ink/ink220.xml"/><Relationship Id="rId40" Type="http://schemas.openxmlformats.org/officeDocument/2006/relationships/image" Target="../media/image22.png"/><Relationship Id="rId115" Type="http://schemas.openxmlformats.org/officeDocument/2006/relationships/customXml" Target="../ink/ink57.xml"/><Relationship Id="rId136" Type="http://schemas.openxmlformats.org/officeDocument/2006/relationships/image" Target="../media/image70.png"/><Relationship Id="rId157" Type="http://schemas.openxmlformats.org/officeDocument/2006/relationships/customXml" Target="../ink/ink78.xml"/><Relationship Id="rId178" Type="http://schemas.openxmlformats.org/officeDocument/2006/relationships/image" Target="../media/image91.png"/><Relationship Id="rId301" Type="http://schemas.openxmlformats.org/officeDocument/2006/relationships/customXml" Target="../ink/ink150.xml"/><Relationship Id="rId322" Type="http://schemas.openxmlformats.org/officeDocument/2006/relationships/image" Target="../media/image163.png"/><Relationship Id="rId343" Type="http://schemas.openxmlformats.org/officeDocument/2006/relationships/customXml" Target="../ink/ink171.xml"/><Relationship Id="rId364" Type="http://schemas.openxmlformats.org/officeDocument/2006/relationships/image" Target="../media/image184.png"/><Relationship Id="rId61" Type="http://schemas.openxmlformats.org/officeDocument/2006/relationships/customXml" Target="../ink/ink30.xml"/><Relationship Id="rId82" Type="http://schemas.openxmlformats.org/officeDocument/2006/relationships/image" Target="../media/image43.png"/><Relationship Id="rId199" Type="http://schemas.openxmlformats.org/officeDocument/2006/relationships/customXml" Target="../ink/ink99.xml"/><Relationship Id="rId203" Type="http://schemas.openxmlformats.org/officeDocument/2006/relationships/customXml" Target="../ink/ink101.xml"/><Relationship Id="rId385" Type="http://schemas.openxmlformats.org/officeDocument/2006/relationships/customXml" Target="../ink/ink192.xml"/><Relationship Id="rId19" Type="http://schemas.openxmlformats.org/officeDocument/2006/relationships/customXml" Target="../ink/ink9.xml"/><Relationship Id="rId224" Type="http://schemas.openxmlformats.org/officeDocument/2006/relationships/image" Target="../media/image114.png"/><Relationship Id="rId245" Type="http://schemas.openxmlformats.org/officeDocument/2006/relationships/customXml" Target="../ink/ink122.xml"/><Relationship Id="rId266" Type="http://schemas.openxmlformats.org/officeDocument/2006/relationships/image" Target="../media/image135.png"/><Relationship Id="rId287" Type="http://schemas.openxmlformats.org/officeDocument/2006/relationships/customXml" Target="../ink/ink143.xml"/><Relationship Id="rId410" Type="http://schemas.openxmlformats.org/officeDocument/2006/relationships/image" Target="../media/image207.png"/><Relationship Id="rId431" Type="http://schemas.openxmlformats.org/officeDocument/2006/relationships/customXml" Target="../ink/ink215.xml"/><Relationship Id="rId30" Type="http://schemas.openxmlformats.org/officeDocument/2006/relationships/image" Target="../media/image17.png"/><Relationship Id="rId105" Type="http://schemas.openxmlformats.org/officeDocument/2006/relationships/customXml" Target="../ink/ink52.xml"/><Relationship Id="rId126" Type="http://schemas.openxmlformats.org/officeDocument/2006/relationships/image" Target="../media/image65.png"/><Relationship Id="rId147" Type="http://schemas.openxmlformats.org/officeDocument/2006/relationships/customXml" Target="../ink/ink73.xml"/><Relationship Id="rId168" Type="http://schemas.openxmlformats.org/officeDocument/2006/relationships/image" Target="../media/image86.png"/><Relationship Id="rId312" Type="http://schemas.openxmlformats.org/officeDocument/2006/relationships/image" Target="../media/image158.png"/><Relationship Id="rId333" Type="http://schemas.openxmlformats.org/officeDocument/2006/relationships/customXml" Target="../ink/ink166.xml"/><Relationship Id="rId354" Type="http://schemas.openxmlformats.org/officeDocument/2006/relationships/image" Target="../media/image179.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189" Type="http://schemas.openxmlformats.org/officeDocument/2006/relationships/customXml" Target="../ink/ink94.xml"/><Relationship Id="rId375" Type="http://schemas.openxmlformats.org/officeDocument/2006/relationships/customXml" Target="../ink/ink187.xml"/><Relationship Id="rId396" Type="http://schemas.openxmlformats.org/officeDocument/2006/relationships/image" Target="../media/image200.png"/><Relationship Id="rId3" Type="http://schemas.openxmlformats.org/officeDocument/2006/relationships/customXml" Target="../ink/ink1.xml"/><Relationship Id="rId214" Type="http://schemas.openxmlformats.org/officeDocument/2006/relationships/image" Target="../media/image109.png"/><Relationship Id="rId235" Type="http://schemas.openxmlformats.org/officeDocument/2006/relationships/customXml" Target="../ink/ink117.xml"/><Relationship Id="rId256" Type="http://schemas.openxmlformats.org/officeDocument/2006/relationships/image" Target="../media/image130.png"/><Relationship Id="rId277" Type="http://schemas.openxmlformats.org/officeDocument/2006/relationships/customXml" Target="../ink/ink138.xml"/><Relationship Id="rId298" Type="http://schemas.openxmlformats.org/officeDocument/2006/relationships/image" Target="../media/image151.png"/><Relationship Id="rId400" Type="http://schemas.openxmlformats.org/officeDocument/2006/relationships/image" Target="../media/image202.png"/><Relationship Id="rId421" Type="http://schemas.openxmlformats.org/officeDocument/2006/relationships/customXml" Target="../ink/ink210.xml"/><Relationship Id="rId442" Type="http://schemas.openxmlformats.org/officeDocument/2006/relationships/image" Target="../media/image223.png"/><Relationship Id="rId116" Type="http://schemas.openxmlformats.org/officeDocument/2006/relationships/image" Target="../media/image60.png"/><Relationship Id="rId137" Type="http://schemas.openxmlformats.org/officeDocument/2006/relationships/customXml" Target="../ink/ink68.xml"/><Relationship Id="rId158" Type="http://schemas.openxmlformats.org/officeDocument/2006/relationships/image" Target="../media/image81.png"/><Relationship Id="rId302" Type="http://schemas.openxmlformats.org/officeDocument/2006/relationships/image" Target="../media/image153.png"/><Relationship Id="rId323" Type="http://schemas.openxmlformats.org/officeDocument/2006/relationships/customXml" Target="../ink/ink161.xml"/><Relationship Id="rId344" Type="http://schemas.openxmlformats.org/officeDocument/2006/relationships/image" Target="../media/image174.png"/><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179" Type="http://schemas.openxmlformats.org/officeDocument/2006/relationships/customXml" Target="../ink/ink89.xml"/><Relationship Id="rId365" Type="http://schemas.openxmlformats.org/officeDocument/2006/relationships/customXml" Target="../ink/ink182.xml"/><Relationship Id="rId386" Type="http://schemas.openxmlformats.org/officeDocument/2006/relationships/image" Target="../media/image195.png"/><Relationship Id="rId190" Type="http://schemas.openxmlformats.org/officeDocument/2006/relationships/image" Target="../media/image97.png"/><Relationship Id="rId204" Type="http://schemas.openxmlformats.org/officeDocument/2006/relationships/image" Target="../media/image104.png"/><Relationship Id="rId225" Type="http://schemas.openxmlformats.org/officeDocument/2006/relationships/customXml" Target="../ink/ink112.xml"/><Relationship Id="rId246" Type="http://schemas.openxmlformats.org/officeDocument/2006/relationships/image" Target="../media/image125.png"/><Relationship Id="rId267" Type="http://schemas.openxmlformats.org/officeDocument/2006/relationships/customXml" Target="../ink/ink133.xml"/><Relationship Id="rId288" Type="http://schemas.openxmlformats.org/officeDocument/2006/relationships/image" Target="../media/image146.png"/><Relationship Id="rId411" Type="http://schemas.openxmlformats.org/officeDocument/2006/relationships/customXml" Target="../ink/ink205.xml"/><Relationship Id="rId432" Type="http://schemas.openxmlformats.org/officeDocument/2006/relationships/image" Target="../media/image218.png"/><Relationship Id="rId106" Type="http://schemas.openxmlformats.org/officeDocument/2006/relationships/image" Target="../media/image55.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7.png"/><Relationship Id="rId31" Type="http://schemas.openxmlformats.org/officeDocument/2006/relationships/customXml" Target="../ink/ink15.xml"/><Relationship Id="rId52" Type="http://schemas.openxmlformats.org/officeDocument/2006/relationships/image" Target="../media/image28.png"/><Relationship Id="rId73" Type="http://schemas.openxmlformats.org/officeDocument/2006/relationships/customXml" Target="../ink/ink36.xml"/><Relationship Id="rId94" Type="http://schemas.openxmlformats.org/officeDocument/2006/relationships/image" Target="../media/image49.png"/><Relationship Id="rId148" Type="http://schemas.openxmlformats.org/officeDocument/2006/relationships/image" Target="../media/image76.png"/><Relationship Id="rId169" Type="http://schemas.openxmlformats.org/officeDocument/2006/relationships/customXml" Target="../ink/ink84.xml"/><Relationship Id="rId334" Type="http://schemas.openxmlformats.org/officeDocument/2006/relationships/image" Target="../media/image169.png"/><Relationship Id="rId355" Type="http://schemas.openxmlformats.org/officeDocument/2006/relationships/customXml" Target="../ink/ink177.xml"/><Relationship Id="rId376" Type="http://schemas.openxmlformats.org/officeDocument/2006/relationships/image" Target="../media/image190.png"/><Relationship Id="rId397" Type="http://schemas.openxmlformats.org/officeDocument/2006/relationships/customXml" Target="../ink/ink198.xml"/><Relationship Id="rId4" Type="http://schemas.openxmlformats.org/officeDocument/2006/relationships/image" Target="../media/image410.png"/><Relationship Id="rId180" Type="http://schemas.openxmlformats.org/officeDocument/2006/relationships/image" Target="../media/image92.png"/><Relationship Id="rId215" Type="http://schemas.openxmlformats.org/officeDocument/2006/relationships/customXml" Target="../ink/ink107.xml"/><Relationship Id="rId236" Type="http://schemas.openxmlformats.org/officeDocument/2006/relationships/image" Target="../media/image120.png"/><Relationship Id="rId257" Type="http://schemas.openxmlformats.org/officeDocument/2006/relationships/customXml" Target="../ink/ink128.xml"/><Relationship Id="rId278" Type="http://schemas.openxmlformats.org/officeDocument/2006/relationships/image" Target="../media/image141.png"/><Relationship Id="rId401" Type="http://schemas.openxmlformats.org/officeDocument/2006/relationships/customXml" Target="../ink/ink200.xml"/><Relationship Id="rId422" Type="http://schemas.openxmlformats.org/officeDocument/2006/relationships/image" Target="../media/image213.png"/><Relationship Id="rId443" Type="http://schemas.openxmlformats.org/officeDocument/2006/relationships/customXml" Target="../ink/ink221.xml"/><Relationship Id="rId303" Type="http://schemas.openxmlformats.org/officeDocument/2006/relationships/customXml" Target="../ink/ink151.xml"/><Relationship Id="rId42" Type="http://schemas.openxmlformats.org/officeDocument/2006/relationships/image" Target="../media/image23.png"/><Relationship Id="rId84" Type="http://schemas.openxmlformats.org/officeDocument/2006/relationships/image" Target="../media/image44.png"/><Relationship Id="rId138" Type="http://schemas.openxmlformats.org/officeDocument/2006/relationships/image" Target="../media/image71.png"/><Relationship Id="rId345" Type="http://schemas.openxmlformats.org/officeDocument/2006/relationships/customXml" Target="../ink/ink172.xml"/><Relationship Id="rId387" Type="http://schemas.openxmlformats.org/officeDocument/2006/relationships/customXml" Target="../ink/ink193.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412" Type="http://schemas.openxmlformats.org/officeDocument/2006/relationships/image" Target="../media/image208.png"/><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9.png"/><Relationship Id="rId356" Type="http://schemas.openxmlformats.org/officeDocument/2006/relationships/image" Target="../media/image180.png"/><Relationship Id="rId398" Type="http://schemas.openxmlformats.org/officeDocument/2006/relationships/image" Target="../media/image201.png"/><Relationship Id="rId95" Type="http://schemas.openxmlformats.org/officeDocument/2006/relationships/customXml" Target="../ink/ink47.xml"/><Relationship Id="rId160" Type="http://schemas.openxmlformats.org/officeDocument/2006/relationships/image" Target="../media/image82.png"/><Relationship Id="rId216" Type="http://schemas.openxmlformats.org/officeDocument/2006/relationships/image" Target="../media/image110.png"/><Relationship Id="rId423" Type="http://schemas.openxmlformats.org/officeDocument/2006/relationships/customXml" Target="../ink/ink211.xml"/><Relationship Id="rId258" Type="http://schemas.openxmlformats.org/officeDocument/2006/relationships/image" Target="../media/image131.png"/><Relationship Id="rId22" Type="http://schemas.openxmlformats.org/officeDocument/2006/relationships/image" Target="../media/image13.png"/><Relationship Id="rId64" Type="http://schemas.openxmlformats.org/officeDocument/2006/relationships/image" Target="../media/image34.png"/><Relationship Id="rId118" Type="http://schemas.openxmlformats.org/officeDocument/2006/relationships/image" Target="../media/image61.png"/><Relationship Id="rId325" Type="http://schemas.openxmlformats.org/officeDocument/2006/relationships/customXml" Target="../ink/ink162.xml"/><Relationship Id="rId367" Type="http://schemas.openxmlformats.org/officeDocument/2006/relationships/customXml" Target="../ink/ink183.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434" Type="http://schemas.openxmlformats.org/officeDocument/2006/relationships/image" Target="../media/image219.png"/><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2.png"/><Relationship Id="rId336" Type="http://schemas.openxmlformats.org/officeDocument/2006/relationships/image" Target="../media/image170.png"/><Relationship Id="rId75" Type="http://schemas.openxmlformats.org/officeDocument/2006/relationships/customXml" Target="../ink/ink37.xml"/><Relationship Id="rId140" Type="http://schemas.openxmlformats.org/officeDocument/2006/relationships/image" Target="../media/image72.png"/><Relationship Id="rId182" Type="http://schemas.openxmlformats.org/officeDocument/2006/relationships/image" Target="../media/image93.png"/><Relationship Id="rId378" Type="http://schemas.openxmlformats.org/officeDocument/2006/relationships/image" Target="../media/image191.png"/><Relationship Id="rId403" Type="http://schemas.openxmlformats.org/officeDocument/2006/relationships/customXml" Target="../ink/ink201.xml"/><Relationship Id="rId6" Type="http://schemas.openxmlformats.org/officeDocument/2006/relationships/image" Target="../media/image5.png"/><Relationship Id="rId238" Type="http://schemas.openxmlformats.org/officeDocument/2006/relationships/image" Target="../media/image121.png"/><Relationship Id="rId445" Type="http://schemas.openxmlformats.org/officeDocument/2006/relationships/customXml" Target="../ink/ink222.xml"/><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44" Type="http://schemas.openxmlformats.org/officeDocument/2006/relationships/image" Target="../media/image24.png"/><Relationship Id="rId86" Type="http://schemas.openxmlformats.org/officeDocument/2006/relationships/image" Target="../media/image45.png"/><Relationship Id="rId151" Type="http://schemas.openxmlformats.org/officeDocument/2006/relationships/customXml" Target="../ink/ink75.xml"/><Relationship Id="rId389" Type="http://schemas.openxmlformats.org/officeDocument/2006/relationships/customXml" Target="../ink/ink194.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414" Type="http://schemas.openxmlformats.org/officeDocument/2006/relationships/image" Target="../media/image209.png"/><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2.png"/><Relationship Id="rId316" Type="http://schemas.openxmlformats.org/officeDocument/2006/relationships/image" Target="../media/image160.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2.png"/><Relationship Id="rId358" Type="http://schemas.openxmlformats.org/officeDocument/2006/relationships/image" Target="../media/image181.png"/><Relationship Id="rId162" Type="http://schemas.openxmlformats.org/officeDocument/2006/relationships/image" Target="../media/image83.png"/><Relationship Id="rId218" Type="http://schemas.openxmlformats.org/officeDocument/2006/relationships/image" Target="../media/image111.png"/><Relationship Id="rId425" Type="http://schemas.openxmlformats.org/officeDocument/2006/relationships/customXml" Target="../ink/ink212.xml"/><Relationship Id="rId271" Type="http://schemas.openxmlformats.org/officeDocument/2006/relationships/customXml" Target="../ink/ink135.xml"/><Relationship Id="rId24" Type="http://schemas.openxmlformats.org/officeDocument/2006/relationships/image" Target="../media/image14.png"/><Relationship Id="rId66" Type="http://schemas.openxmlformats.org/officeDocument/2006/relationships/image" Target="../media/image35.png"/><Relationship Id="rId131" Type="http://schemas.openxmlformats.org/officeDocument/2006/relationships/customXml" Target="../ink/ink65.xml"/><Relationship Id="rId327" Type="http://schemas.openxmlformats.org/officeDocument/2006/relationships/customXml" Target="../ink/ink163.xml"/><Relationship Id="rId369" Type="http://schemas.openxmlformats.org/officeDocument/2006/relationships/customXml" Target="../ink/ink184.xml"/><Relationship Id="rId173" Type="http://schemas.openxmlformats.org/officeDocument/2006/relationships/customXml" Target="../ink/ink86.xml"/><Relationship Id="rId229" Type="http://schemas.openxmlformats.org/officeDocument/2006/relationships/customXml" Target="../ink/ink114.xml"/><Relationship Id="rId380" Type="http://schemas.openxmlformats.org/officeDocument/2006/relationships/image" Target="../media/image192.png"/><Relationship Id="rId436" Type="http://schemas.openxmlformats.org/officeDocument/2006/relationships/image" Target="../media/image220.png"/><Relationship Id="rId240" Type="http://schemas.openxmlformats.org/officeDocument/2006/relationships/image" Target="../media/image122.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2.png"/><Relationship Id="rId282" Type="http://schemas.openxmlformats.org/officeDocument/2006/relationships/image" Target="../media/image143.png"/><Relationship Id="rId338" Type="http://schemas.openxmlformats.org/officeDocument/2006/relationships/image" Target="../media/image171.png"/><Relationship Id="rId8" Type="http://schemas.openxmlformats.org/officeDocument/2006/relationships/image" Target="../media/image6.png"/><Relationship Id="rId142" Type="http://schemas.openxmlformats.org/officeDocument/2006/relationships/image" Target="../media/image73.png"/><Relationship Id="rId184" Type="http://schemas.openxmlformats.org/officeDocument/2006/relationships/image" Target="../media/image94.png"/><Relationship Id="rId391" Type="http://schemas.openxmlformats.org/officeDocument/2006/relationships/customXml" Target="../ink/ink195.xml"/><Relationship Id="rId405" Type="http://schemas.openxmlformats.org/officeDocument/2006/relationships/customXml" Target="../ink/ink202.xml"/><Relationship Id="rId251" Type="http://schemas.openxmlformats.org/officeDocument/2006/relationships/customXml" Target="../ink/ink125.xml"/><Relationship Id="rId46" Type="http://schemas.openxmlformats.org/officeDocument/2006/relationships/image" Target="../media/image25.png"/><Relationship Id="rId293" Type="http://schemas.openxmlformats.org/officeDocument/2006/relationships/customXml" Target="../ink/ink146.xml"/><Relationship Id="rId307" Type="http://schemas.openxmlformats.org/officeDocument/2006/relationships/customXml" Target="../ink/ink153.xml"/><Relationship Id="rId349" Type="http://schemas.openxmlformats.org/officeDocument/2006/relationships/customXml" Target="../ink/ink174.xml"/><Relationship Id="rId88" Type="http://schemas.openxmlformats.org/officeDocument/2006/relationships/image" Target="../media/image46.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2.png"/><Relationship Id="rId416" Type="http://schemas.openxmlformats.org/officeDocument/2006/relationships/image" Target="../media/image210.png"/><Relationship Id="rId220" Type="http://schemas.openxmlformats.org/officeDocument/2006/relationships/image" Target="../media/image112.png"/><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image" Target="../media/image133.png"/><Relationship Id="rId318" Type="http://schemas.openxmlformats.org/officeDocument/2006/relationships/image" Target="../media/image161.png"/><Relationship Id="rId99" Type="http://schemas.openxmlformats.org/officeDocument/2006/relationships/customXml" Target="../ink/ink49.xml"/><Relationship Id="rId122" Type="http://schemas.openxmlformats.org/officeDocument/2006/relationships/image" Target="../media/image63.png"/><Relationship Id="rId164" Type="http://schemas.openxmlformats.org/officeDocument/2006/relationships/image" Target="../media/image84.png"/><Relationship Id="rId371" Type="http://schemas.openxmlformats.org/officeDocument/2006/relationships/customXml" Target="../ink/ink185.xml"/><Relationship Id="rId427" Type="http://schemas.openxmlformats.org/officeDocument/2006/relationships/customXml" Target="../ink/ink213.xml"/><Relationship Id="rId26" Type="http://schemas.openxmlformats.org/officeDocument/2006/relationships/image" Target="../media/image15.png"/><Relationship Id="rId231" Type="http://schemas.openxmlformats.org/officeDocument/2006/relationships/customXml" Target="../ink/ink115.xml"/><Relationship Id="rId273" Type="http://schemas.openxmlformats.org/officeDocument/2006/relationships/customXml" Target="../ink/ink136.xml"/><Relationship Id="rId329" Type="http://schemas.openxmlformats.org/officeDocument/2006/relationships/customXml" Target="../ink/ink164.xml"/><Relationship Id="rId68" Type="http://schemas.openxmlformats.org/officeDocument/2006/relationships/image" Target="../media/image36.png"/><Relationship Id="rId133" Type="http://schemas.openxmlformats.org/officeDocument/2006/relationships/customXml" Target="../ink/ink66.xml"/><Relationship Id="rId175" Type="http://schemas.openxmlformats.org/officeDocument/2006/relationships/customXml" Target="../ink/ink87.xml"/><Relationship Id="rId340" Type="http://schemas.openxmlformats.org/officeDocument/2006/relationships/image" Target="../media/image172.png"/><Relationship Id="rId200" Type="http://schemas.openxmlformats.org/officeDocument/2006/relationships/image" Target="../media/image102.png"/><Relationship Id="rId382" Type="http://schemas.openxmlformats.org/officeDocument/2006/relationships/image" Target="../media/image193.png"/><Relationship Id="rId438" Type="http://schemas.openxmlformats.org/officeDocument/2006/relationships/image" Target="../media/image221.png"/><Relationship Id="rId242" Type="http://schemas.openxmlformats.org/officeDocument/2006/relationships/image" Target="../media/image123.png"/><Relationship Id="rId284" Type="http://schemas.openxmlformats.org/officeDocument/2006/relationships/image" Target="../media/image144.png"/><Relationship Id="rId37" Type="http://schemas.openxmlformats.org/officeDocument/2006/relationships/customXml" Target="../ink/ink18.xml"/><Relationship Id="rId79" Type="http://schemas.openxmlformats.org/officeDocument/2006/relationships/customXml" Target="../ink/ink39.xml"/><Relationship Id="rId102" Type="http://schemas.openxmlformats.org/officeDocument/2006/relationships/image" Target="../media/image53.png"/><Relationship Id="rId144" Type="http://schemas.openxmlformats.org/officeDocument/2006/relationships/image" Target="../media/image74.png"/><Relationship Id="rId90" Type="http://schemas.openxmlformats.org/officeDocument/2006/relationships/image" Target="../media/image47.png"/><Relationship Id="rId186" Type="http://schemas.openxmlformats.org/officeDocument/2006/relationships/image" Target="../media/image95.png"/><Relationship Id="rId351" Type="http://schemas.openxmlformats.org/officeDocument/2006/relationships/customXml" Target="../ink/ink175.xml"/><Relationship Id="rId393" Type="http://schemas.openxmlformats.org/officeDocument/2006/relationships/customXml" Target="../ink/ink196.xml"/><Relationship Id="rId407" Type="http://schemas.openxmlformats.org/officeDocument/2006/relationships/customXml" Target="../ink/ink203.xml"/><Relationship Id="rId211" Type="http://schemas.openxmlformats.org/officeDocument/2006/relationships/customXml" Target="../ink/ink105.xml"/><Relationship Id="rId253" Type="http://schemas.openxmlformats.org/officeDocument/2006/relationships/customXml" Target="../ink/ink126.xml"/><Relationship Id="rId295" Type="http://schemas.openxmlformats.org/officeDocument/2006/relationships/customXml" Target="../ink/ink147.xml"/><Relationship Id="rId309" Type="http://schemas.openxmlformats.org/officeDocument/2006/relationships/customXml" Target="../ink/ink154.xml"/><Relationship Id="rId48" Type="http://schemas.openxmlformats.org/officeDocument/2006/relationships/image" Target="../media/image26.png"/><Relationship Id="rId113" Type="http://schemas.openxmlformats.org/officeDocument/2006/relationships/customXml" Target="../ink/ink56.xml"/><Relationship Id="rId320" Type="http://schemas.openxmlformats.org/officeDocument/2006/relationships/image" Target="../media/image162.png"/><Relationship Id="rId155" Type="http://schemas.openxmlformats.org/officeDocument/2006/relationships/customXml" Target="../ink/ink77.xml"/><Relationship Id="rId197" Type="http://schemas.openxmlformats.org/officeDocument/2006/relationships/customXml" Target="../ink/ink98.xml"/><Relationship Id="rId362" Type="http://schemas.openxmlformats.org/officeDocument/2006/relationships/image" Target="../media/image183.png"/><Relationship Id="rId418" Type="http://schemas.openxmlformats.org/officeDocument/2006/relationships/image" Target="../media/image211.png"/><Relationship Id="rId222" Type="http://schemas.openxmlformats.org/officeDocument/2006/relationships/image" Target="../media/image113.png"/><Relationship Id="rId264" Type="http://schemas.openxmlformats.org/officeDocument/2006/relationships/image" Target="../media/image134.png"/><Relationship Id="rId17" Type="http://schemas.openxmlformats.org/officeDocument/2006/relationships/customXml" Target="../ink/ink8.xml"/><Relationship Id="rId59" Type="http://schemas.openxmlformats.org/officeDocument/2006/relationships/customXml" Target="../ink/ink29.xml"/><Relationship Id="rId124" Type="http://schemas.openxmlformats.org/officeDocument/2006/relationships/image" Target="../media/image64.png"/><Relationship Id="rId70" Type="http://schemas.openxmlformats.org/officeDocument/2006/relationships/image" Target="../media/image37.png"/><Relationship Id="rId166" Type="http://schemas.openxmlformats.org/officeDocument/2006/relationships/image" Target="../media/image85.png"/><Relationship Id="rId331" Type="http://schemas.openxmlformats.org/officeDocument/2006/relationships/customXml" Target="../ink/ink165.xml"/><Relationship Id="rId373" Type="http://schemas.openxmlformats.org/officeDocument/2006/relationships/customXml" Target="../ink/ink186.xml"/><Relationship Id="rId429" Type="http://schemas.openxmlformats.org/officeDocument/2006/relationships/customXml" Target="../ink/ink214.xml"/><Relationship Id="rId1" Type="http://schemas.openxmlformats.org/officeDocument/2006/relationships/slideLayout" Target="../slideLayouts/slideLayout2.xml"/><Relationship Id="rId233" Type="http://schemas.openxmlformats.org/officeDocument/2006/relationships/customXml" Target="../ink/ink116.xml"/><Relationship Id="rId440" Type="http://schemas.openxmlformats.org/officeDocument/2006/relationships/image" Target="../media/image222.png"/><Relationship Id="rId28" Type="http://schemas.openxmlformats.org/officeDocument/2006/relationships/image" Target="../media/image16.png"/><Relationship Id="rId275" Type="http://schemas.openxmlformats.org/officeDocument/2006/relationships/customXml" Target="../ink/ink137.xml"/><Relationship Id="rId300" Type="http://schemas.openxmlformats.org/officeDocument/2006/relationships/image" Target="../media/image152.png"/><Relationship Id="rId81" Type="http://schemas.openxmlformats.org/officeDocument/2006/relationships/customXml" Target="../ink/ink40.xml"/><Relationship Id="rId135" Type="http://schemas.openxmlformats.org/officeDocument/2006/relationships/customXml" Target="../ink/ink67.xml"/><Relationship Id="rId177" Type="http://schemas.openxmlformats.org/officeDocument/2006/relationships/customXml" Target="../ink/ink88.xml"/><Relationship Id="rId342" Type="http://schemas.openxmlformats.org/officeDocument/2006/relationships/image" Target="../media/image173.png"/><Relationship Id="rId384" Type="http://schemas.openxmlformats.org/officeDocument/2006/relationships/image" Target="../media/image194.png"/><Relationship Id="rId202" Type="http://schemas.openxmlformats.org/officeDocument/2006/relationships/image" Target="../media/image103.png"/><Relationship Id="rId244" Type="http://schemas.openxmlformats.org/officeDocument/2006/relationships/image" Target="../media/image1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2209800" y="533400"/>
            <a:ext cx="7772400" cy="1555750"/>
          </a:xfrm>
        </p:spPr>
        <p:txBody>
          <a:bodyPr/>
          <a:lstStyle/>
          <a:p>
            <a:r>
              <a:rPr lang="en-US" dirty="0"/>
              <a:t>CSSE 304 Day 7</a:t>
            </a:r>
          </a:p>
        </p:txBody>
      </p:sp>
      <p:sp>
        <p:nvSpPr>
          <p:cNvPr id="363523" name="Rectangle 3"/>
          <p:cNvSpPr>
            <a:spLocks noGrp="1" noChangeArrowheads="1"/>
          </p:cNvSpPr>
          <p:nvPr>
            <p:ph type="subTitle" idx="1"/>
          </p:nvPr>
        </p:nvSpPr>
        <p:spPr>
          <a:xfrm>
            <a:off x="2209800" y="2133600"/>
            <a:ext cx="7543800" cy="3092450"/>
          </a:xfrm>
        </p:spPr>
        <p:txBody>
          <a:bodyPr/>
          <a:lstStyle/>
          <a:p>
            <a:pPr>
              <a:lnSpc>
                <a:spcPct val="90000"/>
              </a:lnSpc>
            </a:pPr>
            <a:r>
              <a:rPr lang="en-US" dirty="0"/>
              <a:t>Simple Solution: Minimize-interval-list</a:t>
            </a:r>
          </a:p>
          <a:p>
            <a:pPr>
              <a:lnSpc>
                <a:spcPct val="90000"/>
              </a:lnSpc>
            </a:pPr>
            <a:endParaRPr lang="en-US" dirty="0"/>
          </a:p>
          <a:p>
            <a:pPr>
              <a:lnSpc>
                <a:spcPct val="90000"/>
              </a:lnSpc>
            </a:pPr>
            <a:r>
              <a:rPr lang="en-US" dirty="0"/>
              <a:t>Syntax and Semantics</a:t>
            </a:r>
          </a:p>
          <a:p>
            <a:pPr>
              <a:lnSpc>
                <a:spcPct val="90000"/>
              </a:lnSpc>
            </a:pPr>
            <a:r>
              <a:rPr lang="en-US" dirty="0"/>
              <a:t>Grammars and Derivations</a:t>
            </a:r>
          </a:p>
          <a:p>
            <a:pPr>
              <a:lnSpc>
                <a:spcPct val="90000"/>
              </a:lnSpc>
            </a:pPr>
            <a:r>
              <a:rPr lang="en-US" dirty="0"/>
              <a:t>s-lists</a:t>
            </a:r>
          </a:p>
          <a:p>
            <a:pPr>
              <a:lnSpc>
                <a:spcPct val="90000"/>
              </a:lnSpc>
            </a:pPr>
            <a:r>
              <a:rPr lang="en-US" dirty="0"/>
              <a:t>Follow the Grammar</a:t>
            </a:r>
          </a:p>
          <a:p>
            <a:pPr>
              <a:lnSpc>
                <a:spcPct val="9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981200" y="152401"/>
            <a:ext cx="8229600" cy="1139825"/>
          </a:xfrm>
        </p:spPr>
        <p:txBody>
          <a:bodyPr/>
          <a:lstStyle/>
          <a:p>
            <a:r>
              <a:rPr lang="en-US" sz="4000" dirty="0"/>
              <a:t>Grammars for some languages used in EoPL and/or HW 7-9</a:t>
            </a:r>
          </a:p>
        </p:txBody>
      </p:sp>
      <p:sp>
        <p:nvSpPr>
          <p:cNvPr id="412675" name="Rectangle 3"/>
          <p:cNvSpPr>
            <a:spLocks noGrp="1" noChangeArrowheads="1"/>
          </p:cNvSpPr>
          <p:nvPr>
            <p:ph type="body" idx="1"/>
          </p:nvPr>
        </p:nvSpPr>
        <p:spPr>
          <a:xfrm>
            <a:off x="1524000" y="1600200"/>
            <a:ext cx="9144000" cy="4495800"/>
          </a:xfrm>
        </p:spPr>
        <p:txBody>
          <a:bodyPr/>
          <a:lstStyle/>
          <a:p>
            <a:r>
              <a:rPr lang="en-US" dirty="0"/>
              <a:t>&lt;list-of-numbers&gt; ::= ( {&lt;number&gt;}* )</a:t>
            </a:r>
            <a:endParaRPr lang="en-US" dirty="0">
              <a:solidFill>
                <a:schemeClr val="folHlink"/>
              </a:solidFill>
              <a:effectLst>
                <a:outerShdw blurRad="38100" dist="38100" dir="2700000" algn="tl">
                  <a:srgbClr val="FFFFFF"/>
                </a:outerShdw>
              </a:effectLst>
            </a:endParaRPr>
          </a:p>
          <a:p>
            <a:endParaRPr lang="en-US" sz="2400" dirty="0">
              <a:solidFill>
                <a:schemeClr val="folHlink"/>
              </a:solidFill>
              <a:effectLst>
                <a:outerShdw blurRad="38100" dist="38100" dir="2700000" algn="tl">
                  <a:srgbClr val="FFFFFF"/>
                </a:outerShdw>
              </a:effectLst>
            </a:endParaRPr>
          </a:p>
          <a:p>
            <a:r>
              <a:rPr lang="en-US" dirty="0"/>
              <a:t>&lt;s-list&gt;             ::= ( {&lt;symbol-exp&gt;}* )</a:t>
            </a:r>
            <a:br>
              <a:rPr lang="en-US" dirty="0"/>
            </a:br>
            <a:r>
              <a:rPr lang="en-US" dirty="0"/>
              <a:t>&lt;symbol-exp&gt;  ::= &lt;symbol&gt; | &lt;s-list&gt;    </a:t>
            </a:r>
          </a:p>
          <a:p>
            <a:endParaRPr lang="en-US" sz="2400" dirty="0"/>
          </a:p>
          <a:p>
            <a:r>
              <a:rPr lang="en-US" dirty="0"/>
              <a:t>&lt;</a:t>
            </a:r>
            <a:r>
              <a:rPr lang="en-US" dirty="0" err="1"/>
              <a:t>bintree</a:t>
            </a:r>
            <a:r>
              <a:rPr lang="en-US" dirty="0"/>
              <a:t>&gt;   ::= &lt;number&gt; |</a:t>
            </a:r>
            <a:br>
              <a:rPr lang="en-US" dirty="0"/>
            </a:br>
            <a:r>
              <a:rPr lang="en-US" dirty="0"/>
              <a:t>                       ( &lt;symbol&gt; &lt;</a:t>
            </a:r>
            <a:r>
              <a:rPr lang="en-US" dirty="0" err="1"/>
              <a:t>bintree</a:t>
            </a:r>
            <a:r>
              <a:rPr lang="en-US" dirty="0"/>
              <a:t>&gt; &lt;</a:t>
            </a:r>
            <a:r>
              <a:rPr lang="en-US" dirty="0" err="1"/>
              <a:t>bintree</a:t>
            </a:r>
            <a:r>
              <a:rPr lang="en-US" dirty="0"/>
              <a:t>&gt; )</a:t>
            </a:r>
            <a:br>
              <a:rPr lang="en-US" dirty="0"/>
            </a:br>
            <a:endParaRPr lang="en-US" sz="2400" dirty="0"/>
          </a:p>
          <a:p>
            <a:r>
              <a:rPr lang="en-US" dirty="0"/>
              <a:t>&lt;BST&gt; ::= ( ) |</a:t>
            </a:r>
            <a:br>
              <a:rPr lang="en-US" dirty="0"/>
            </a:br>
            <a:r>
              <a:rPr lang="en-US" dirty="0"/>
              <a:t>                 (&lt;number&gt;  &lt;BST&gt; &lt;BST&gt; )</a:t>
            </a:r>
            <a:br>
              <a:rPr lang="en-US" dirty="0"/>
            </a:br>
            <a:r>
              <a:rPr lang="en-US" dirty="0"/>
              <a:t>   </a:t>
            </a:r>
          </a:p>
        </p:txBody>
      </p:sp>
    </p:spTree>
    <p:extLst>
      <p:ext uri="{BB962C8B-B14F-4D97-AF65-F5344CB8AC3E}">
        <p14:creationId xmlns:p14="http://schemas.microsoft.com/office/powerpoint/2010/main" val="10741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981200" y="1"/>
            <a:ext cx="8229600" cy="1139825"/>
          </a:xfrm>
        </p:spPr>
        <p:txBody>
          <a:bodyPr/>
          <a:lstStyle/>
          <a:p>
            <a:r>
              <a:rPr lang="en-US" sz="4000" dirty="0"/>
              <a:t>Grammars for some languages used in EoPL  (continued)</a:t>
            </a:r>
          </a:p>
        </p:txBody>
      </p:sp>
      <p:sp>
        <p:nvSpPr>
          <p:cNvPr id="413699" name="Rectangle 3"/>
          <p:cNvSpPr>
            <a:spLocks noGrp="1" noChangeArrowheads="1"/>
          </p:cNvSpPr>
          <p:nvPr>
            <p:ph type="body" idx="1"/>
          </p:nvPr>
        </p:nvSpPr>
        <p:spPr>
          <a:xfrm>
            <a:off x="1524000" y="1295400"/>
            <a:ext cx="9144000" cy="5410200"/>
          </a:xfrm>
        </p:spPr>
        <p:txBody>
          <a:bodyPr/>
          <a:lstStyle/>
          <a:p>
            <a:pPr>
              <a:spcAft>
                <a:spcPts val="1800"/>
              </a:spcAft>
            </a:pPr>
            <a:r>
              <a:rPr lang="en-US" dirty="0"/>
              <a:t>&lt;datum&gt; ::= &lt;number&gt; | &lt;symbol&gt;     | </a:t>
            </a:r>
            <a:br>
              <a:rPr lang="en-US" dirty="0"/>
            </a:br>
            <a:r>
              <a:rPr lang="en-US" dirty="0"/>
              <a:t>                     &lt;string&gt;    | &lt;</a:t>
            </a:r>
            <a:r>
              <a:rPr lang="en-US" dirty="0" err="1"/>
              <a:t>boolean</a:t>
            </a:r>
            <a:r>
              <a:rPr lang="en-US" dirty="0"/>
              <a:t>&gt;   |</a:t>
            </a:r>
            <a:br>
              <a:rPr lang="en-US" dirty="0"/>
            </a:br>
            <a:r>
              <a:rPr lang="en-US" dirty="0"/>
              <a:t>                     &lt;dotted-datum&gt; | &lt;list&gt;  |      </a:t>
            </a:r>
            <a:br>
              <a:rPr lang="en-US" dirty="0"/>
            </a:br>
            <a:r>
              <a:rPr lang="en-US" dirty="0"/>
              <a:t>                     &lt;vector&gt;</a:t>
            </a:r>
            <a:br>
              <a:rPr lang="en-US" dirty="0"/>
            </a:br>
            <a:r>
              <a:rPr lang="en-US" dirty="0"/>
              <a:t>&lt;list&gt;                  ::= ( {&lt;datum&gt;}* )</a:t>
            </a:r>
            <a:br>
              <a:rPr lang="en-US" dirty="0"/>
            </a:br>
            <a:r>
              <a:rPr lang="en-US" dirty="0"/>
              <a:t>&lt;dotted-datum&gt; ::= ( {&lt;datum&gt;}</a:t>
            </a:r>
            <a:r>
              <a:rPr lang="en-US" baseline="30000" dirty="0"/>
              <a:t>+</a:t>
            </a:r>
            <a:r>
              <a:rPr lang="en-US" dirty="0"/>
              <a:t> . &lt;datum&gt; )</a:t>
            </a:r>
            <a:br>
              <a:rPr lang="en-US" dirty="0"/>
            </a:br>
            <a:r>
              <a:rPr lang="en-US" dirty="0"/>
              <a:t>&lt;vector&gt;             ::=  # &lt;list&gt;</a:t>
            </a:r>
          </a:p>
          <a:p>
            <a:pPr>
              <a:spcAft>
                <a:spcPts val="1800"/>
              </a:spcAft>
            </a:pPr>
            <a:r>
              <a:rPr lang="en-US" dirty="0"/>
              <a:t>&lt;</a:t>
            </a:r>
            <a:r>
              <a:rPr lang="en-US" dirty="0" err="1"/>
              <a:t>LcExp</a:t>
            </a:r>
            <a:r>
              <a:rPr lang="en-US" dirty="0"/>
              <a:t>&gt;   ::= Identifier   |</a:t>
            </a:r>
            <a:br>
              <a:rPr lang="en-US" dirty="0"/>
            </a:br>
            <a:r>
              <a:rPr lang="en-US" dirty="0"/>
              <a:t>                      (lambda (Identifier) &lt;</a:t>
            </a:r>
            <a:r>
              <a:rPr lang="en-US" dirty="0" err="1"/>
              <a:t>LcExp</a:t>
            </a:r>
            <a:r>
              <a:rPr lang="en-US" dirty="0"/>
              <a:t>&gt;)  |</a:t>
            </a:r>
            <a:br>
              <a:rPr lang="en-US" dirty="0"/>
            </a:br>
            <a:r>
              <a:rPr lang="en-US" dirty="0"/>
              <a:t>                      (&lt;</a:t>
            </a:r>
            <a:r>
              <a:rPr lang="en-US" dirty="0" err="1"/>
              <a:t>LcExp</a:t>
            </a:r>
            <a:r>
              <a:rPr lang="en-US" dirty="0"/>
              <a:t>&gt; &lt;</a:t>
            </a:r>
            <a:r>
              <a:rPr lang="en-US" dirty="0" err="1"/>
              <a:t>LcExp</a:t>
            </a:r>
            <a:r>
              <a:rPr lang="en-US" dirty="0"/>
              <a:t>&gt;) </a:t>
            </a:r>
            <a:br>
              <a:rPr lang="en-US" dirty="0"/>
            </a:br>
            <a:r>
              <a:rPr lang="en-US" dirty="0"/>
              <a:t>                        </a:t>
            </a:r>
          </a:p>
          <a:p>
            <a:pPr>
              <a:lnSpc>
                <a:spcPct val="80000"/>
              </a:lnSpc>
              <a:buFont typeface="Wingdings" pitchFamily="2" charset="2"/>
              <a:buNone/>
            </a:pPr>
            <a:endParaRPr lang="en-US" sz="3400" dirty="0"/>
          </a:p>
        </p:txBody>
      </p:sp>
    </p:spTree>
    <p:extLst>
      <p:ext uri="{BB962C8B-B14F-4D97-AF65-F5344CB8AC3E}">
        <p14:creationId xmlns:p14="http://schemas.microsoft.com/office/powerpoint/2010/main" val="58152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0" y="304800"/>
            <a:ext cx="9296400" cy="650875"/>
          </a:xfrm>
        </p:spPr>
        <p:txBody>
          <a:bodyPr/>
          <a:lstStyle/>
          <a:p>
            <a:r>
              <a:rPr lang="en-US" sz="4200" dirty="0"/>
              <a:t>One grammar from the list</a:t>
            </a:r>
          </a:p>
        </p:txBody>
      </p:sp>
      <p:sp>
        <p:nvSpPr>
          <p:cNvPr id="6" name="Rectangle 3"/>
          <p:cNvSpPr txBox="1">
            <a:spLocks noChangeArrowheads="1"/>
          </p:cNvSpPr>
          <p:nvPr/>
        </p:nvSpPr>
        <p:spPr bwMode="auto">
          <a:xfrm>
            <a:off x="152400" y="1219200"/>
            <a:ext cx="7848600" cy="5714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dirty="0"/>
              <a:t>&lt;s-list&gt;             ::= ( {&lt;symbol-</a:t>
            </a:r>
            <a:r>
              <a:rPr lang="en-US" dirty="0" err="1"/>
              <a:t>exp</a:t>
            </a:r>
            <a:r>
              <a:rPr lang="en-US" dirty="0"/>
              <a:t>&gt;}* )</a:t>
            </a:r>
            <a:br>
              <a:rPr lang="en-US" dirty="0"/>
            </a:br>
            <a:r>
              <a:rPr lang="en-US" dirty="0"/>
              <a:t>&lt;symbol-</a:t>
            </a:r>
            <a:r>
              <a:rPr lang="en-US" dirty="0" err="1"/>
              <a:t>exp</a:t>
            </a:r>
            <a:r>
              <a:rPr lang="en-US" dirty="0"/>
              <a:t>&gt;  ::= &lt;symbol&gt; | &lt;s-list&gt;  </a:t>
            </a:r>
            <a:br>
              <a:rPr lang="en-US" dirty="0"/>
            </a:br>
            <a:r>
              <a:rPr lang="en-US" dirty="0"/>
              <a:t>  </a:t>
            </a:r>
          </a:p>
          <a:p>
            <a:pPr eaLnBrk="1" hangingPunct="1">
              <a:lnSpc>
                <a:spcPct val="85000"/>
              </a:lnSpc>
              <a:spcBef>
                <a:spcPct val="5000"/>
              </a:spcBef>
            </a:pPr>
            <a:r>
              <a:rPr lang="en-US" kern="0" dirty="0">
                <a:sym typeface="Wingdings" panose="05000000000000000000" pitchFamily="2" charset="2"/>
              </a:rPr>
              <a:t>What are some examples of s-lists?</a:t>
            </a:r>
          </a:p>
          <a:p>
            <a:pPr eaLnBrk="1" hangingPunct="1">
              <a:lnSpc>
                <a:spcPct val="85000"/>
              </a:lnSpc>
              <a:spcBef>
                <a:spcPct val="5000"/>
              </a:spcBef>
            </a:pPr>
            <a:endParaRPr lang="en-US" kern="0" dirty="0">
              <a:sym typeface="Wingdings" panose="05000000000000000000" pitchFamily="2" charset="2"/>
            </a:endParaRPr>
          </a:p>
          <a:p>
            <a:pPr eaLnBrk="1" hangingPunct="1">
              <a:lnSpc>
                <a:spcPct val="85000"/>
              </a:lnSpc>
              <a:spcBef>
                <a:spcPct val="5000"/>
              </a:spcBef>
            </a:pPr>
            <a:r>
              <a:rPr lang="en-US" kern="0" dirty="0">
                <a:sym typeface="Wingdings" panose="05000000000000000000" pitchFamily="2" charset="2"/>
              </a:rPr>
              <a:t>Rewrite without the *</a:t>
            </a:r>
            <a:br>
              <a:rPr lang="en-US" kern="0" dirty="0">
                <a:sym typeface="Wingdings" panose="05000000000000000000" pitchFamily="2" charset="2"/>
              </a:rPr>
            </a:br>
            <a:br>
              <a:rPr lang="en-US" kern="0" dirty="0">
                <a:sym typeface="Wingdings" panose="05000000000000000000" pitchFamily="2" charset="2"/>
              </a:rPr>
            </a:br>
            <a:r>
              <a:rPr lang="en-US" kern="0" dirty="0">
                <a:sym typeface="Wingdings" panose="05000000000000000000" pitchFamily="2" charset="2"/>
              </a:rPr>
              <a:t>&lt;s-list&gt;  ::=  ( )  | (&lt;s-exp&gt; .  &lt;s-list&gt;)</a:t>
            </a:r>
          </a:p>
          <a:p>
            <a:pPr marL="0" indent="0" eaLnBrk="1" hangingPunct="1">
              <a:lnSpc>
                <a:spcPct val="85000"/>
              </a:lnSpc>
              <a:spcBef>
                <a:spcPct val="5000"/>
              </a:spcBef>
              <a:buNone/>
            </a:pPr>
            <a:br>
              <a:rPr lang="en-US" kern="0" dirty="0">
                <a:sym typeface="Wingdings" panose="05000000000000000000" pitchFamily="2" charset="2"/>
              </a:rPr>
            </a:br>
            <a:r>
              <a:rPr lang="en-US" kern="0" dirty="0">
                <a:sym typeface="Wingdings" panose="05000000000000000000" pitchFamily="2" charset="2"/>
              </a:rPr>
              <a:t>   &lt;s-</a:t>
            </a:r>
            <a:r>
              <a:rPr lang="en-US" kern="0" dirty="0" err="1">
                <a:sym typeface="Wingdings" panose="05000000000000000000" pitchFamily="2" charset="2"/>
              </a:rPr>
              <a:t>exp</a:t>
            </a:r>
            <a:r>
              <a:rPr lang="en-US" kern="0" dirty="0">
                <a:sym typeface="Wingdings" panose="05000000000000000000" pitchFamily="2" charset="2"/>
              </a:rPr>
              <a:t>&gt; ::=  &lt;symbol&gt; | &lt;s-list&gt;</a:t>
            </a:r>
            <a:endParaRPr lang="en-US" kern="0" dirty="0"/>
          </a:p>
        </p:txBody>
      </p:sp>
      <p:sp>
        <p:nvSpPr>
          <p:cNvPr id="2" name="TextBox 1">
            <a:extLst>
              <a:ext uri="{FF2B5EF4-FFF2-40B4-BE49-F238E27FC236}">
                <a16:creationId xmlns:a16="http://schemas.microsoft.com/office/drawing/2014/main" id="{DD89BECE-E337-4063-BB68-6FC49032838C}"/>
              </a:ext>
            </a:extLst>
          </p:cNvPr>
          <p:cNvSpPr txBox="1"/>
          <p:nvPr/>
        </p:nvSpPr>
        <p:spPr>
          <a:xfrm>
            <a:off x="8839200" y="228600"/>
            <a:ext cx="2895600" cy="1938992"/>
          </a:xfrm>
          <a:prstGeom prst="rect">
            <a:avLst/>
          </a:prstGeom>
          <a:noFill/>
          <a:ln w="25400">
            <a:solidFill>
              <a:srgbClr val="FFFF00"/>
            </a:solidFill>
          </a:ln>
        </p:spPr>
        <p:txBody>
          <a:bodyPr wrap="square" rtlCol="0">
            <a:spAutoFit/>
          </a:bodyPr>
          <a:lstStyle/>
          <a:p>
            <a:r>
              <a:rPr lang="en-US" sz="2400" dirty="0"/>
              <a:t>Next Slide:</a:t>
            </a:r>
          </a:p>
          <a:p>
            <a:r>
              <a:rPr lang="en-US" sz="2400" dirty="0"/>
              <a:t>Derive </a:t>
            </a:r>
            <a:r>
              <a:rPr lang="en-US" sz="2400" dirty="0">
                <a:solidFill>
                  <a:srgbClr val="FFFF00"/>
                </a:solidFill>
              </a:rPr>
              <a:t>((a ()) b)</a:t>
            </a:r>
          </a:p>
          <a:p>
            <a:r>
              <a:rPr lang="en-US" sz="2400" dirty="0"/>
              <a:t>From the second grammar.</a:t>
            </a:r>
          </a:p>
          <a:p>
            <a:endParaRPr lang="en-US" sz="2400" dirty="0"/>
          </a:p>
        </p:txBody>
      </p:sp>
    </p:spTree>
    <p:extLst>
      <p:ext uri="{BB962C8B-B14F-4D97-AF65-F5344CB8AC3E}">
        <p14:creationId xmlns:p14="http://schemas.microsoft.com/office/powerpoint/2010/main" val="19310536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BBF9F1-6B29-4FF9-B1DF-F62F6B9B8439}"/>
              </a:ext>
            </a:extLst>
          </p:cNvPr>
          <p:cNvPicPr>
            <a:picLocks noChangeAspect="1"/>
          </p:cNvPicPr>
          <p:nvPr/>
        </p:nvPicPr>
        <p:blipFill>
          <a:blip r:embed="rId2"/>
          <a:stretch>
            <a:fillRect/>
          </a:stretch>
        </p:blipFill>
        <p:spPr>
          <a:xfrm>
            <a:off x="457201" y="304800"/>
            <a:ext cx="5715000" cy="1262693"/>
          </a:xfrm>
          <a:prstGeom prst="rect">
            <a:avLst/>
          </a:prstGeom>
        </p:spPr>
      </p:pic>
      <p:sp>
        <p:nvSpPr>
          <p:cNvPr id="5" name="TextBox 4">
            <a:extLst>
              <a:ext uri="{FF2B5EF4-FFF2-40B4-BE49-F238E27FC236}">
                <a16:creationId xmlns:a16="http://schemas.microsoft.com/office/drawing/2014/main" id="{1A96A8DC-D6CA-415B-ADD2-6FDF3498795F}"/>
              </a:ext>
            </a:extLst>
          </p:cNvPr>
          <p:cNvSpPr txBox="1"/>
          <p:nvPr/>
        </p:nvSpPr>
        <p:spPr>
          <a:xfrm>
            <a:off x="6858000" y="228600"/>
            <a:ext cx="4876800" cy="830997"/>
          </a:xfrm>
          <a:prstGeom prst="rect">
            <a:avLst/>
          </a:prstGeom>
          <a:noFill/>
          <a:ln w="25400">
            <a:solidFill>
              <a:srgbClr val="FFFF00"/>
            </a:solidFill>
          </a:ln>
        </p:spPr>
        <p:txBody>
          <a:bodyPr wrap="square" rtlCol="0">
            <a:spAutoFit/>
          </a:bodyPr>
          <a:lstStyle/>
          <a:p>
            <a:r>
              <a:rPr lang="en-US" sz="2400" dirty="0"/>
              <a:t>Derive </a:t>
            </a:r>
            <a:r>
              <a:rPr lang="en-US" sz="2400" dirty="0">
                <a:solidFill>
                  <a:srgbClr val="FFFF00"/>
                </a:solidFill>
              </a:rPr>
              <a:t>((a ()) b)</a:t>
            </a:r>
          </a:p>
          <a:p>
            <a:r>
              <a:rPr lang="en-US" sz="2400" dirty="0"/>
              <a:t>From the this grammar.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495311-FE47-4350-A6DE-A8F07D2167D1}"/>
                  </a:ext>
                </a:extLst>
              </p14:cNvPr>
              <p14:cNvContentPartPr/>
              <p14:nvPr/>
            </p14:nvContentPartPr>
            <p14:xfrm>
              <a:off x="880491" y="575640"/>
              <a:ext cx="247680" cy="311760"/>
            </p14:xfrm>
          </p:contentPart>
        </mc:Choice>
        <mc:Fallback xmlns="">
          <p:pic>
            <p:nvPicPr>
              <p:cNvPr id="6" name="Ink 5">
                <a:extLst>
                  <a:ext uri="{FF2B5EF4-FFF2-40B4-BE49-F238E27FC236}">
                    <a16:creationId xmlns:a16="http://schemas.microsoft.com/office/drawing/2014/main" id="{07495311-FE47-4350-A6DE-A8F07D2167D1}"/>
                  </a:ext>
                </a:extLst>
              </p:cNvPr>
              <p:cNvPicPr/>
              <p:nvPr/>
            </p:nvPicPr>
            <p:blipFill>
              <a:blip r:embed="rId4"/>
              <a:stretch>
                <a:fillRect/>
              </a:stretch>
            </p:blipFill>
            <p:spPr>
              <a:xfrm>
                <a:off x="862491" y="558000"/>
                <a:ext cx="28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CDA1B61-F2A6-4007-A09D-F327BB9A423F}"/>
                  </a:ext>
                </a:extLst>
              </p14:cNvPr>
              <p14:cNvContentPartPr/>
              <p14:nvPr/>
            </p14:nvContentPartPr>
            <p14:xfrm>
              <a:off x="1139331" y="669960"/>
              <a:ext cx="289800" cy="217080"/>
            </p14:xfrm>
          </p:contentPart>
        </mc:Choice>
        <mc:Fallback xmlns="">
          <p:pic>
            <p:nvPicPr>
              <p:cNvPr id="7" name="Ink 6">
                <a:extLst>
                  <a:ext uri="{FF2B5EF4-FFF2-40B4-BE49-F238E27FC236}">
                    <a16:creationId xmlns:a16="http://schemas.microsoft.com/office/drawing/2014/main" id="{5CDA1B61-F2A6-4007-A09D-F327BB9A423F}"/>
                  </a:ext>
                </a:extLst>
              </p:cNvPr>
              <p:cNvPicPr/>
              <p:nvPr/>
            </p:nvPicPr>
            <p:blipFill>
              <a:blip r:embed="rId6"/>
              <a:stretch>
                <a:fillRect/>
              </a:stretch>
            </p:blipFill>
            <p:spPr>
              <a:xfrm>
                <a:off x="1121331" y="652320"/>
                <a:ext cx="3254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0" name="Ink 89">
                <a:extLst>
                  <a:ext uri="{FF2B5EF4-FFF2-40B4-BE49-F238E27FC236}">
                    <a16:creationId xmlns:a16="http://schemas.microsoft.com/office/drawing/2014/main" id="{D4BB0C9A-87CF-428F-BCB6-163E470444C1}"/>
                  </a:ext>
                </a:extLst>
              </p14:cNvPr>
              <p14:cNvContentPartPr/>
              <p14:nvPr/>
            </p14:nvContentPartPr>
            <p14:xfrm>
              <a:off x="6063938" y="1276048"/>
              <a:ext cx="1338840" cy="636480"/>
            </p14:xfrm>
          </p:contentPart>
        </mc:Choice>
        <mc:Fallback xmlns="">
          <p:pic>
            <p:nvPicPr>
              <p:cNvPr id="90" name="Ink 89">
                <a:extLst>
                  <a:ext uri="{FF2B5EF4-FFF2-40B4-BE49-F238E27FC236}">
                    <a16:creationId xmlns:a16="http://schemas.microsoft.com/office/drawing/2014/main" id="{D4BB0C9A-87CF-428F-BCB6-163E470444C1}"/>
                  </a:ext>
                </a:extLst>
              </p:cNvPr>
              <p:cNvPicPr/>
              <p:nvPr/>
            </p:nvPicPr>
            <p:blipFill>
              <a:blip r:embed="rId8"/>
              <a:stretch>
                <a:fillRect/>
              </a:stretch>
            </p:blipFill>
            <p:spPr>
              <a:xfrm>
                <a:off x="6046298" y="1258408"/>
                <a:ext cx="137448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7" name="Ink 96">
                <a:extLst>
                  <a:ext uri="{FF2B5EF4-FFF2-40B4-BE49-F238E27FC236}">
                    <a16:creationId xmlns:a16="http://schemas.microsoft.com/office/drawing/2014/main" id="{2B19445F-C43E-49C1-A63D-844901DDE6D4}"/>
                  </a:ext>
                </a:extLst>
              </p14:cNvPr>
              <p14:cNvContentPartPr/>
              <p14:nvPr/>
            </p14:nvContentPartPr>
            <p14:xfrm>
              <a:off x="4653098" y="2946808"/>
              <a:ext cx="45720" cy="261720"/>
            </p14:xfrm>
          </p:contentPart>
        </mc:Choice>
        <mc:Fallback xmlns="">
          <p:pic>
            <p:nvPicPr>
              <p:cNvPr id="97" name="Ink 96">
                <a:extLst>
                  <a:ext uri="{FF2B5EF4-FFF2-40B4-BE49-F238E27FC236}">
                    <a16:creationId xmlns:a16="http://schemas.microsoft.com/office/drawing/2014/main" id="{2B19445F-C43E-49C1-A63D-844901DDE6D4}"/>
                  </a:ext>
                </a:extLst>
              </p:cNvPr>
              <p:cNvPicPr/>
              <p:nvPr/>
            </p:nvPicPr>
            <p:blipFill>
              <a:blip r:embed="rId10"/>
              <a:stretch>
                <a:fillRect/>
              </a:stretch>
            </p:blipFill>
            <p:spPr>
              <a:xfrm>
                <a:off x="4635458" y="2929168"/>
                <a:ext cx="813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8" name="Ink 127">
                <a:extLst>
                  <a:ext uri="{FF2B5EF4-FFF2-40B4-BE49-F238E27FC236}">
                    <a16:creationId xmlns:a16="http://schemas.microsoft.com/office/drawing/2014/main" id="{D1E0E25B-9B62-4F99-A5A8-645884CFA7AC}"/>
                  </a:ext>
                </a:extLst>
              </p14:cNvPr>
              <p14:cNvContentPartPr/>
              <p14:nvPr/>
            </p14:nvContentPartPr>
            <p14:xfrm>
              <a:off x="7904258" y="1940968"/>
              <a:ext cx="1928160" cy="806040"/>
            </p14:xfrm>
          </p:contentPart>
        </mc:Choice>
        <mc:Fallback xmlns="">
          <p:pic>
            <p:nvPicPr>
              <p:cNvPr id="128" name="Ink 127">
                <a:extLst>
                  <a:ext uri="{FF2B5EF4-FFF2-40B4-BE49-F238E27FC236}">
                    <a16:creationId xmlns:a16="http://schemas.microsoft.com/office/drawing/2014/main" id="{D1E0E25B-9B62-4F99-A5A8-645884CFA7AC}"/>
                  </a:ext>
                </a:extLst>
              </p:cNvPr>
              <p:cNvPicPr/>
              <p:nvPr/>
            </p:nvPicPr>
            <p:blipFill>
              <a:blip r:embed="rId12"/>
              <a:stretch>
                <a:fillRect/>
              </a:stretch>
            </p:blipFill>
            <p:spPr>
              <a:xfrm>
                <a:off x="7886618" y="1922968"/>
                <a:ext cx="196380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0" name="Ink 129">
                <a:extLst>
                  <a:ext uri="{FF2B5EF4-FFF2-40B4-BE49-F238E27FC236}">
                    <a16:creationId xmlns:a16="http://schemas.microsoft.com/office/drawing/2014/main" id="{73078E86-DA1B-4EE0-BD53-30B221C3CC3E}"/>
                  </a:ext>
                </a:extLst>
              </p14:cNvPr>
              <p14:cNvContentPartPr/>
              <p14:nvPr/>
            </p14:nvContentPartPr>
            <p14:xfrm>
              <a:off x="9977858" y="2619208"/>
              <a:ext cx="112680" cy="385200"/>
            </p14:xfrm>
          </p:contentPart>
        </mc:Choice>
        <mc:Fallback xmlns="">
          <p:pic>
            <p:nvPicPr>
              <p:cNvPr id="130" name="Ink 129">
                <a:extLst>
                  <a:ext uri="{FF2B5EF4-FFF2-40B4-BE49-F238E27FC236}">
                    <a16:creationId xmlns:a16="http://schemas.microsoft.com/office/drawing/2014/main" id="{73078E86-DA1B-4EE0-BD53-30B221C3CC3E}"/>
                  </a:ext>
                </a:extLst>
              </p:cNvPr>
              <p:cNvPicPr/>
              <p:nvPr/>
            </p:nvPicPr>
            <p:blipFill>
              <a:blip r:embed="rId14"/>
              <a:stretch>
                <a:fillRect/>
              </a:stretch>
            </p:blipFill>
            <p:spPr>
              <a:xfrm>
                <a:off x="9960218" y="2601568"/>
                <a:ext cx="1483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FEEBC3A-F805-4981-88AC-9E188440034D}"/>
                  </a:ext>
                </a:extLst>
              </p14:cNvPr>
              <p14:cNvContentPartPr/>
              <p14:nvPr/>
            </p14:nvContentPartPr>
            <p14:xfrm>
              <a:off x="3367011" y="730440"/>
              <a:ext cx="243360" cy="195120"/>
            </p14:xfrm>
          </p:contentPart>
        </mc:Choice>
        <mc:Fallback xmlns="">
          <p:pic>
            <p:nvPicPr>
              <p:cNvPr id="8" name="Ink 7">
                <a:extLst>
                  <a:ext uri="{FF2B5EF4-FFF2-40B4-BE49-F238E27FC236}">
                    <a16:creationId xmlns:a16="http://schemas.microsoft.com/office/drawing/2014/main" id="{BFEEBC3A-F805-4981-88AC-9E188440034D}"/>
                  </a:ext>
                </a:extLst>
              </p:cNvPr>
              <p:cNvPicPr/>
              <p:nvPr/>
            </p:nvPicPr>
            <p:blipFill>
              <a:blip r:embed="rId16"/>
              <a:stretch>
                <a:fillRect/>
              </a:stretch>
            </p:blipFill>
            <p:spPr>
              <a:xfrm>
                <a:off x="3349371" y="712440"/>
                <a:ext cx="279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7AE7A42-7E75-4020-AE3B-A9A28D3AEA6B}"/>
                  </a:ext>
                </a:extLst>
              </p14:cNvPr>
              <p14:cNvContentPartPr/>
              <p14:nvPr/>
            </p14:nvContentPartPr>
            <p14:xfrm>
              <a:off x="3691371" y="664200"/>
              <a:ext cx="239400" cy="240480"/>
            </p14:xfrm>
          </p:contentPart>
        </mc:Choice>
        <mc:Fallback xmlns="">
          <p:pic>
            <p:nvPicPr>
              <p:cNvPr id="9" name="Ink 8">
                <a:extLst>
                  <a:ext uri="{FF2B5EF4-FFF2-40B4-BE49-F238E27FC236}">
                    <a16:creationId xmlns:a16="http://schemas.microsoft.com/office/drawing/2014/main" id="{37AE7A42-7E75-4020-AE3B-A9A28D3AEA6B}"/>
                  </a:ext>
                </a:extLst>
              </p:cNvPr>
              <p:cNvPicPr/>
              <p:nvPr/>
            </p:nvPicPr>
            <p:blipFill>
              <a:blip r:embed="rId18"/>
              <a:stretch>
                <a:fillRect/>
              </a:stretch>
            </p:blipFill>
            <p:spPr>
              <a:xfrm>
                <a:off x="3673731" y="646560"/>
                <a:ext cx="2750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107023A7-9AD3-40D7-8143-A31700FDF4BD}"/>
                  </a:ext>
                </a:extLst>
              </p14:cNvPr>
              <p14:cNvContentPartPr/>
              <p14:nvPr/>
            </p14:nvContentPartPr>
            <p14:xfrm>
              <a:off x="3694611" y="732240"/>
              <a:ext cx="224280" cy="34560"/>
            </p14:xfrm>
          </p:contentPart>
        </mc:Choice>
        <mc:Fallback xmlns="">
          <p:pic>
            <p:nvPicPr>
              <p:cNvPr id="10" name="Ink 9">
                <a:extLst>
                  <a:ext uri="{FF2B5EF4-FFF2-40B4-BE49-F238E27FC236}">
                    <a16:creationId xmlns:a16="http://schemas.microsoft.com/office/drawing/2014/main" id="{107023A7-9AD3-40D7-8143-A31700FDF4BD}"/>
                  </a:ext>
                </a:extLst>
              </p:cNvPr>
              <p:cNvPicPr/>
              <p:nvPr/>
            </p:nvPicPr>
            <p:blipFill>
              <a:blip r:embed="rId20"/>
              <a:stretch>
                <a:fillRect/>
              </a:stretch>
            </p:blipFill>
            <p:spPr>
              <a:xfrm>
                <a:off x="3676611" y="714600"/>
                <a:ext cx="259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7CFFDFE5-BC81-4EBD-B4DB-8C76D22F56E5}"/>
                  </a:ext>
                </a:extLst>
              </p14:cNvPr>
              <p14:cNvContentPartPr/>
              <p14:nvPr/>
            </p14:nvContentPartPr>
            <p14:xfrm>
              <a:off x="2731611" y="1345320"/>
              <a:ext cx="271440" cy="315720"/>
            </p14:xfrm>
          </p:contentPart>
        </mc:Choice>
        <mc:Fallback xmlns="">
          <p:pic>
            <p:nvPicPr>
              <p:cNvPr id="12" name="Ink 11">
                <a:extLst>
                  <a:ext uri="{FF2B5EF4-FFF2-40B4-BE49-F238E27FC236}">
                    <a16:creationId xmlns:a16="http://schemas.microsoft.com/office/drawing/2014/main" id="{7CFFDFE5-BC81-4EBD-B4DB-8C76D22F56E5}"/>
                  </a:ext>
                </a:extLst>
              </p:cNvPr>
              <p:cNvPicPr/>
              <p:nvPr/>
            </p:nvPicPr>
            <p:blipFill>
              <a:blip r:embed="rId22"/>
              <a:stretch>
                <a:fillRect/>
              </a:stretch>
            </p:blipFill>
            <p:spPr>
              <a:xfrm>
                <a:off x="2713971" y="1327320"/>
                <a:ext cx="307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7AF9EEA-6C65-4413-A9B8-6D8B2B07C523}"/>
                  </a:ext>
                </a:extLst>
              </p14:cNvPr>
              <p14:cNvContentPartPr/>
              <p14:nvPr/>
            </p14:nvContentPartPr>
            <p14:xfrm>
              <a:off x="3075771" y="1350360"/>
              <a:ext cx="172800" cy="165960"/>
            </p14:xfrm>
          </p:contentPart>
        </mc:Choice>
        <mc:Fallback xmlns="">
          <p:pic>
            <p:nvPicPr>
              <p:cNvPr id="13" name="Ink 12">
                <a:extLst>
                  <a:ext uri="{FF2B5EF4-FFF2-40B4-BE49-F238E27FC236}">
                    <a16:creationId xmlns:a16="http://schemas.microsoft.com/office/drawing/2014/main" id="{17AF9EEA-6C65-4413-A9B8-6D8B2B07C523}"/>
                  </a:ext>
                </a:extLst>
              </p:cNvPr>
              <p:cNvPicPr/>
              <p:nvPr/>
            </p:nvPicPr>
            <p:blipFill>
              <a:blip r:embed="rId24"/>
              <a:stretch>
                <a:fillRect/>
              </a:stretch>
            </p:blipFill>
            <p:spPr>
              <a:xfrm>
                <a:off x="3057771" y="1332360"/>
                <a:ext cx="208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1E8E921-5593-4EB6-A009-58B1A6D6F414}"/>
                  </a:ext>
                </a:extLst>
              </p14:cNvPr>
              <p14:cNvContentPartPr/>
              <p14:nvPr/>
            </p14:nvContentPartPr>
            <p14:xfrm>
              <a:off x="3164691" y="1514160"/>
              <a:ext cx="36360" cy="159120"/>
            </p14:xfrm>
          </p:contentPart>
        </mc:Choice>
        <mc:Fallback xmlns="">
          <p:pic>
            <p:nvPicPr>
              <p:cNvPr id="14" name="Ink 13">
                <a:extLst>
                  <a:ext uri="{FF2B5EF4-FFF2-40B4-BE49-F238E27FC236}">
                    <a16:creationId xmlns:a16="http://schemas.microsoft.com/office/drawing/2014/main" id="{A1E8E921-5593-4EB6-A009-58B1A6D6F414}"/>
                  </a:ext>
                </a:extLst>
              </p:cNvPr>
              <p:cNvPicPr/>
              <p:nvPr/>
            </p:nvPicPr>
            <p:blipFill>
              <a:blip r:embed="rId26"/>
              <a:stretch>
                <a:fillRect/>
              </a:stretch>
            </p:blipFill>
            <p:spPr>
              <a:xfrm>
                <a:off x="3147051" y="1496520"/>
                <a:ext cx="7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6" name="Ink 145">
                <a:extLst>
                  <a:ext uri="{FF2B5EF4-FFF2-40B4-BE49-F238E27FC236}">
                    <a16:creationId xmlns:a16="http://schemas.microsoft.com/office/drawing/2014/main" id="{199D3682-08E1-49DC-96CE-474A2A1102EA}"/>
                  </a:ext>
                </a:extLst>
              </p14:cNvPr>
              <p14:cNvContentPartPr/>
              <p14:nvPr/>
            </p14:nvContentPartPr>
            <p14:xfrm>
              <a:off x="8877338" y="2903968"/>
              <a:ext cx="40680" cy="391680"/>
            </p14:xfrm>
          </p:contentPart>
        </mc:Choice>
        <mc:Fallback xmlns="">
          <p:pic>
            <p:nvPicPr>
              <p:cNvPr id="146" name="Ink 145">
                <a:extLst>
                  <a:ext uri="{FF2B5EF4-FFF2-40B4-BE49-F238E27FC236}">
                    <a16:creationId xmlns:a16="http://schemas.microsoft.com/office/drawing/2014/main" id="{199D3682-08E1-49DC-96CE-474A2A1102EA}"/>
                  </a:ext>
                </a:extLst>
              </p:cNvPr>
              <p:cNvPicPr/>
              <p:nvPr/>
            </p:nvPicPr>
            <p:blipFill>
              <a:blip r:embed="rId28"/>
              <a:stretch>
                <a:fillRect/>
              </a:stretch>
            </p:blipFill>
            <p:spPr>
              <a:xfrm>
                <a:off x="8859698" y="2885968"/>
                <a:ext cx="763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 name="Ink 91">
                <a:extLst>
                  <a:ext uri="{FF2B5EF4-FFF2-40B4-BE49-F238E27FC236}">
                    <a16:creationId xmlns:a16="http://schemas.microsoft.com/office/drawing/2014/main" id="{37BF8613-3F06-4220-BF1E-95762761D9FB}"/>
                  </a:ext>
                </a:extLst>
              </p14:cNvPr>
              <p14:cNvContentPartPr/>
              <p14:nvPr/>
            </p14:nvContentPartPr>
            <p14:xfrm>
              <a:off x="7489898" y="1755568"/>
              <a:ext cx="138240" cy="270720"/>
            </p14:xfrm>
          </p:contentPart>
        </mc:Choice>
        <mc:Fallback xmlns="">
          <p:pic>
            <p:nvPicPr>
              <p:cNvPr id="92" name="Ink 91">
                <a:extLst>
                  <a:ext uri="{FF2B5EF4-FFF2-40B4-BE49-F238E27FC236}">
                    <a16:creationId xmlns:a16="http://schemas.microsoft.com/office/drawing/2014/main" id="{37BF8613-3F06-4220-BF1E-95762761D9FB}"/>
                  </a:ext>
                </a:extLst>
              </p:cNvPr>
              <p:cNvPicPr/>
              <p:nvPr/>
            </p:nvPicPr>
            <p:blipFill>
              <a:blip r:embed="rId30"/>
              <a:stretch>
                <a:fillRect/>
              </a:stretch>
            </p:blipFill>
            <p:spPr>
              <a:xfrm>
                <a:off x="7471898" y="1737568"/>
                <a:ext cx="1738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3" name="Ink 92">
                <a:extLst>
                  <a:ext uri="{FF2B5EF4-FFF2-40B4-BE49-F238E27FC236}">
                    <a16:creationId xmlns:a16="http://schemas.microsoft.com/office/drawing/2014/main" id="{4AC23585-28C8-46C3-B1A8-2A50AA6DD6CD}"/>
                  </a:ext>
                </a:extLst>
              </p14:cNvPr>
              <p14:cNvContentPartPr/>
              <p14:nvPr/>
            </p14:nvContentPartPr>
            <p14:xfrm>
              <a:off x="7684658" y="1835488"/>
              <a:ext cx="181440" cy="177840"/>
            </p14:xfrm>
          </p:contentPart>
        </mc:Choice>
        <mc:Fallback xmlns="">
          <p:pic>
            <p:nvPicPr>
              <p:cNvPr id="93" name="Ink 92">
                <a:extLst>
                  <a:ext uri="{FF2B5EF4-FFF2-40B4-BE49-F238E27FC236}">
                    <a16:creationId xmlns:a16="http://schemas.microsoft.com/office/drawing/2014/main" id="{4AC23585-28C8-46C3-B1A8-2A50AA6DD6CD}"/>
                  </a:ext>
                </a:extLst>
              </p:cNvPr>
              <p:cNvPicPr/>
              <p:nvPr/>
            </p:nvPicPr>
            <p:blipFill>
              <a:blip r:embed="rId32"/>
              <a:stretch>
                <a:fillRect/>
              </a:stretch>
            </p:blipFill>
            <p:spPr>
              <a:xfrm>
                <a:off x="7666658" y="1817848"/>
                <a:ext cx="217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4" name="Ink 93">
                <a:extLst>
                  <a:ext uri="{FF2B5EF4-FFF2-40B4-BE49-F238E27FC236}">
                    <a16:creationId xmlns:a16="http://schemas.microsoft.com/office/drawing/2014/main" id="{C0A81887-13EF-4465-A693-2068752C7F84}"/>
                  </a:ext>
                </a:extLst>
              </p14:cNvPr>
              <p14:cNvContentPartPr/>
              <p14:nvPr/>
            </p14:nvContentPartPr>
            <p14:xfrm>
              <a:off x="6130538" y="987688"/>
              <a:ext cx="2538720" cy="1086480"/>
            </p14:xfrm>
          </p:contentPart>
        </mc:Choice>
        <mc:Fallback xmlns="">
          <p:pic>
            <p:nvPicPr>
              <p:cNvPr id="94" name="Ink 93">
                <a:extLst>
                  <a:ext uri="{FF2B5EF4-FFF2-40B4-BE49-F238E27FC236}">
                    <a16:creationId xmlns:a16="http://schemas.microsoft.com/office/drawing/2014/main" id="{C0A81887-13EF-4465-A693-2068752C7F84}"/>
                  </a:ext>
                </a:extLst>
              </p:cNvPr>
              <p:cNvPicPr/>
              <p:nvPr/>
            </p:nvPicPr>
            <p:blipFill>
              <a:blip r:embed="rId34"/>
              <a:stretch>
                <a:fillRect/>
              </a:stretch>
            </p:blipFill>
            <p:spPr>
              <a:xfrm>
                <a:off x="6112538" y="969688"/>
                <a:ext cx="257436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Ink 94">
                <a:extLst>
                  <a:ext uri="{FF2B5EF4-FFF2-40B4-BE49-F238E27FC236}">
                    <a16:creationId xmlns:a16="http://schemas.microsoft.com/office/drawing/2014/main" id="{9919C8C5-73D5-4397-8C37-A82B415EE1B9}"/>
                  </a:ext>
                </a:extLst>
              </p14:cNvPr>
              <p14:cNvContentPartPr/>
              <p14:nvPr/>
            </p14:nvContentPartPr>
            <p14:xfrm>
              <a:off x="8707058" y="1883368"/>
              <a:ext cx="112320" cy="298080"/>
            </p14:xfrm>
          </p:contentPart>
        </mc:Choice>
        <mc:Fallback xmlns="">
          <p:pic>
            <p:nvPicPr>
              <p:cNvPr id="95" name="Ink 94">
                <a:extLst>
                  <a:ext uri="{FF2B5EF4-FFF2-40B4-BE49-F238E27FC236}">
                    <a16:creationId xmlns:a16="http://schemas.microsoft.com/office/drawing/2014/main" id="{9919C8C5-73D5-4397-8C37-A82B415EE1B9}"/>
                  </a:ext>
                </a:extLst>
              </p:cNvPr>
              <p:cNvPicPr/>
              <p:nvPr/>
            </p:nvPicPr>
            <p:blipFill>
              <a:blip r:embed="rId36"/>
              <a:stretch>
                <a:fillRect/>
              </a:stretch>
            </p:blipFill>
            <p:spPr>
              <a:xfrm>
                <a:off x="8689058" y="1865728"/>
                <a:ext cx="147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3" name="Ink 112">
                <a:extLst>
                  <a:ext uri="{FF2B5EF4-FFF2-40B4-BE49-F238E27FC236}">
                    <a16:creationId xmlns:a16="http://schemas.microsoft.com/office/drawing/2014/main" id="{83FE3EAF-707A-4CB5-AC14-55A47CC0E38E}"/>
                  </a:ext>
                </a:extLst>
              </p14:cNvPr>
              <p14:cNvContentPartPr/>
              <p14:nvPr/>
            </p14:nvContentPartPr>
            <p14:xfrm>
              <a:off x="6957458" y="2033128"/>
              <a:ext cx="471960" cy="322560"/>
            </p14:xfrm>
          </p:contentPart>
        </mc:Choice>
        <mc:Fallback xmlns="">
          <p:pic>
            <p:nvPicPr>
              <p:cNvPr id="113" name="Ink 112">
                <a:extLst>
                  <a:ext uri="{FF2B5EF4-FFF2-40B4-BE49-F238E27FC236}">
                    <a16:creationId xmlns:a16="http://schemas.microsoft.com/office/drawing/2014/main" id="{83FE3EAF-707A-4CB5-AC14-55A47CC0E38E}"/>
                  </a:ext>
                </a:extLst>
              </p:cNvPr>
              <p:cNvPicPr/>
              <p:nvPr/>
            </p:nvPicPr>
            <p:blipFill>
              <a:blip r:embed="rId38"/>
              <a:stretch>
                <a:fillRect/>
              </a:stretch>
            </p:blipFill>
            <p:spPr>
              <a:xfrm>
                <a:off x="6939818" y="2015128"/>
                <a:ext cx="5076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4" name="Ink 113">
                <a:extLst>
                  <a:ext uri="{FF2B5EF4-FFF2-40B4-BE49-F238E27FC236}">
                    <a16:creationId xmlns:a16="http://schemas.microsoft.com/office/drawing/2014/main" id="{B0B47BA1-7A4E-41F5-B92F-D7BE1E7D4679}"/>
                  </a:ext>
                </a:extLst>
              </p14:cNvPr>
              <p14:cNvContentPartPr/>
              <p14:nvPr/>
            </p14:nvContentPartPr>
            <p14:xfrm>
              <a:off x="6810578" y="2393128"/>
              <a:ext cx="107640" cy="366840"/>
            </p14:xfrm>
          </p:contentPart>
        </mc:Choice>
        <mc:Fallback xmlns="">
          <p:pic>
            <p:nvPicPr>
              <p:cNvPr id="114" name="Ink 113">
                <a:extLst>
                  <a:ext uri="{FF2B5EF4-FFF2-40B4-BE49-F238E27FC236}">
                    <a16:creationId xmlns:a16="http://schemas.microsoft.com/office/drawing/2014/main" id="{B0B47BA1-7A4E-41F5-B92F-D7BE1E7D4679}"/>
                  </a:ext>
                </a:extLst>
              </p:cNvPr>
              <p:cNvPicPr/>
              <p:nvPr/>
            </p:nvPicPr>
            <p:blipFill>
              <a:blip r:embed="rId40"/>
              <a:stretch>
                <a:fillRect/>
              </a:stretch>
            </p:blipFill>
            <p:spPr>
              <a:xfrm>
                <a:off x="6792578" y="2375128"/>
                <a:ext cx="1432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6" name="Ink 115">
                <a:extLst>
                  <a:ext uri="{FF2B5EF4-FFF2-40B4-BE49-F238E27FC236}">
                    <a16:creationId xmlns:a16="http://schemas.microsoft.com/office/drawing/2014/main" id="{8B2B94B1-2A32-47EA-9546-FA1645C0924A}"/>
                  </a:ext>
                </a:extLst>
              </p14:cNvPr>
              <p14:cNvContentPartPr/>
              <p14:nvPr/>
            </p14:nvContentPartPr>
            <p14:xfrm>
              <a:off x="7406378" y="2088568"/>
              <a:ext cx="177840" cy="278640"/>
            </p14:xfrm>
          </p:contentPart>
        </mc:Choice>
        <mc:Fallback xmlns="">
          <p:pic>
            <p:nvPicPr>
              <p:cNvPr id="116" name="Ink 115">
                <a:extLst>
                  <a:ext uri="{FF2B5EF4-FFF2-40B4-BE49-F238E27FC236}">
                    <a16:creationId xmlns:a16="http://schemas.microsoft.com/office/drawing/2014/main" id="{8B2B94B1-2A32-47EA-9546-FA1645C0924A}"/>
                  </a:ext>
                </a:extLst>
              </p:cNvPr>
              <p:cNvPicPr/>
              <p:nvPr/>
            </p:nvPicPr>
            <p:blipFill>
              <a:blip r:embed="rId42"/>
              <a:stretch>
                <a:fillRect/>
              </a:stretch>
            </p:blipFill>
            <p:spPr>
              <a:xfrm>
                <a:off x="7388738" y="2070568"/>
                <a:ext cx="2134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7" name="Ink 116">
                <a:extLst>
                  <a:ext uri="{FF2B5EF4-FFF2-40B4-BE49-F238E27FC236}">
                    <a16:creationId xmlns:a16="http://schemas.microsoft.com/office/drawing/2014/main" id="{40F48B87-D47D-428E-A262-337A13A19F2A}"/>
                  </a:ext>
                </a:extLst>
              </p14:cNvPr>
              <p14:cNvContentPartPr/>
              <p14:nvPr/>
            </p14:nvContentPartPr>
            <p14:xfrm>
              <a:off x="7225658" y="2487448"/>
              <a:ext cx="174600" cy="282600"/>
            </p14:xfrm>
          </p:contentPart>
        </mc:Choice>
        <mc:Fallback xmlns="">
          <p:pic>
            <p:nvPicPr>
              <p:cNvPr id="117" name="Ink 116">
                <a:extLst>
                  <a:ext uri="{FF2B5EF4-FFF2-40B4-BE49-F238E27FC236}">
                    <a16:creationId xmlns:a16="http://schemas.microsoft.com/office/drawing/2014/main" id="{40F48B87-D47D-428E-A262-337A13A19F2A}"/>
                  </a:ext>
                </a:extLst>
              </p:cNvPr>
              <p:cNvPicPr/>
              <p:nvPr/>
            </p:nvPicPr>
            <p:blipFill>
              <a:blip r:embed="rId44"/>
              <a:stretch>
                <a:fillRect/>
              </a:stretch>
            </p:blipFill>
            <p:spPr>
              <a:xfrm>
                <a:off x="7207658" y="2469448"/>
                <a:ext cx="2102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9" name="Ink 118">
                <a:extLst>
                  <a:ext uri="{FF2B5EF4-FFF2-40B4-BE49-F238E27FC236}">
                    <a16:creationId xmlns:a16="http://schemas.microsoft.com/office/drawing/2014/main" id="{8A3BF80D-428E-403C-8604-976BF9A39023}"/>
                  </a:ext>
                </a:extLst>
              </p14:cNvPr>
              <p14:cNvContentPartPr/>
              <p14:nvPr/>
            </p14:nvContentPartPr>
            <p14:xfrm>
              <a:off x="7454618" y="2470888"/>
              <a:ext cx="129600" cy="353880"/>
            </p14:xfrm>
          </p:contentPart>
        </mc:Choice>
        <mc:Fallback xmlns="">
          <p:pic>
            <p:nvPicPr>
              <p:cNvPr id="119" name="Ink 118">
                <a:extLst>
                  <a:ext uri="{FF2B5EF4-FFF2-40B4-BE49-F238E27FC236}">
                    <a16:creationId xmlns:a16="http://schemas.microsoft.com/office/drawing/2014/main" id="{8A3BF80D-428E-403C-8604-976BF9A39023}"/>
                  </a:ext>
                </a:extLst>
              </p:cNvPr>
              <p:cNvPicPr/>
              <p:nvPr/>
            </p:nvPicPr>
            <p:blipFill>
              <a:blip r:embed="rId46"/>
              <a:stretch>
                <a:fillRect/>
              </a:stretch>
            </p:blipFill>
            <p:spPr>
              <a:xfrm>
                <a:off x="7436978" y="2452888"/>
                <a:ext cx="1652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0" name="Ink 119">
                <a:extLst>
                  <a:ext uri="{FF2B5EF4-FFF2-40B4-BE49-F238E27FC236}">
                    <a16:creationId xmlns:a16="http://schemas.microsoft.com/office/drawing/2014/main" id="{E21FC002-DA6B-484C-A9F1-8A9F52E37D06}"/>
                  </a:ext>
                </a:extLst>
              </p14:cNvPr>
              <p14:cNvContentPartPr/>
              <p14:nvPr/>
            </p14:nvContentPartPr>
            <p14:xfrm>
              <a:off x="7642538" y="2056888"/>
              <a:ext cx="292320" cy="550440"/>
            </p14:xfrm>
          </p:contentPart>
        </mc:Choice>
        <mc:Fallback xmlns="">
          <p:pic>
            <p:nvPicPr>
              <p:cNvPr id="120" name="Ink 119">
                <a:extLst>
                  <a:ext uri="{FF2B5EF4-FFF2-40B4-BE49-F238E27FC236}">
                    <a16:creationId xmlns:a16="http://schemas.microsoft.com/office/drawing/2014/main" id="{E21FC002-DA6B-484C-A9F1-8A9F52E37D06}"/>
                  </a:ext>
                </a:extLst>
              </p:cNvPr>
              <p:cNvPicPr/>
              <p:nvPr/>
            </p:nvPicPr>
            <p:blipFill>
              <a:blip r:embed="rId48"/>
              <a:stretch>
                <a:fillRect/>
              </a:stretch>
            </p:blipFill>
            <p:spPr>
              <a:xfrm>
                <a:off x="7624538" y="2039248"/>
                <a:ext cx="32796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1" name="Ink 120">
                <a:extLst>
                  <a:ext uri="{FF2B5EF4-FFF2-40B4-BE49-F238E27FC236}">
                    <a16:creationId xmlns:a16="http://schemas.microsoft.com/office/drawing/2014/main" id="{EC8EAC26-9DD0-4173-A836-2F4C6036792C}"/>
                  </a:ext>
                </a:extLst>
              </p14:cNvPr>
              <p14:cNvContentPartPr/>
              <p14:nvPr/>
            </p14:nvContentPartPr>
            <p14:xfrm>
              <a:off x="7899218" y="2732248"/>
              <a:ext cx="52560" cy="49680"/>
            </p14:xfrm>
          </p:contentPart>
        </mc:Choice>
        <mc:Fallback xmlns="">
          <p:pic>
            <p:nvPicPr>
              <p:cNvPr id="121" name="Ink 120">
                <a:extLst>
                  <a:ext uri="{FF2B5EF4-FFF2-40B4-BE49-F238E27FC236}">
                    <a16:creationId xmlns:a16="http://schemas.microsoft.com/office/drawing/2014/main" id="{EC8EAC26-9DD0-4173-A836-2F4C6036792C}"/>
                  </a:ext>
                </a:extLst>
              </p:cNvPr>
              <p:cNvPicPr/>
              <p:nvPr/>
            </p:nvPicPr>
            <p:blipFill>
              <a:blip r:embed="rId50"/>
              <a:stretch>
                <a:fillRect/>
              </a:stretch>
            </p:blipFill>
            <p:spPr>
              <a:xfrm>
                <a:off x="7881578" y="2714248"/>
                <a:ext cx="88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3" name="Ink 122">
                <a:extLst>
                  <a:ext uri="{FF2B5EF4-FFF2-40B4-BE49-F238E27FC236}">
                    <a16:creationId xmlns:a16="http://schemas.microsoft.com/office/drawing/2014/main" id="{FB9EEE59-D0F3-4082-A784-3CE7693EBAA6}"/>
                  </a:ext>
                </a:extLst>
              </p14:cNvPr>
              <p14:cNvContentPartPr/>
              <p14:nvPr/>
            </p14:nvContentPartPr>
            <p14:xfrm>
              <a:off x="7867178" y="2043208"/>
              <a:ext cx="841680" cy="706320"/>
            </p14:xfrm>
          </p:contentPart>
        </mc:Choice>
        <mc:Fallback xmlns="">
          <p:pic>
            <p:nvPicPr>
              <p:cNvPr id="123" name="Ink 122">
                <a:extLst>
                  <a:ext uri="{FF2B5EF4-FFF2-40B4-BE49-F238E27FC236}">
                    <a16:creationId xmlns:a16="http://schemas.microsoft.com/office/drawing/2014/main" id="{FB9EEE59-D0F3-4082-A784-3CE7693EBAA6}"/>
                  </a:ext>
                </a:extLst>
              </p:cNvPr>
              <p:cNvPicPr/>
              <p:nvPr/>
            </p:nvPicPr>
            <p:blipFill>
              <a:blip r:embed="rId52"/>
              <a:stretch>
                <a:fillRect/>
              </a:stretch>
            </p:blipFill>
            <p:spPr>
              <a:xfrm>
                <a:off x="7849538" y="2025208"/>
                <a:ext cx="87732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4" name="Ink 123">
                <a:extLst>
                  <a:ext uri="{FF2B5EF4-FFF2-40B4-BE49-F238E27FC236}">
                    <a16:creationId xmlns:a16="http://schemas.microsoft.com/office/drawing/2014/main" id="{E36078ED-FAC5-47B6-9784-ACA2FFFC9C39}"/>
                  </a:ext>
                </a:extLst>
              </p14:cNvPr>
              <p14:cNvContentPartPr/>
              <p14:nvPr/>
            </p14:nvContentPartPr>
            <p14:xfrm>
              <a:off x="8875538" y="2559808"/>
              <a:ext cx="11880" cy="5760"/>
            </p14:xfrm>
          </p:contentPart>
        </mc:Choice>
        <mc:Fallback xmlns="">
          <p:pic>
            <p:nvPicPr>
              <p:cNvPr id="124" name="Ink 123">
                <a:extLst>
                  <a:ext uri="{FF2B5EF4-FFF2-40B4-BE49-F238E27FC236}">
                    <a16:creationId xmlns:a16="http://schemas.microsoft.com/office/drawing/2014/main" id="{E36078ED-FAC5-47B6-9784-ACA2FFFC9C39}"/>
                  </a:ext>
                </a:extLst>
              </p:cNvPr>
              <p:cNvPicPr/>
              <p:nvPr/>
            </p:nvPicPr>
            <p:blipFill>
              <a:blip r:embed="rId54"/>
              <a:stretch>
                <a:fillRect/>
              </a:stretch>
            </p:blipFill>
            <p:spPr>
              <a:xfrm>
                <a:off x="8857898" y="2542168"/>
                <a:ext cx="475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5" name="Ink 124">
                <a:extLst>
                  <a:ext uri="{FF2B5EF4-FFF2-40B4-BE49-F238E27FC236}">
                    <a16:creationId xmlns:a16="http://schemas.microsoft.com/office/drawing/2014/main" id="{6BEA4F42-71D9-4753-B6F5-262A523656BE}"/>
                  </a:ext>
                </a:extLst>
              </p14:cNvPr>
              <p14:cNvContentPartPr/>
              <p14:nvPr/>
            </p14:nvContentPartPr>
            <p14:xfrm>
              <a:off x="8716058" y="2569528"/>
              <a:ext cx="190440" cy="265320"/>
            </p14:xfrm>
          </p:contentPart>
        </mc:Choice>
        <mc:Fallback xmlns="">
          <p:pic>
            <p:nvPicPr>
              <p:cNvPr id="125" name="Ink 124">
                <a:extLst>
                  <a:ext uri="{FF2B5EF4-FFF2-40B4-BE49-F238E27FC236}">
                    <a16:creationId xmlns:a16="http://schemas.microsoft.com/office/drawing/2014/main" id="{6BEA4F42-71D9-4753-B6F5-262A523656BE}"/>
                  </a:ext>
                </a:extLst>
              </p:cNvPr>
              <p:cNvPicPr/>
              <p:nvPr/>
            </p:nvPicPr>
            <p:blipFill>
              <a:blip r:embed="rId56"/>
              <a:stretch>
                <a:fillRect/>
              </a:stretch>
            </p:blipFill>
            <p:spPr>
              <a:xfrm>
                <a:off x="8698058" y="2551528"/>
                <a:ext cx="2260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6" name="Ink 125">
                <a:extLst>
                  <a:ext uri="{FF2B5EF4-FFF2-40B4-BE49-F238E27FC236}">
                    <a16:creationId xmlns:a16="http://schemas.microsoft.com/office/drawing/2014/main" id="{DCF55981-CA51-41EE-AD55-A2DEBD0544D3}"/>
                  </a:ext>
                </a:extLst>
              </p14:cNvPr>
              <p14:cNvContentPartPr/>
              <p14:nvPr/>
            </p14:nvContentPartPr>
            <p14:xfrm>
              <a:off x="8991098" y="2628568"/>
              <a:ext cx="162000" cy="234720"/>
            </p14:xfrm>
          </p:contentPart>
        </mc:Choice>
        <mc:Fallback xmlns="">
          <p:pic>
            <p:nvPicPr>
              <p:cNvPr id="126" name="Ink 125">
                <a:extLst>
                  <a:ext uri="{FF2B5EF4-FFF2-40B4-BE49-F238E27FC236}">
                    <a16:creationId xmlns:a16="http://schemas.microsoft.com/office/drawing/2014/main" id="{DCF55981-CA51-41EE-AD55-A2DEBD0544D3}"/>
                  </a:ext>
                </a:extLst>
              </p:cNvPr>
              <p:cNvPicPr/>
              <p:nvPr/>
            </p:nvPicPr>
            <p:blipFill>
              <a:blip r:embed="rId58"/>
              <a:stretch>
                <a:fillRect/>
              </a:stretch>
            </p:blipFill>
            <p:spPr>
              <a:xfrm>
                <a:off x="8973098" y="2610928"/>
                <a:ext cx="1976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2" name="Ink 131">
                <a:extLst>
                  <a:ext uri="{FF2B5EF4-FFF2-40B4-BE49-F238E27FC236}">
                    <a16:creationId xmlns:a16="http://schemas.microsoft.com/office/drawing/2014/main" id="{38628B52-33E1-4E7D-B4C9-715C93BF8B8E}"/>
                  </a:ext>
                </a:extLst>
              </p14:cNvPr>
              <p14:cNvContentPartPr/>
              <p14:nvPr/>
            </p14:nvContentPartPr>
            <p14:xfrm>
              <a:off x="7411058" y="2826208"/>
              <a:ext cx="55440" cy="289080"/>
            </p14:xfrm>
          </p:contentPart>
        </mc:Choice>
        <mc:Fallback xmlns="">
          <p:pic>
            <p:nvPicPr>
              <p:cNvPr id="132" name="Ink 131">
                <a:extLst>
                  <a:ext uri="{FF2B5EF4-FFF2-40B4-BE49-F238E27FC236}">
                    <a16:creationId xmlns:a16="http://schemas.microsoft.com/office/drawing/2014/main" id="{38628B52-33E1-4E7D-B4C9-715C93BF8B8E}"/>
                  </a:ext>
                </a:extLst>
              </p:cNvPr>
              <p:cNvPicPr/>
              <p:nvPr/>
            </p:nvPicPr>
            <p:blipFill>
              <a:blip r:embed="rId60"/>
              <a:stretch>
                <a:fillRect/>
              </a:stretch>
            </p:blipFill>
            <p:spPr>
              <a:xfrm>
                <a:off x="7393058" y="2808208"/>
                <a:ext cx="91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3" name="Ink 132">
                <a:extLst>
                  <a:ext uri="{FF2B5EF4-FFF2-40B4-BE49-F238E27FC236}">
                    <a16:creationId xmlns:a16="http://schemas.microsoft.com/office/drawing/2014/main" id="{8AA47A2E-447A-4465-9654-E0ECBA37A959}"/>
                  </a:ext>
                </a:extLst>
              </p14:cNvPr>
              <p14:cNvContentPartPr/>
              <p14:nvPr/>
            </p14:nvContentPartPr>
            <p14:xfrm>
              <a:off x="7388378" y="3207448"/>
              <a:ext cx="77760" cy="262800"/>
            </p14:xfrm>
          </p:contentPart>
        </mc:Choice>
        <mc:Fallback xmlns="">
          <p:pic>
            <p:nvPicPr>
              <p:cNvPr id="133" name="Ink 132">
                <a:extLst>
                  <a:ext uri="{FF2B5EF4-FFF2-40B4-BE49-F238E27FC236}">
                    <a16:creationId xmlns:a16="http://schemas.microsoft.com/office/drawing/2014/main" id="{8AA47A2E-447A-4465-9654-E0ECBA37A959}"/>
                  </a:ext>
                </a:extLst>
              </p:cNvPr>
              <p:cNvPicPr/>
              <p:nvPr/>
            </p:nvPicPr>
            <p:blipFill>
              <a:blip r:embed="rId62"/>
              <a:stretch>
                <a:fillRect/>
              </a:stretch>
            </p:blipFill>
            <p:spPr>
              <a:xfrm>
                <a:off x="7370738" y="3189448"/>
                <a:ext cx="1134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4" name="Ink 133">
                <a:extLst>
                  <a:ext uri="{FF2B5EF4-FFF2-40B4-BE49-F238E27FC236}">
                    <a16:creationId xmlns:a16="http://schemas.microsoft.com/office/drawing/2014/main" id="{9473BC08-759D-4AA0-9348-17F4D8BD4674}"/>
                  </a:ext>
                </a:extLst>
              </p14:cNvPr>
              <p14:cNvContentPartPr/>
              <p14:nvPr/>
            </p14:nvContentPartPr>
            <p14:xfrm>
              <a:off x="7616618" y="3172528"/>
              <a:ext cx="121680" cy="190440"/>
            </p14:xfrm>
          </p:contentPart>
        </mc:Choice>
        <mc:Fallback xmlns="">
          <p:pic>
            <p:nvPicPr>
              <p:cNvPr id="134" name="Ink 133">
                <a:extLst>
                  <a:ext uri="{FF2B5EF4-FFF2-40B4-BE49-F238E27FC236}">
                    <a16:creationId xmlns:a16="http://schemas.microsoft.com/office/drawing/2014/main" id="{9473BC08-759D-4AA0-9348-17F4D8BD4674}"/>
                  </a:ext>
                </a:extLst>
              </p:cNvPr>
              <p:cNvPicPr/>
              <p:nvPr/>
            </p:nvPicPr>
            <p:blipFill>
              <a:blip r:embed="rId64"/>
              <a:stretch>
                <a:fillRect/>
              </a:stretch>
            </p:blipFill>
            <p:spPr>
              <a:xfrm>
                <a:off x="7598978" y="3154528"/>
                <a:ext cx="15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5" name="Ink 134">
                <a:extLst>
                  <a:ext uri="{FF2B5EF4-FFF2-40B4-BE49-F238E27FC236}">
                    <a16:creationId xmlns:a16="http://schemas.microsoft.com/office/drawing/2014/main" id="{5473BD96-C86B-4F4A-851E-CCE3694BBEBE}"/>
                  </a:ext>
                </a:extLst>
              </p14:cNvPr>
              <p14:cNvContentPartPr/>
              <p14:nvPr/>
            </p14:nvContentPartPr>
            <p14:xfrm>
              <a:off x="7655138" y="3358288"/>
              <a:ext cx="23040" cy="181440"/>
            </p14:xfrm>
          </p:contentPart>
        </mc:Choice>
        <mc:Fallback xmlns="">
          <p:pic>
            <p:nvPicPr>
              <p:cNvPr id="135" name="Ink 134">
                <a:extLst>
                  <a:ext uri="{FF2B5EF4-FFF2-40B4-BE49-F238E27FC236}">
                    <a16:creationId xmlns:a16="http://schemas.microsoft.com/office/drawing/2014/main" id="{5473BD96-C86B-4F4A-851E-CCE3694BBEBE}"/>
                  </a:ext>
                </a:extLst>
              </p:cNvPr>
              <p:cNvPicPr/>
              <p:nvPr/>
            </p:nvPicPr>
            <p:blipFill>
              <a:blip r:embed="rId66"/>
              <a:stretch>
                <a:fillRect/>
              </a:stretch>
            </p:blipFill>
            <p:spPr>
              <a:xfrm>
                <a:off x="7637138" y="3340648"/>
                <a:ext cx="58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7" name="Ink 136">
                <a:extLst>
                  <a:ext uri="{FF2B5EF4-FFF2-40B4-BE49-F238E27FC236}">
                    <a16:creationId xmlns:a16="http://schemas.microsoft.com/office/drawing/2014/main" id="{9A7F816D-9A7B-4F4B-9F73-F8212BAC47B8}"/>
                  </a:ext>
                </a:extLst>
              </p14:cNvPr>
              <p14:cNvContentPartPr/>
              <p14:nvPr/>
            </p14:nvContentPartPr>
            <p14:xfrm>
              <a:off x="7376858" y="3481408"/>
              <a:ext cx="36720" cy="335520"/>
            </p14:xfrm>
          </p:contentPart>
        </mc:Choice>
        <mc:Fallback xmlns="">
          <p:pic>
            <p:nvPicPr>
              <p:cNvPr id="137" name="Ink 136">
                <a:extLst>
                  <a:ext uri="{FF2B5EF4-FFF2-40B4-BE49-F238E27FC236}">
                    <a16:creationId xmlns:a16="http://schemas.microsoft.com/office/drawing/2014/main" id="{9A7F816D-9A7B-4F4B-9F73-F8212BAC47B8}"/>
                  </a:ext>
                </a:extLst>
              </p:cNvPr>
              <p:cNvPicPr/>
              <p:nvPr/>
            </p:nvPicPr>
            <p:blipFill>
              <a:blip r:embed="rId68"/>
              <a:stretch>
                <a:fillRect/>
              </a:stretch>
            </p:blipFill>
            <p:spPr>
              <a:xfrm>
                <a:off x="7358858" y="3463768"/>
                <a:ext cx="723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8" name="Ink 137">
                <a:extLst>
                  <a:ext uri="{FF2B5EF4-FFF2-40B4-BE49-F238E27FC236}">
                    <a16:creationId xmlns:a16="http://schemas.microsoft.com/office/drawing/2014/main" id="{2314B0B1-93BC-45D5-821E-C9D4B6FB3BB8}"/>
                  </a:ext>
                </a:extLst>
              </p14:cNvPr>
              <p14:cNvContentPartPr/>
              <p14:nvPr/>
            </p14:nvContentPartPr>
            <p14:xfrm>
              <a:off x="7269938" y="3920608"/>
              <a:ext cx="136800" cy="216000"/>
            </p14:xfrm>
          </p:contentPart>
        </mc:Choice>
        <mc:Fallback xmlns="">
          <p:pic>
            <p:nvPicPr>
              <p:cNvPr id="138" name="Ink 137">
                <a:extLst>
                  <a:ext uri="{FF2B5EF4-FFF2-40B4-BE49-F238E27FC236}">
                    <a16:creationId xmlns:a16="http://schemas.microsoft.com/office/drawing/2014/main" id="{2314B0B1-93BC-45D5-821E-C9D4B6FB3BB8}"/>
                  </a:ext>
                </a:extLst>
              </p:cNvPr>
              <p:cNvPicPr/>
              <p:nvPr/>
            </p:nvPicPr>
            <p:blipFill>
              <a:blip r:embed="rId70"/>
              <a:stretch>
                <a:fillRect/>
              </a:stretch>
            </p:blipFill>
            <p:spPr>
              <a:xfrm>
                <a:off x="7251938" y="3902608"/>
                <a:ext cx="172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40" name="Ink 139">
                <a:extLst>
                  <a:ext uri="{FF2B5EF4-FFF2-40B4-BE49-F238E27FC236}">
                    <a16:creationId xmlns:a16="http://schemas.microsoft.com/office/drawing/2014/main" id="{736BFEE9-5B41-406C-B9C0-CEBE358C7434}"/>
                  </a:ext>
                </a:extLst>
              </p14:cNvPr>
              <p14:cNvContentPartPr/>
              <p14:nvPr/>
            </p14:nvContentPartPr>
            <p14:xfrm>
              <a:off x="7873658" y="2714968"/>
              <a:ext cx="58320" cy="113760"/>
            </p14:xfrm>
          </p:contentPart>
        </mc:Choice>
        <mc:Fallback xmlns="">
          <p:pic>
            <p:nvPicPr>
              <p:cNvPr id="140" name="Ink 139">
                <a:extLst>
                  <a:ext uri="{FF2B5EF4-FFF2-40B4-BE49-F238E27FC236}">
                    <a16:creationId xmlns:a16="http://schemas.microsoft.com/office/drawing/2014/main" id="{736BFEE9-5B41-406C-B9C0-CEBE358C7434}"/>
                  </a:ext>
                </a:extLst>
              </p:cNvPr>
              <p:cNvPicPr/>
              <p:nvPr/>
            </p:nvPicPr>
            <p:blipFill>
              <a:blip r:embed="rId72"/>
              <a:stretch>
                <a:fillRect/>
              </a:stretch>
            </p:blipFill>
            <p:spPr>
              <a:xfrm>
                <a:off x="7856018" y="2697328"/>
                <a:ext cx="93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48" name="Ink 147">
                <a:extLst>
                  <a:ext uri="{FF2B5EF4-FFF2-40B4-BE49-F238E27FC236}">
                    <a16:creationId xmlns:a16="http://schemas.microsoft.com/office/drawing/2014/main" id="{A16DD222-22A1-4C78-8E6C-B47A68803CE0}"/>
                  </a:ext>
                </a:extLst>
              </p14:cNvPr>
              <p14:cNvContentPartPr/>
              <p14:nvPr/>
            </p14:nvContentPartPr>
            <p14:xfrm>
              <a:off x="8641178" y="3377008"/>
              <a:ext cx="43920" cy="286920"/>
            </p14:xfrm>
          </p:contentPart>
        </mc:Choice>
        <mc:Fallback xmlns="">
          <p:pic>
            <p:nvPicPr>
              <p:cNvPr id="148" name="Ink 147">
                <a:extLst>
                  <a:ext uri="{FF2B5EF4-FFF2-40B4-BE49-F238E27FC236}">
                    <a16:creationId xmlns:a16="http://schemas.microsoft.com/office/drawing/2014/main" id="{A16DD222-22A1-4C78-8E6C-B47A68803CE0}"/>
                  </a:ext>
                </a:extLst>
              </p:cNvPr>
              <p:cNvPicPr/>
              <p:nvPr/>
            </p:nvPicPr>
            <p:blipFill>
              <a:blip r:embed="rId74"/>
              <a:stretch>
                <a:fillRect/>
              </a:stretch>
            </p:blipFill>
            <p:spPr>
              <a:xfrm>
                <a:off x="8623538" y="3359008"/>
                <a:ext cx="795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9" name="Ink 148">
                <a:extLst>
                  <a:ext uri="{FF2B5EF4-FFF2-40B4-BE49-F238E27FC236}">
                    <a16:creationId xmlns:a16="http://schemas.microsoft.com/office/drawing/2014/main" id="{83FED85C-DCF9-4216-894D-43E833B04453}"/>
                  </a:ext>
                </a:extLst>
              </p14:cNvPr>
              <p14:cNvContentPartPr/>
              <p14:nvPr/>
            </p14:nvContentPartPr>
            <p14:xfrm>
              <a:off x="9095858" y="3334888"/>
              <a:ext cx="81000" cy="338400"/>
            </p14:xfrm>
          </p:contentPart>
        </mc:Choice>
        <mc:Fallback xmlns="">
          <p:pic>
            <p:nvPicPr>
              <p:cNvPr id="149" name="Ink 148">
                <a:extLst>
                  <a:ext uri="{FF2B5EF4-FFF2-40B4-BE49-F238E27FC236}">
                    <a16:creationId xmlns:a16="http://schemas.microsoft.com/office/drawing/2014/main" id="{83FED85C-DCF9-4216-894D-43E833B04453}"/>
                  </a:ext>
                </a:extLst>
              </p:cNvPr>
              <p:cNvPicPr/>
              <p:nvPr/>
            </p:nvPicPr>
            <p:blipFill>
              <a:blip r:embed="rId76"/>
              <a:stretch>
                <a:fillRect/>
              </a:stretch>
            </p:blipFill>
            <p:spPr>
              <a:xfrm>
                <a:off x="9077858" y="3317248"/>
                <a:ext cx="116640" cy="374040"/>
              </a:xfrm>
              <a:prstGeom prst="rect">
                <a:avLst/>
              </a:prstGeom>
            </p:spPr>
          </p:pic>
        </mc:Fallback>
      </mc:AlternateContent>
      <p:grpSp>
        <p:nvGrpSpPr>
          <p:cNvPr id="183" name="Group 182">
            <a:extLst>
              <a:ext uri="{FF2B5EF4-FFF2-40B4-BE49-F238E27FC236}">
                <a16:creationId xmlns:a16="http://schemas.microsoft.com/office/drawing/2014/main" id="{651D4AB4-E550-4A08-A732-FE58BC257877}"/>
              </a:ext>
            </a:extLst>
          </p:cNvPr>
          <p:cNvGrpSpPr/>
          <p:nvPr/>
        </p:nvGrpSpPr>
        <p:grpSpPr>
          <a:xfrm>
            <a:off x="4081418" y="932608"/>
            <a:ext cx="2629440" cy="4050000"/>
            <a:chOff x="4081418" y="932608"/>
            <a:chExt cx="2629440" cy="4050000"/>
          </a:xfrm>
        </p:grpSpPr>
        <mc:AlternateContent xmlns:mc="http://schemas.openxmlformats.org/markup-compatibility/2006" xmlns:p14="http://schemas.microsoft.com/office/powerpoint/2010/main">
          <mc:Choice Requires="p14">
            <p:contentPart p14:bwMode="auto" r:id="rId77">
              <p14:nvContentPartPr>
                <p14:cNvPr id="107" name="Ink 106">
                  <a:extLst>
                    <a:ext uri="{FF2B5EF4-FFF2-40B4-BE49-F238E27FC236}">
                      <a16:creationId xmlns:a16="http://schemas.microsoft.com/office/drawing/2014/main" id="{CDAF77D4-00D2-4D41-A233-3FC4042C0CD2}"/>
                    </a:ext>
                  </a:extLst>
                </p14:cNvPr>
                <p14:cNvContentPartPr/>
                <p14:nvPr/>
              </p14:nvContentPartPr>
              <p14:xfrm>
                <a:off x="4234418" y="4057408"/>
                <a:ext cx="188640" cy="181800"/>
              </p14:xfrm>
            </p:contentPart>
          </mc:Choice>
          <mc:Fallback xmlns="">
            <p:pic>
              <p:nvPicPr>
                <p:cNvPr id="107" name="Ink 106">
                  <a:extLst>
                    <a:ext uri="{FF2B5EF4-FFF2-40B4-BE49-F238E27FC236}">
                      <a16:creationId xmlns:a16="http://schemas.microsoft.com/office/drawing/2014/main" id="{CDAF77D4-00D2-4D41-A233-3FC4042C0CD2}"/>
                    </a:ext>
                  </a:extLst>
                </p:cNvPr>
                <p:cNvPicPr/>
                <p:nvPr/>
              </p:nvPicPr>
              <p:blipFill>
                <a:blip r:embed="rId78"/>
                <a:stretch>
                  <a:fillRect/>
                </a:stretch>
              </p:blipFill>
              <p:spPr>
                <a:xfrm>
                  <a:off x="4216778" y="4039408"/>
                  <a:ext cx="224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6" name="Ink 105">
                  <a:extLst>
                    <a:ext uri="{FF2B5EF4-FFF2-40B4-BE49-F238E27FC236}">
                      <a16:creationId xmlns:a16="http://schemas.microsoft.com/office/drawing/2014/main" id="{C757A2B2-F5DC-439F-A9C8-63E96B270D43}"/>
                    </a:ext>
                  </a:extLst>
                </p14:cNvPr>
                <p14:cNvContentPartPr/>
                <p14:nvPr/>
              </p14:nvContentPartPr>
              <p14:xfrm>
                <a:off x="4397858" y="3650248"/>
                <a:ext cx="18360" cy="237960"/>
              </p14:xfrm>
            </p:contentPart>
          </mc:Choice>
          <mc:Fallback xmlns="">
            <p:pic>
              <p:nvPicPr>
                <p:cNvPr id="106" name="Ink 105">
                  <a:extLst>
                    <a:ext uri="{FF2B5EF4-FFF2-40B4-BE49-F238E27FC236}">
                      <a16:creationId xmlns:a16="http://schemas.microsoft.com/office/drawing/2014/main" id="{C757A2B2-F5DC-439F-A9C8-63E96B270D43}"/>
                    </a:ext>
                  </a:extLst>
                </p:cNvPr>
                <p:cNvPicPr/>
                <p:nvPr/>
              </p:nvPicPr>
              <p:blipFill>
                <a:blip r:embed="rId80"/>
                <a:stretch>
                  <a:fillRect/>
                </a:stretch>
              </p:blipFill>
              <p:spPr>
                <a:xfrm>
                  <a:off x="4380218" y="3632248"/>
                  <a:ext cx="54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2" name="Ink 101">
                  <a:extLst>
                    <a:ext uri="{FF2B5EF4-FFF2-40B4-BE49-F238E27FC236}">
                      <a16:creationId xmlns:a16="http://schemas.microsoft.com/office/drawing/2014/main" id="{26B4ABAE-0A2D-4F8B-A8E4-AC967676F380}"/>
                    </a:ext>
                  </a:extLst>
                </p14:cNvPr>
                <p14:cNvContentPartPr/>
                <p14:nvPr/>
              </p14:nvContentPartPr>
              <p14:xfrm>
                <a:off x="4337378" y="3240928"/>
                <a:ext cx="119880" cy="241200"/>
              </p14:xfrm>
            </p:contentPart>
          </mc:Choice>
          <mc:Fallback xmlns="">
            <p:pic>
              <p:nvPicPr>
                <p:cNvPr id="102" name="Ink 101">
                  <a:extLst>
                    <a:ext uri="{FF2B5EF4-FFF2-40B4-BE49-F238E27FC236}">
                      <a16:creationId xmlns:a16="http://schemas.microsoft.com/office/drawing/2014/main" id="{26B4ABAE-0A2D-4F8B-A8E4-AC967676F380}"/>
                    </a:ext>
                  </a:extLst>
                </p:cNvPr>
                <p:cNvPicPr/>
                <p:nvPr/>
              </p:nvPicPr>
              <p:blipFill>
                <a:blip r:embed="rId82"/>
                <a:stretch>
                  <a:fillRect/>
                </a:stretch>
              </p:blipFill>
              <p:spPr>
                <a:xfrm>
                  <a:off x="4319738" y="3223288"/>
                  <a:ext cx="155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 name="Ink 102">
                  <a:extLst>
                    <a:ext uri="{FF2B5EF4-FFF2-40B4-BE49-F238E27FC236}">
                      <a16:creationId xmlns:a16="http://schemas.microsoft.com/office/drawing/2014/main" id="{175A4DB7-E2FA-44BE-A798-0F095A3639F1}"/>
                    </a:ext>
                  </a:extLst>
                </p14:cNvPr>
                <p14:cNvContentPartPr/>
                <p14:nvPr/>
              </p14:nvContentPartPr>
              <p14:xfrm>
                <a:off x="4563458" y="3256768"/>
                <a:ext cx="104040" cy="115200"/>
              </p14:xfrm>
            </p:contentPart>
          </mc:Choice>
          <mc:Fallback xmlns="">
            <p:pic>
              <p:nvPicPr>
                <p:cNvPr id="103" name="Ink 102">
                  <a:extLst>
                    <a:ext uri="{FF2B5EF4-FFF2-40B4-BE49-F238E27FC236}">
                      <a16:creationId xmlns:a16="http://schemas.microsoft.com/office/drawing/2014/main" id="{175A4DB7-E2FA-44BE-A798-0F095A3639F1}"/>
                    </a:ext>
                  </a:extLst>
                </p:cNvPr>
                <p:cNvPicPr/>
                <p:nvPr/>
              </p:nvPicPr>
              <p:blipFill>
                <a:blip r:embed="rId84"/>
                <a:stretch>
                  <a:fillRect/>
                </a:stretch>
              </p:blipFill>
              <p:spPr>
                <a:xfrm>
                  <a:off x="4545818" y="3239128"/>
                  <a:ext cx="139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4" name="Ink 103">
                  <a:extLst>
                    <a:ext uri="{FF2B5EF4-FFF2-40B4-BE49-F238E27FC236}">
                      <a16:creationId xmlns:a16="http://schemas.microsoft.com/office/drawing/2014/main" id="{37DF15C5-C775-40FD-84CE-30F625549A04}"/>
                    </a:ext>
                  </a:extLst>
                </p14:cNvPr>
                <p14:cNvContentPartPr/>
                <p14:nvPr/>
              </p14:nvContentPartPr>
              <p14:xfrm>
                <a:off x="4617098" y="3387088"/>
                <a:ext cx="7920" cy="90720"/>
              </p14:xfrm>
            </p:contentPart>
          </mc:Choice>
          <mc:Fallback xmlns="">
            <p:pic>
              <p:nvPicPr>
                <p:cNvPr id="104" name="Ink 103">
                  <a:extLst>
                    <a:ext uri="{FF2B5EF4-FFF2-40B4-BE49-F238E27FC236}">
                      <a16:creationId xmlns:a16="http://schemas.microsoft.com/office/drawing/2014/main" id="{37DF15C5-C775-40FD-84CE-30F625549A04}"/>
                    </a:ext>
                  </a:extLst>
                </p:cNvPr>
                <p:cNvPicPr/>
                <p:nvPr/>
              </p:nvPicPr>
              <p:blipFill>
                <a:blip r:embed="rId86"/>
                <a:stretch>
                  <a:fillRect/>
                </a:stretch>
              </p:blipFill>
              <p:spPr>
                <a:xfrm>
                  <a:off x="4599458" y="3369088"/>
                  <a:ext cx="435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Ink 61">
                  <a:extLst>
                    <a:ext uri="{FF2B5EF4-FFF2-40B4-BE49-F238E27FC236}">
                      <a16:creationId xmlns:a16="http://schemas.microsoft.com/office/drawing/2014/main" id="{C1841ECB-9E92-4FB6-B492-3AA1BEF8BECA}"/>
                    </a:ext>
                  </a:extLst>
                </p14:cNvPr>
                <p14:cNvContentPartPr/>
                <p14:nvPr/>
              </p14:nvContentPartPr>
              <p14:xfrm>
                <a:off x="5156018" y="1994248"/>
                <a:ext cx="16560" cy="244800"/>
              </p14:xfrm>
            </p:contentPart>
          </mc:Choice>
          <mc:Fallback xmlns="">
            <p:pic>
              <p:nvPicPr>
                <p:cNvPr id="62" name="Ink 61">
                  <a:extLst>
                    <a:ext uri="{FF2B5EF4-FFF2-40B4-BE49-F238E27FC236}">
                      <a16:creationId xmlns:a16="http://schemas.microsoft.com/office/drawing/2014/main" id="{C1841ECB-9E92-4FB6-B492-3AA1BEF8BECA}"/>
                    </a:ext>
                  </a:extLst>
                </p:cNvPr>
                <p:cNvPicPr/>
                <p:nvPr/>
              </p:nvPicPr>
              <p:blipFill>
                <a:blip r:embed="rId88"/>
                <a:stretch>
                  <a:fillRect/>
                </a:stretch>
              </p:blipFill>
              <p:spPr>
                <a:xfrm>
                  <a:off x="5138378" y="1976248"/>
                  <a:ext cx="52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4" name="Ink 63">
                  <a:extLst>
                    <a:ext uri="{FF2B5EF4-FFF2-40B4-BE49-F238E27FC236}">
                      <a16:creationId xmlns:a16="http://schemas.microsoft.com/office/drawing/2014/main" id="{1CAC0D7B-1B1C-493B-B3AB-B43B443883C2}"/>
                    </a:ext>
                  </a:extLst>
                </p14:cNvPr>
                <p14:cNvContentPartPr/>
                <p14:nvPr/>
              </p14:nvContentPartPr>
              <p14:xfrm>
                <a:off x="4908338" y="2299888"/>
                <a:ext cx="168840" cy="229680"/>
              </p14:xfrm>
            </p:contentPart>
          </mc:Choice>
          <mc:Fallback xmlns="">
            <p:pic>
              <p:nvPicPr>
                <p:cNvPr id="64" name="Ink 63">
                  <a:extLst>
                    <a:ext uri="{FF2B5EF4-FFF2-40B4-BE49-F238E27FC236}">
                      <a16:creationId xmlns:a16="http://schemas.microsoft.com/office/drawing/2014/main" id="{1CAC0D7B-1B1C-493B-B3AB-B43B443883C2}"/>
                    </a:ext>
                  </a:extLst>
                </p:cNvPr>
                <p:cNvPicPr/>
                <p:nvPr/>
              </p:nvPicPr>
              <p:blipFill>
                <a:blip r:embed="rId90"/>
                <a:stretch>
                  <a:fillRect/>
                </a:stretch>
              </p:blipFill>
              <p:spPr>
                <a:xfrm>
                  <a:off x="4890338" y="2282248"/>
                  <a:ext cx="2044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792F86F1-0D77-4681-8651-5BB5E05B4247}"/>
                    </a:ext>
                  </a:extLst>
                </p14:cNvPr>
                <p14:cNvContentPartPr/>
                <p14:nvPr/>
              </p14:nvContentPartPr>
              <p14:xfrm>
                <a:off x="5173658" y="2291968"/>
                <a:ext cx="160920" cy="179640"/>
              </p14:xfrm>
            </p:contentPart>
          </mc:Choice>
          <mc:Fallback xmlns="">
            <p:pic>
              <p:nvPicPr>
                <p:cNvPr id="66" name="Ink 65">
                  <a:extLst>
                    <a:ext uri="{FF2B5EF4-FFF2-40B4-BE49-F238E27FC236}">
                      <a16:creationId xmlns:a16="http://schemas.microsoft.com/office/drawing/2014/main" id="{792F86F1-0D77-4681-8651-5BB5E05B4247}"/>
                    </a:ext>
                  </a:extLst>
                </p:cNvPr>
                <p:cNvPicPr/>
                <p:nvPr/>
              </p:nvPicPr>
              <p:blipFill>
                <a:blip r:embed="rId92"/>
                <a:stretch>
                  <a:fillRect/>
                </a:stretch>
              </p:blipFill>
              <p:spPr>
                <a:xfrm>
                  <a:off x="5156018" y="2274328"/>
                  <a:ext cx="196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8" name="Ink 67">
                  <a:extLst>
                    <a:ext uri="{FF2B5EF4-FFF2-40B4-BE49-F238E27FC236}">
                      <a16:creationId xmlns:a16="http://schemas.microsoft.com/office/drawing/2014/main" id="{F7AF5747-9C68-48C9-B332-B3AF7AA17D4E}"/>
                    </a:ext>
                  </a:extLst>
                </p14:cNvPr>
                <p14:cNvContentPartPr/>
                <p14:nvPr/>
              </p14:nvContentPartPr>
              <p14:xfrm>
                <a:off x="4253498" y="2379808"/>
                <a:ext cx="550080" cy="110880"/>
              </p14:xfrm>
            </p:contentPart>
          </mc:Choice>
          <mc:Fallback xmlns="">
            <p:pic>
              <p:nvPicPr>
                <p:cNvPr id="68" name="Ink 67">
                  <a:extLst>
                    <a:ext uri="{FF2B5EF4-FFF2-40B4-BE49-F238E27FC236}">
                      <a16:creationId xmlns:a16="http://schemas.microsoft.com/office/drawing/2014/main" id="{F7AF5747-9C68-48C9-B332-B3AF7AA17D4E}"/>
                    </a:ext>
                  </a:extLst>
                </p:cNvPr>
                <p:cNvPicPr/>
                <p:nvPr/>
              </p:nvPicPr>
              <p:blipFill>
                <a:blip r:embed="rId94"/>
                <a:stretch>
                  <a:fillRect/>
                </a:stretch>
              </p:blipFill>
              <p:spPr>
                <a:xfrm>
                  <a:off x="4235498" y="2362168"/>
                  <a:ext cx="5857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9" name="Ink 68">
                  <a:extLst>
                    <a:ext uri="{FF2B5EF4-FFF2-40B4-BE49-F238E27FC236}">
                      <a16:creationId xmlns:a16="http://schemas.microsoft.com/office/drawing/2014/main" id="{48EECA01-26BC-4387-A056-EED817DF6057}"/>
                    </a:ext>
                  </a:extLst>
                </p14:cNvPr>
                <p14:cNvContentPartPr/>
                <p14:nvPr/>
              </p14:nvContentPartPr>
              <p14:xfrm>
                <a:off x="4081418" y="2470888"/>
                <a:ext cx="58680" cy="322200"/>
              </p14:xfrm>
            </p:contentPart>
          </mc:Choice>
          <mc:Fallback xmlns="">
            <p:pic>
              <p:nvPicPr>
                <p:cNvPr id="69" name="Ink 68">
                  <a:extLst>
                    <a:ext uri="{FF2B5EF4-FFF2-40B4-BE49-F238E27FC236}">
                      <a16:creationId xmlns:a16="http://schemas.microsoft.com/office/drawing/2014/main" id="{48EECA01-26BC-4387-A056-EED817DF6057}"/>
                    </a:ext>
                  </a:extLst>
                </p:cNvPr>
                <p:cNvPicPr/>
                <p:nvPr/>
              </p:nvPicPr>
              <p:blipFill>
                <a:blip r:embed="rId96"/>
                <a:stretch>
                  <a:fillRect/>
                </a:stretch>
              </p:blipFill>
              <p:spPr>
                <a:xfrm>
                  <a:off x="4063778" y="2452888"/>
                  <a:ext cx="94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0" name="Ink 69">
                  <a:extLst>
                    <a:ext uri="{FF2B5EF4-FFF2-40B4-BE49-F238E27FC236}">
                      <a16:creationId xmlns:a16="http://schemas.microsoft.com/office/drawing/2014/main" id="{C52936F3-9B19-4E18-9E9A-8506940AE097}"/>
                    </a:ext>
                  </a:extLst>
                </p14:cNvPr>
                <p14:cNvContentPartPr/>
                <p14:nvPr/>
              </p14:nvContentPartPr>
              <p14:xfrm>
                <a:off x="4580738" y="2472328"/>
                <a:ext cx="295200" cy="162720"/>
              </p14:xfrm>
            </p:contentPart>
          </mc:Choice>
          <mc:Fallback xmlns="">
            <p:pic>
              <p:nvPicPr>
                <p:cNvPr id="70" name="Ink 69">
                  <a:extLst>
                    <a:ext uri="{FF2B5EF4-FFF2-40B4-BE49-F238E27FC236}">
                      <a16:creationId xmlns:a16="http://schemas.microsoft.com/office/drawing/2014/main" id="{C52936F3-9B19-4E18-9E9A-8506940AE097}"/>
                    </a:ext>
                  </a:extLst>
                </p:cNvPr>
                <p:cNvPicPr/>
                <p:nvPr/>
              </p:nvPicPr>
              <p:blipFill>
                <a:blip r:embed="rId98"/>
                <a:stretch>
                  <a:fillRect/>
                </a:stretch>
              </p:blipFill>
              <p:spPr>
                <a:xfrm>
                  <a:off x="4562738" y="2454328"/>
                  <a:ext cx="3308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004F32FC-A582-4CB9-B8D5-7D6521D33752}"/>
                    </a:ext>
                  </a:extLst>
                </p14:cNvPr>
                <p14:cNvContentPartPr/>
                <p14:nvPr/>
              </p14:nvContentPartPr>
              <p14:xfrm>
                <a:off x="4518818" y="2685808"/>
                <a:ext cx="118800" cy="170280"/>
              </p14:xfrm>
            </p:contentPart>
          </mc:Choice>
          <mc:Fallback xmlns="">
            <p:pic>
              <p:nvPicPr>
                <p:cNvPr id="72" name="Ink 71">
                  <a:extLst>
                    <a:ext uri="{FF2B5EF4-FFF2-40B4-BE49-F238E27FC236}">
                      <a16:creationId xmlns:a16="http://schemas.microsoft.com/office/drawing/2014/main" id="{004F32FC-A582-4CB9-B8D5-7D6521D33752}"/>
                    </a:ext>
                  </a:extLst>
                </p:cNvPr>
                <p:cNvPicPr/>
                <p:nvPr/>
              </p:nvPicPr>
              <p:blipFill>
                <a:blip r:embed="rId100"/>
                <a:stretch>
                  <a:fillRect/>
                </a:stretch>
              </p:blipFill>
              <p:spPr>
                <a:xfrm>
                  <a:off x="4500818" y="2668168"/>
                  <a:ext cx="1544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10FBBD3D-236F-4871-840C-92774D44A803}"/>
                    </a:ext>
                  </a:extLst>
                </p14:cNvPr>
                <p14:cNvContentPartPr/>
                <p14:nvPr/>
              </p14:nvContentPartPr>
              <p14:xfrm>
                <a:off x="4699538" y="2635048"/>
                <a:ext cx="158400" cy="255960"/>
              </p14:xfrm>
            </p:contentPart>
          </mc:Choice>
          <mc:Fallback xmlns="">
            <p:pic>
              <p:nvPicPr>
                <p:cNvPr id="73" name="Ink 72">
                  <a:extLst>
                    <a:ext uri="{FF2B5EF4-FFF2-40B4-BE49-F238E27FC236}">
                      <a16:creationId xmlns:a16="http://schemas.microsoft.com/office/drawing/2014/main" id="{10FBBD3D-236F-4871-840C-92774D44A803}"/>
                    </a:ext>
                  </a:extLst>
                </p:cNvPr>
                <p:cNvPicPr/>
                <p:nvPr/>
              </p:nvPicPr>
              <p:blipFill>
                <a:blip r:embed="rId102"/>
                <a:stretch>
                  <a:fillRect/>
                </a:stretch>
              </p:blipFill>
              <p:spPr>
                <a:xfrm>
                  <a:off x="4681898" y="2617048"/>
                  <a:ext cx="194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4" name="Ink 73">
                  <a:extLst>
                    <a:ext uri="{FF2B5EF4-FFF2-40B4-BE49-F238E27FC236}">
                      <a16:creationId xmlns:a16="http://schemas.microsoft.com/office/drawing/2014/main" id="{1813254D-6BB8-4240-8D5D-4581717086E7}"/>
                    </a:ext>
                  </a:extLst>
                </p14:cNvPr>
                <p14:cNvContentPartPr/>
                <p14:nvPr/>
              </p14:nvContentPartPr>
              <p14:xfrm>
                <a:off x="4703138" y="2797408"/>
                <a:ext cx="39240" cy="4680"/>
              </p14:xfrm>
            </p:contentPart>
          </mc:Choice>
          <mc:Fallback xmlns="">
            <p:pic>
              <p:nvPicPr>
                <p:cNvPr id="74" name="Ink 73">
                  <a:extLst>
                    <a:ext uri="{FF2B5EF4-FFF2-40B4-BE49-F238E27FC236}">
                      <a16:creationId xmlns:a16="http://schemas.microsoft.com/office/drawing/2014/main" id="{1813254D-6BB8-4240-8D5D-4581717086E7}"/>
                    </a:ext>
                  </a:extLst>
                </p:cNvPr>
                <p:cNvPicPr/>
                <p:nvPr/>
              </p:nvPicPr>
              <p:blipFill>
                <a:blip r:embed="rId104"/>
                <a:stretch>
                  <a:fillRect/>
                </a:stretch>
              </p:blipFill>
              <p:spPr>
                <a:xfrm>
                  <a:off x="4685498" y="2779408"/>
                  <a:ext cx="74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8296496B-6D88-44F9-95CC-4CA9B2AF3D3D}"/>
                    </a:ext>
                  </a:extLst>
                </p14:cNvPr>
                <p14:cNvContentPartPr/>
                <p14:nvPr/>
              </p14:nvContentPartPr>
              <p14:xfrm>
                <a:off x="4703498" y="2738008"/>
                <a:ext cx="138960" cy="56520"/>
              </p14:xfrm>
            </p:contentPart>
          </mc:Choice>
          <mc:Fallback xmlns="">
            <p:pic>
              <p:nvPicPr>
                <p:cNvPr id="76" name="Ink 75">
                  <a:extLst>
                    <a:ext uri="{FF2B5EF4-FFF2-40B4-BE49-F238E27FC236}">
                      <a16:creationId xmlns:a16="http://schemas.microsoft.com/office/drawing/2014/main" id="{8296496B-6D88-44F9-95CC-4CA9B2AF3D3D}"/>
                    </a:ext>
                  </a:extLst>
                </p:cNvPr>
                <p:cNvPicPr/>
                <p:nvPr/>
              </p:nvPicPr>
              <p:blipFill>
                <a:blip r:embed="rId106"/>
                <a:stretch>
                  <a:fillRect/>
                </a:stretch>
              </p:blipFill>
              <p:spPr>
                <a:xfrm>
                  <a:off x="4685498" y="2720368"/>
                  <a:ext cx="1746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908F40C-F408-4905-8073-D9684AB34D20}"/>
                    </a:ext>
                  </a:extLst>
                </p14:cNvPr>
                <p14:cNvContentPartPr/>
                <p14:nvPr/>
              </p14:nvContentPartPr>
              <p14:xfrm>
                <a:off x="5049458" y="2501848"/>
                <a:ext cx="87840" cy="293040"/>
              </p14:xfrm>
            </p:contentPart>
          </mc:Choice>
          <mc:Fallback xmlns="">
            <p:pic>
              <p:nvPicPr>
                <p:cNvPr id="78" name="Ink 77">
                  <a:extLst>
                    <a:ext uri="{FF2B5EF4-FFF2-40B4-BE49-F238E27FC236}">
                      <a16:creationId xmlns:a16="http://schemas.microsoft.com/office/drawing/2014/main" id="{9908F40C-F408-4905-8073-D9684AB34D20}"/>
                    </a:ext>
                  </a:extLst>
                </p:cNvPr>
                <p:cNvPicPr/>
                <p:nvPr/>
              </p:nvPicPr>
              <p:blipFill>
                <a:blip r:embed="rId108"/>
                <a:stretch>
                  <a:fillRect/>
                </a:stretch>
              </p:blipFill>
              <p:spPr>
                <a:xfrm>
                  <a:off x="5031818" y="2483848"/>
                  <a:ext cx="1234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4FE13A94-110D-4908-881A-7C128C810087}"/>
                    </a:ext>
                  </a:extLst>
                </p14:cNvPr>
                <p14:cNvContentPartPr/>
                <p14:nvPr/>
              </p14:nvContentPartPr>
              <p14:xfrm>
                <a:off x="5178338" y="2904328"/>
                <a:ext cx="30240" cy="48600"/>
              </p14:xfrm>
            </p:contentPart>
          </mc:Choice>
          <mc:Fallback xmlns="">
            <p:pic>
              <p:nvPicPr>
                <p:cNvPr id="80" name="Ink 79">
                  <a:extLst>
                    <a:ext uri="{FF2B5EF4-FFF2-40B4-BE49-F238E27FC236}">
                      <a16:creationId xmlns:a16="http://schemas.microsoft.com/office/drawing/2014/main" id="{4FE13A94-110D-4908-881A-7C128C810087}"/>
                    </a:ext>
                  </a:extLst>
                </p:cNvPr>
                <p:cNvPicPr/>
                <p:nvPr/>
              </p:nvPicPr>
              <p:blipFill>
                <a:blip r:embed="rId110"/>
                <a:stretch>
                  <a:fillRect/>
                </a:stretch>
              </p:blipFill>
              <p:spPr>
                <a:xfrm>
                  <a:off x="5160698" y="2886328"/>
                  <a:ext cx="658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EE0A0B17-8BBE-4947-8AA7-40315F8D73BE}"/>
                    </a:ext>
                  </a:extLst>
                </p14:cNvPr>
                <p14:cNvContentPartPr/>
                <p14:nvPr/>
              </p14:nvContentPartPr>
              <p14:xfrm>
                <a:off x="5321258" y="2528128"/>
                <a:ext cx="341280" cy="298440"/>
              </p14:xfrm>
            </p:contentPart>
          </mc:Choice>
          <mc:Fallback xmlns="">
            <p:pic>
              <p:nvPicPr>
                <p:cNvPr id="81" name="Ink 80">
                  <a:extLst>
                    <a:ext uri="{FF2B5EF4-FFF2-40B4-BE49-F238E27FC236}">
                      <a16:creationId xmlns:a16="http://schemas.microsoft.com/office/drawing/2014/main" id="{EE0A0B17-8BBE-4947-8AA7-40315F8D73BE}"/>
                    </a:ext>
                  </a:extLst>
                </p:cNvPr>
                <p:cNvPicPr/>
                <p:nvPr/>
              </p:nvPicPr>
              <p:blipFill>
                <a:blip r:embed="rId112"/>
                <a:stretch>
                  <a:fillRect/>
                </a:stretch>
              </p:blipFill>
              <p:spPr>
                <a:xfrm>
                  <a:off x="5303258" y="2510128"/>
                  <a:ext cx="3769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485D4C1-B134-466B-98D4-E53A4716AF34}"/>
                    </a:ext>
                  </a:extLst>
                </p14:cNvPr>
                <p14:cNvContentPartPr/>
                <p14:nvPr/>
              </p14:nvContentPartPr>
              <p14:xfrm>
                <a:off x="5685578" y="2754568"/>
                <a:ext cx="141480" cy="225000"/>
              </p14:xfrm>
            </p:contentPart>
          </mc:Choice>
          <mc:Fallback xmlns="">
            <p:pic>
              <p:nvPicPr>
                <p:cNvPr id="82" name="Ink 81">
                  <a:extLst>
                    <a:ext uri="{FF2B5EF4-FFF2-40B4-BE49-F238E27FC236}">
                      <a16:creationId xmlns:a16="http://schemas.microsoft.com/office/drawing/2014/main" id="{D485D4C1-B134-466B-98D4-E53A4716AF34}"/>
                    </a:ext>
                  </a:extLst>
                </p:cNvPr>
                <p:cNvPicPr/>
                <p:nvPr/>
              </p:nvPicPr>
              <p:blipFill>
                <a:blip r:embed="rId114"/>
                <a:stretch>
                  <a:fillRect/>
                </a:stretch>
              </p:blipFill>
              <p:spPr>
                <a:xfrm>
                  <a:off x="5667578" y="2736568"/>
                  <a:ext cx="177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3" name="Ink 82">
                  <a:extLst>
                    <a:ext uri="{FF2B5EF4-FFF2-40B4-BE49-F238E27FC236}">
                      <a16:creationId xmlns:a16="http://schemas.microsoft.com/office/drawing/2014/main" id="{47A80726-DE3B-4910-8FE1-E3052FE68B46}"/>
                    </a:ext>
                  </a:extLst>
                </p14:cNvPr>
                <p14:cNvContentPartPr/>
                <p14:nvPr/>
              </p14:nvContentPartPr>
              <p14:xfrm>
                <a:off x="5874938" y="2812888"/>
                <a:ext cx="110520" cy="260640"/>
              </p14:xfrm>
            </p:contentPart>
          </mc:Choice>
          <mc:Fallback xmlns="">
            <p:pic>
              <p:nvPicPr>
                <p:cNvPr id="83" name="Ink 82">
                  <a:extLst>
                    <a:ext uri="{FF2B5EF4-FFF2-40B4-BE49-F238E27FC236}">
                      <a16:creationId xmlns:a16="http://schemas.microsoft.com/office/drawing/2014/main" id="{47A80726-DE3B-4910-8FE1-E3052FE68B46}"/>
                    </a:ext>
                  </a:extLst>
                </p:cNvPr>
                <p:cNvPicPr/>
                <p:nvPr/>
              </p:nvPicPr>
              <p:blipFill>
                <a:blip r:embed="rId116"/>
                <a:stretch>
                  <a:fillRect/>
                </a:stretch>
              </p:blipFill>
              <p:spPr>
                <a:xfrm>
                  <a:off x="5856938" y="2795248"/>
                  <a:ext cx="1461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443A5B10-2881-4EE6-ACCE-ED213EF5C712}"/>
                    </a:ext>
                  </a:extLst>
                </p14:cNvPr>
                <p14:cNvContentPartPr/>
                <p14:nvPr/>
              </p14:nvContentPartPr>
              <p14:xfrm>
                <a:off x="5238818" y="2188648"/>
                <a:ext cx="632520" cy="366840"/>
              </p14:xfrm>
            </p:contentPart>
          </mc:Choice>
          <mc:Fallback xmlns="">
            <p:pic>
              <p:nvPicPr>
                <p:cNvPr id="85" name="Ink 84">
                  <a:extLst>
                    <a:ext uri="{FF2B5EF4-FFF2-40B4-BE49-F238E27FC236}">
                      <a16:creationId xmlns:a16="http://schemas.microsoft.com/office/drawing/2014/main" id="{443A5B10-2881-4EE6-ACCE-ED213EF5C712}"/>
                    </a:ext>
                  </a:extLst>
                </p:cNvPr>
                <p:cNvPicPr/>
                <p:nvPr/>
              </p:nvPicPr>
              <p:blipFill>
                <a:blip r:embed="rId118"/>
                <a:stretch>
                  <a:fillRect/>
                </a:stretch>
              </p:blipFill>
              <p:spPr>
                <a:xfrm>
                  <a:off x="5220818" y="2170648"/>
                  <a:ext cx="6681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7" name="Ink 86">
                  <a:extLst>
                    <a:ext uri="{FF2B5EF4-FFF2-40B4-BE49-F238E27FC236}">
                      <a16:creationId xmlns:a16="http://schemas.microsoft.com/office/drawing/2014/main" id="{6FC15BD6-E566-48B1-B848-865D9AC50D8C}"/>
                    </a:ext>
                  </a:extLst>
                </p14:cNvPr>
                <p14:cNvContentPartPr/>
                <p14:nvPr/>
              </p14:nvContentPartPr>
              <p14:xfrm>
                <a:off x="5849378" y="2535328"/>
                <a:ext cx="127440" cy="151200"/>
              </p14:xfrm>
            </p:contentPart>
          </mc:Choice>
          <mc:Fallback xmlns="">
            <p:pic>
              <p:nvPicPr>
                <p:cNvPr id="87" name="Ink 86">
                  <a:extLst>
                    <a:ext uri="{FF2B5EF4-FFF2-40B4-BE49-F238E27FC236}">
                      <a16:creationId xmlns:a16="http://schemas.microsoft.com/office/drawing/2014/main" id="{6FC15BD6-E566-48B1-B848-865D9AC50D8C}"/>
                    </a:ext>
                  </a:extLst>
                </p:cNvPr>
                <p:cNvPicPr/>
                <p:nvPr/>
              </p:nvPicPr>
              <p:blipFill>
                <a:blip r:embed="rId120"/>
                <a:stretch>
                  <a:fillRect/>
                </a:stretch>
              </p:blipFill>
              <p:spPr>
                <a:xfrm>
                  <a:off x="5831378" y="2517688"/>
                  <a:ext cx="163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8" name="Ink 87">
                  <a:extLst>
                    <a:ext uri="{FF2B5EF4-FFF2-40B4-BE49-F238E27FC236}">
                      <a16:creationId xmlns:a16="http://schemas.microsoft.com/office/drawing/2014/main" id="{E8C8BB3A-3994-442A-BE63-B5E23C9EA16F}"/>
                    </a:ext>
                  </a:extLst>
                </p14:cNvPr>
                <p14:cNvContentPartPr/>
                <p14:nvPr/>
              </p14:nvContentPartPr>
              <p14:xfrm>
                <a:off x="5948018" y="2523448"/>
                <a:ext cx="63000" cy="325800"/>
              </p14:xfrm>
            </p:contentPart>
          </mc:Choice>
          <mc:Fallback xmlns="">
            <p:pic>
              <p:nvPicPr>
                <p:cNvPr id="88" name="Ink 87">
                  <a:extLst>
                    <a:ext uri="{FF2B5EF4-FFF2-40B4-BE49-F238E27FC236}">
                      <a16:creationId xmlns:a16="http://schemas.microsoft.com/office/drawing/2014/main" id="{E8C8BB3A-3994-442A-BE63-B5E23C9EA16F}"/>
                    </a:ext>
                  </a:extLst>
                </p:cNvPr>
                <p:cNvPicPr/>
                <p:nvPr/>
              </p:nvPicPr>
              <p:blipFill>
                <a:blip r:embed="rId122"/>
                <a:stretch>
                  <a:fillRect/>
                </a:stretch>
              </p:blipFill>
              <p:spPr>
                <a:xfrm>
                  <a:off x="5930018" y="2505448"/>
                  <a:ext cx="986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2" name="Ink 141">
                  <a:extLst>
                    <a:ext uri="{FF2B5EF4-FFF2-40B4-BE49-F238E27FC236}">
                      <a16:creationId xmlns:a16="http://schemas.microsoft.com/office/drawing/2014/main" id="{E5310DD4-5B5B-4180-81B1-E6B8346F5828}"/>
                    </a:ext>
                  </a:extLst>
                </p14:cNvPr>
                <p14:cNvContentPartPr/>
                <p14:nvPr/>
              </p14:nvContentPartPr>
              <p14:xfrm>
                <a:off x="5172938" y="2870488"/>
                <a:ext cx="35640" cy="63720"/>
              </p14:xfrm>
            </p:contentPart>
          </mc:Choice>
          <mc:Fallback xmlns="">
            <p:pic>
              <p:nvPicPr>
                <p:cNvPr id="142" name="Ink 141">
                  <a:extLst>
                    <a:ext uri="{FF2B5EF4-FFF2-40B4-BE49-F238E27FC236}">
                      <a16:creationId xmlns:a16="http://schemas.microsoft.com/office/drawing/2014/main" id="{E5310DD4-5B5B-4180-81B1-E6B8346F5828}"/>
                    </a:ext>
                  </a:extLst>
                </p:cNvPr>
                <p:cNvPicPr/>
                <p:nvPr/>
              </p:nvPicPr>
              <p:blipFill>
                <a:blip r:embed="rId124"/>
                <a:stretch>
                  <a:fillRect/>
                </a:stretch>
              </p:blipFill>
              <p:spPr>
                <a:xfrm>
                  <a:off x="5154938" y="2852848"/>
                  <a:ext cx="712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1" name="Ink 40">
                  <a:extLst>
                    <a:ext uri="{FF2B5EF4-FFF2-40B4-BE49-F238E27FC236}">
                      <a16:creationId xmlns:a16="http://schemas.microsoft.com/office/drawing/2014/main" id="{254E2986-C79B-43C3-A854-04263FF31F2E}"/>
                    </a:ext>
                  </a:extLst>
                </p14:cNvPr>
                <p14:cNvContentPartPr/>
                <p14:nvPr/>
              </p14:nvContentPartPr>
              <p14:xfrm>
                <a:off x="5626898" y="960688"/>
                <a:ext cx="201240" cy="232920"/>
              </p14:xfrm>
            </p:contentPart>
          </mc:Choice>
          <mc:Fallback xmlns="">
            <p:pic>
              <p:nvPicPr>
                <p:cNvPr id="41" name="Ink 40">
                  <a:extLst>
                    <a:ext uri="{FF2B5EF4-FFF2-40B4-BE49-F238E27FC236}">
                      <a16:creationId xmlns:a16="http://schemas.microsoft.com/office/drawing/2014/main" id="{254E2986-C79B-43C3-A854-04263FF31F2E}"/>
                    </a:ext>
                  </a:extLst>
                </p:cNvPr>
                <p:cNvPicPr/>
                <p:nvPr/>
              </p:nvPicPr>
              <p:blipFill>
                <a:blip r:embed="rId126"/>
                <a:stretch>
                  <a:fillRect/>
                </a:stretch>
              </p:blipFill>
              <p:spPr>
                <a:xfrm>
                  <a:off x="5609258" y="943048"/>
                  <a:ext cx="2368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2" name="Ink 41">
                  <a:extLst>
                    <a:ext uri="{FF2B5EF4-FFF2-40B4-BE49-F238E27FC236}">
                      <a16:creationId xmlns:a16="http://schemas.microsoft.com/office/drawing/2014/main" id="{EC088867-D02C-4F4E-ABB0-1DF48FD4A375}"/>
                    </a:ext>
                  </a:extLst>
                </p14:cNvPr>
                <p14:cNvContentPartPr/>
                <p14:nvPr/>
              </p14:nvContentPartPr>
              <p14:xfrm>
                <a:off x="5869538" y="932608"/>
                <a:ext cx="159480" cy="226080"/>
              </p14:xfrm>
            </p:contentPart>
          </mc:Choice>
          <mc:Fallback xmlns="">
            <p:pic>
              <p:nvPicPr>
                <p:cNvPr id="42" name="Ink 41">
                  <a:extLst>
                    <a:ext uri="{FF2B5EF4-FFF2-40B4-BE49-F238E27FC236}">
                      <a16:creationId xmlns:a16="http://schemas.microsoft.com/office/drawing/2014/main" id="{EC088867-D02C-4F4E-ABB0-1DF48FD4A375}"/>
                    </a:ext>
                  </a:extLst>
                </p:cNvPr>
                <p:cNvPicPr/>
                <p:nvPr/>
              </p:nvPicPr>
              <p:blipFill>
                <a:blip r:embed="rId128"/>
                <a:stretch>
                  <a:fillRect/>
                </a:stretch>
              </p:blipFill>
              <p:spPr>
                <a:xfrm>
                  <a:off x="5851898" y="914968"/>
                  <a:ext cx="1951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4" name="Ink 43">
                  <a:extLst>
                    <a:ext uri="{FF2B5EF4-FFF2-40B4-BE49-F238E27FC236}">
                      <a16:creationId xmlns:a16="http://schemas.microsoft.com/office/drawing/2014/main" id="{467EE2F0-E629-4150-A02A-CB730586EE55}"/>
                    </a:ext>
                  </a:extLst>
                </p14:cNvPr>
                <p14:cNvContentPartPr/>
                <p14:nvPr/>
              </p14:nvContentPartPr>
              <p14:xfrm>
                <a:off x="4794578" y="1130248"/>
                <a:ext cx="801000" cy="454320"/>
              </p14:xfrm>
            </p:contentPart>
          </mc:Choice>
          <mc:Fallback xmlns="">
            <p:pic>
              <p:nvPicPr>
                <p:cNvPr id="44" name="Ink 43">
                  <a:extLst>
                    <a:ext uri="{FF2B5EF4-FFF2-40B4-BE49-F238E27FC236}">
                      <a16:creationId xmlns:a16="http://schemas.microsoft.com/office/drawing/2014/main" id="{467EE2F0-E629-4150-A02A-CB730586EE55}"/>
                    </a:ext>
                  </a:extLst>
                </p:cNvPr>
                <p:cNvPicPr/>
                <p:nvPr/>
              </p:nvPicPr>
              <p:blipFill>
                <a:blip r:embed="rId130"/>
                <a:stretch>
                  <a:fillRect/>
                </a:stretch>
              </p:blipFill>
              <p:spPr>
                <a:xfrm>
                  <a:off x="4776578" y="1112608"/>
                  <a:ext cx="8366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6" name="Ink 45">
                  <a:extLst>
                    <a:ext uri="{FF2B5EF4-FFF2-40B4-BE49-F238E27FC236}">
                      <a16:creationId xmlns:a16="http://schemas.microsoft.com/office/drawing/2014/main" id="{835E44D1-AC69-4BA9-A503-3AD6FCCF5F25}"/>
                    </a:ext>
                  </a:extLst>
                </p14:cNvPr>
                <p14:cNvContentPartPr/>
                <p14:nvPr/>
              </p14:nvContentPartPr>
              <p14:xfrm>
                <a:off x="4610258" y="1598608"/>
                <a:ext cx="81720" cy="315720"/>
              </p14:xfrm>
            </p:contentPart>
          </mc:Choice>
          <mc:Fallback xmlns="">
            <p:pic>
              <p:nvPicPr>
                <p:cNvPr id="46" name="Ink 45">
                  <a:extLst>
                    <a:ext uri="{FF2B5EF4-FFF2-40B4-BE49-F238E27FC236}">
                      <a16:creationId xmlns:a16="http://schemas.microsoft.com/office/drawing/2014/main" id="{835E44D1-AC69-4BA9-A503-3AD6FCCF5F25}"/>
                    </a:ext>
                  </a:extLst>
                </p:cNvPr>
                <p:cNvPicPr/>
                <p:nvPr/>
              </p:nvPicPr>
              <p:blipFill>
                <a:blip r:embed="rId132"/>
                <a:stretch>
                  <a:fillRect/>
                </a:stretch>
              </p:blipFill>
              <p:spPr>
                <a:xfrm>
                  <a:off x="4592618" y="1580968"/>
                  <a:ext cx="1173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7" name="Ink 46">
                  <a:extLst>
                    <a:ext uri="{FF2B5EF4-FFF2-40B4-BE49-F238E27FC236}">
                      <a16:creationId xmlns:a16="http://schemas.microsoft.com/office/drawing/2014/main" id="{84F39C63-AACE-427F-9E0D-DDB04933F79F}"/>
                    </a:ext>
                  </a:extLst>
                </p14:cNvPr>
                <p14:cNvContentPartPr/>
                <p14:nvPr/>
              </p14:nvContentPartPr>
              <p14:xfrm>
                <a:off x="5208218" y="1176328"/>
                <a:ext cx="401760" cy="414000"/>
              </p14:xfrm>
            </p:contentPart>
          </mc:Choice>
          <mc:Fallback xmlns="">
            <p:pic>
              <p:nvPicPr>
                <p:cNvPr id="47" name="Ink 46">
                  <a:extLst>
                    <a:ext uri="{FF2B5EF4-FFF2-40B4-BE49-F238E27FC236}">
                      <a16:creationId xmlns:a16="http://schemas.microsoft.com/office/drawing/2014/main" id="{84F39C63-AACE-427F-9E0D-DDB04933F79F}"/>
                    </a:ext>
                  </a:extLst>
                </p:cNvPr>
                <p:cNvPicPr/>
                <p:nvPr/>
              </p:nvPicPr>
              <p:blipFill>
                <a:blip r:embed="rId134"/>
                <a:stretch>
                  <a:fillRect/>
                </a:stretch>
              </p:blipFill>
              <p:spPr>
                <a:xfrm>
                  <a:off x="5190218" y="1158688"/>
                  <a:ext cx="4374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9" name="Ink 48">
                  <a:extLst>
                    <a:ext uri="{FF2B5EF4-FFF2-40B4-BE49-F238E27FC236}">
                      <a16:creationId xmlns:a16="http://schemas.microsoft.com/office/drawing/2014/main" id="{7DA26D67-8B87-45E7-9B6C-324270EC4BCC}"/>
                    </a:ext>
                  </a:extLst>
                </p14:cNvPr>
                <p14:cNvContentPartPr/>
                <p14:nvPr/>
              </p14:nvContentPartPr>
              <p14:xfrm>
                <a:off x="5053058" y="1676368"/>
                <a:ext cx="119520" cy="232920"/>
              </p14:xfrm>
            </p:contentPart>
          </mc:Choice>
          <mc:Fallback xmlns="">
            <p:pic>
              <p:nvPicPr>
                <p:cNvPr id="49" name="Ink 48">
                  <a:extLst>
                    <a:ext uri="{FF2B5EF4-FFF2-40B4-BE49-F238E27FC236}">
                      <a16:creationId xmlns:a16="http://schemas.microsoft.com/office/drawing/2014/main" id="{7DA26D67-8B87-45E7-9B6C-324270EC4BCC}"/>
                    </a:ext>
                  </a:extLst>
                </p:cNvPr>
                <p:cNvPicPr/>
                <p:nvPr/>
              </p:nvPicPr>
              <p:blipFill>
                <a:blip r:embed="rId136"/>
                <a:stretch>
                  <a:fillRect/>
                </a:stretch>
              </p:blipFill>
              <p:spPr>
                <a:xfrm>
                  <a:off x="5035058" y="1658728"/>
                  <a:ext cx="155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50" name="Ink 49">
                  <a:extLst>
                    <a:ext uri="{FF2B5EF4-FFF2-40B4-BE49-F238E27FC236}">
                      <a16:creationId xmlns:a16="http://schemas.microsoft.com/office/drawing/2014/main" id="{B71F188D-757F-4977-8875-2B3F6B2B2F90}"/>
                    </a:ext>
                  </a:extLst>
                </p14:cNvPr>
                <p14:cNvContentPartPr/>
                <p14:nvPr/>
              </p14:nvContentPartPr>
              <p14:xfrm>
                <a:off x="5223698" y="1661608"/>
                <a:ext cx="101520" cy="262440"/>
              </p14:xfrm>
            </p:contentPart>
          </mc:Choice>
          <mc:Fallback xmlns="">
            <p:pic>
              <p:nvPicPr>
                <p:cNvPr id="50" name="Ink 49">
                  <a:extLst>
                    <a:ext uri="{FF2B5EF4-FFF2-40B4-BE49-F238E27FC236}">
                      <a16:creationId xmlns:a16="http://schemas.microsoft.com/office/drawing/2014/main" id="{B71F188D-757F-4977-8875-2B3F6B2B2F90}"/>
                    </a:ext>
                  </a:extLst>
                </p:cNvPr>
                <p:cNvPicPr/>
                <p:nvPr/>
              </p:nvPicPr>
              <p:blipFill>
                <a:blip r:embed="rId138"/>
                <a:stretch>
                  <a:fillRect/>
                </a:stretch>
              </p:blipFill>
              <p:spPr>
                <a:xfrm>
                  <a:off x="5205698" y="1643608"/>
                  <a:ext cx="1371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2" name="Ink 51">
                  <a:extLst>
                    <a:ext uri="{FF2B5EF4-FFF2-40B4-BE49-F238E27FC236}">
                      <a16:creationId xmlns:a16="http://schemas.microsoft.com/office/drawing/2014/main" id="{36D65C22-5FA0-4842-9042-F0439D2E0F61}"/>
                    </a:ext>
                  </a:extLst>
                </p14:cNvPr>
                <p14:cNvContentPartPr/>
                <p14:nvPr/>
              </p14:nvContentPartPr>
              <p14:xfrm>
                <a:off x="5583698" y="1201888"/>
                <a:ext cx="37800" cy="577440"/>
              </p14:xfrm>
            </p:contentPart>
          </mc:Choice>
          <mc:Fallback xmlns="">
            <p:pic>
              <p:nvPicPr>
                <p:cNvPr id="52" name="Ink 51">
                  <a:extLst>
                    <a:ext uri="{FF2B5EF4-FFF2-40B4-BE49-F238E27FC236}">
                      <a16:creationId xmlns:a16="http://schemas.microsoft.com/office/drawing/2014/main" id="{36D65C22-5FA0-4842-9042-F0439D2E0F61}"/>
                    </a:ext>
                  </a:extLst>
                </p:cNvPr>
                <p:cNvPicPr/>
                <p:nvPr/>
              </p:nvPicPr>
              <p:blipFill>
                <a:blip r:embed="rId140"/>
                <a:stretch>
                  <a:fillRect/>
                </a:stretch>
              </p:blipFill>
              <p:spPr>
                <a:xfrm>
                  <a:off x="5566058" y="1183888"/>
                  <a:ext cx="7344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3" name="Ink 52">
                  <a:extLst>
                    <a:ext uri="{FF2B5EF4-FFF2-40B4-BE49-F238E27FC236}">
                      <a16:creationId xmlns:a16="http://schemas.microsoft.com/office/drawing/2014/main" id="{7A6C8E55-7F20-418E-87B3-D3882CD0CEB6}"/>
                    </a:ext>
                  </a:extLst>
                </p14:cNvPr>
                <p14:cNvContentPartPr/>
                <p14:nvPr/>
              </p14:nvContentPartPr>
              <p14:xfrm>
                <a:off x="5485418" y="1943848"/>
                <a:ext cx="69480" cy="45720"/>
              </p14:xfrm>
            </p:contentPart>
          </mc:Choice>
          <mc:Fallback xmlns="">
            <p:pic>
              <p:nvPicPr>
                <p:cNvPr id="53" name="Ink 52">
                  <a:extLst>
                    <a:ext uri="{FF2B5EF4-FFF2-40B4-BE49-F238E27FC236}">
                      <a16:creationId xmlns:a16="http://schemas.microsoft.com/office/drawing/2014/main" id="{7A6C8E55-7F20-418E-87B3-D3882CD0CEB6}"/>
                    </a:ext>
                  </a:extLst>
                </p:cNvPr>
                <p:cNvPicPr/>
                <p:nvPr/>
              </p:nvPicPr>
              <p:blipFill>
                <a:blip r:embed="rId142"/>
                <a:stretch>
                  <a:fillRect/>
                </a:stretch>
              </p:blipFill>
              <p:spPr>
                <a:xfrm>
                  <a:off x="5467418" y="1926208"/>
                  <a:ext cx="1051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Ink 142">
                  <a:extLst>
                    <a:ext uri="{FF2B5EF4-FFF2-40B4-BE49-F238E27FC236}">
                      <a16:creationId xmlns:a16="http://schemas.microsoft.com/office/drawing/2014/main" id="{D4094198-4E75-49E5-BEA7-1B75120CF001}"/>
                    </a:ext>
                  </a:extLst>
                </p14:cNvPr>
                <p14:cNvContentPartPr/>
                <p14:nvPr/>
              </p14:nvContentPartPr>
              <p14:xfrm>
                <a:off x="5583698" y="2036008"/>
                <a:ext cx="16560" cy="9360"/>
              </p14:xfrm>
            </p:contentPart>
          </mc:Choice>
          <mc:Fallback xmlns="">
            <p:pic>
              <p:nvPicPr>
                <p:cNvPr id="143" name="Ink 142">
                  <a:extLst>
                    <a:ext uri="{FF2B5EF4-FFF2-40B4-BE49-F238E27FC236}">
                      <a16:creationId xmlns:a16="http://schemas.microsoft.com/office/drawing/2014/main" id="{D4094198-4E75-49E5-BEA7-1B75120CF001}"/>
                    </a:ext>
                  </a:extLst>
                </p:cNvPr>
                <p:cNvPicPr/>
                <p:nvPr/>
              </p:nvPicPr>
              <p:blipFill>
                <a:blip r:embed="rId144"/>
                <a:stretch>
                  <a:fillRect/>
                </a:stretch>
              </p:blipFill>
              <p:spPr>
                <a:xfrm>
                  <a:off x="5566058" y="2018008"/>
                  <a:ext cx="52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0" name="Ink 149">
                  <a:extLst>
                    <a:ext uri="{FF2B5EF4-FFF2-40B4-BE49-F238E27FC236}">
                      <a16:creationId xmlns:a16="http://schemas.microsoft.com/office/drawing/2014/main" id="{B2F4001C-ED0D-4046-83A1-7BE0722EFED2}"/>
                    </a:ext>
                  </a:extLst>
                </p14:cNvPr>
                <p14:cNvContentPartPr/>
                <p14:nvPr/>
              </p14:nvContentPartPr>
              <p14:xfrm>
                <a:off x="5161058" y="3008368"/>
                <a:ext cx="407160" cy="430200"/>
              </p14:xfrm>
            </p:contentPart>
          </mc:Choice>
          <mc:Fallback xmlns="">
            <p:pic>
              <p:nvPicPr>
                <p:cNvPr id="150" name="Ink 149">
                  <a:extLst>
                    <a:ext uri="{FF2B5EF4-FFF2-40B4-BE49-F238E27FC236}">
                      <a16:creationId xmlns:a16="http://schemas.microsoft.com/office/drawing/2014/main" id="{B2F4001C-ED0D-4046-83A1-7BE0722EFED2}"/>
                    </a:ext>
                  </a:extLst>
                </p:cNvPr>
                <p:cNvPicPr/>
                <p:nvPr/>
              </p:nvPicPr>
              <p:blipFill>
                <a:blip r:embed="rId146"/>
                <a:stretch>
                  <a:fillRect/>
                </a:stretch>
              </p:blipFill>
              <p:spPr>
                <a:xfrm>
                  <a:off x="5143058" y="2990728"/>
                  <a:ext cx="44280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2" name="Ink 151">
                  <a:extLst>
                    <a:ext uri="{FF2B5EF4-FFF2-40B4-BE49-F238E27FC236}">
                      <a16:creationId xmlns:a16="http://schemas.microsoft.com/office/drawing/2014/main" id="{45EC4274-B7D6-4852-8BD0-700537F7E29F}"/>
                    </a:ext>
                  </a:extLst>
                </p14:cNvPr>
                <p14:cNvContentPartPr/>
                <p14:nvPr/>
              </p14:nvContentPartPr>
              <p14:xfrm>
                <a:off x="5050898" y="3473128"/>
                <a:ext cx="92880" cy="331200"/>
              </p14:xfrm>
            </p:contentPart>
          </mc:Choice>
          <mc:Fallback xmlns="">
            <p:pic>
              <p:nvPicPr>
                <p:cNvPr id="152" name="Ink 151">
                  <a:extLst>
                    <a:ext uri="{FF2B5EF4-FFF2-40B4-BE49-F238E27FC236}">
                      <a16:creationId xmlns:a16="http://schemas.microsoft.com/office/drawing/2014/main" id="{45EC4274-B7D6-4852-8BD0-700537F7E29F}"/>
                    </a:ext>
                  </a:extLst>
                </p:cNvPr>
                <p:cNvPicPr/>
                <p:nvPr/>
              </p:nvPicPr>
              <p:blipFill>
                <a:blip r:embed="rId148"/>
                <a:stretch>
                  <a:fillRect/>
                </a:stretch>
              </p:blipFill>
              <p:spPr>
                <a:xfrm>
                  <a:off x="5033258" y="3455488"/>
                  <a:ext cx="1285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4" name="Ink 153">
                  <a:extLst>
                    <a:ext uri="{FF2B5EF4-FFF2-40B4-BE49-F238E27FC236}">
                      <a16:creationId xmlns:a16="http://schemas.microsoft.com/office/drawing/2014/main" id="{A7D0F8FB-8AF5-41ED-B9DC-80FF5EFBBF93}"/>
                    </a:ext>
                  </a:extLst>
                </p14:cNvPr>
                <p14:cNvContentPartPr/>
                <p14:nvPr/>
              </p14:nvContentPartPr>
              <p14:xfrm>
                <a:off x="5685578" y="3015568"/>
                <a:ext cx="13680" cy="7560"/>
              </p14:xfrm>
            </p:contentPart>
          </mc:Choice>
          <mc:Fallback xmlns="">
            <p:pic>
              <p:nvPicPr>
                <p:cNvPr id="154" name="Ink 153">
                  <a:extLst>
                    <a:ext uri="{FF2B5EF4-FFF2-40B4-BE49-F238E27FC236}">
                      <a16:creationId xmlns:a16="http://schemas.microsoft.com/office/drawing/2014/main" id="{A7D0F8FB-8AF5-41ED-B9DC-80FF5EFBBF93}"/>
                    </a:ext>
                  </a:extLst>
                </p:cNvPr>
                <p:cNvPicPr/>
                <p:nvPr/>
              </p:nvPicPr>
              <p:blipFill>
                <a:blip r:embed="rId150"/>
                <a:stretch>
                  <a:fillRect/>
                </a:stretch>
              </p:blipFill>
              <p:spPr>
                <a:xfrm>
                  <a:off x="5667578" y="2997928"/>
                  <a:ext cx="49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5" name="Ink 154">
                  <a:extLst>
                    <a:ext uri="{FF2B5EF4-FFF2-40B4-BE49-F238E27FC236}">
                      <a16:creationId xmlns:a16="http://schemas.microsoft.com/office/drawing/2014/main" id="{3A31C021-A7C3-4927-89A6-26916A27E3C3}"/>
                    </a:ext>
                  </a:extLst>
                </p14:cNvPr>
                <p14:cNvContentPartPr/>
                <p14:nvPr/>
              </p14:nvContentPartPr>
              <p14:xfrm>
                <a:off x="5507738" y="3034288"/>
                <a:ext cx="191160" cy="364320"/>
              </p14:xfrm>
            </p:contentPart>
          </mc:Choice>
          <mc:Fallback xmlns="">
            <p:pic>
              <p:nvPicPr>
                <p:cNvPr id="155" name="Ink 154">
                  <a:extLst>
                    <a:ext uri="{FF2B5EF4-FFF2-40B4-BE49-F238E27FC236}">
                      <a16:creationId xmlns:a16="http://schemas.microsoft.com/office/drawing/2014/main" id="{3A31C021-A7C3-4927-89A6-26916A27E3C3}"/>
                    </a:ext>
                  </a:extLst>
                </p:cNvPr>
                <p:cNvPicPr/>
                <p:nvPr/>
              </p:nvPicPr>
              <p:blipFill>
                <a:blip r:embed="rId152"/>
                <a:stretch>
                  <a:fillRect/>
                </a:stretch>
              </p:blipFill>
              <p:spPr>
                <a:xfrm>
                  <a:off x="5490098" y="3016288"/>
                  <a:ext cx="22680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7" name="Ink 156">
                  <a:extLst>
                    <a:ext uri="{FF2B5EF4-FFF2-40B4-BE49-F238E27FC236}">
                      <a16:creationId xmlns:a16="http://schemas.microsoft.com/office/drawing/2014/main" id="{1BE8A24F-4971-458E-B9DF-5CCE087A555D}"/>
                    </a:ext>
                  </a:extLst>
                </p14:cNvPr>
                <p14:cNvContentPartPr/>
                <p14:nvPr/>
              </p14:nvContentPartPr>
              <p14:xfrm>
                <a:off x="5399018" y="3519208"/>
                <a:ext cx="95040" cy="168480"/>
              </p14:xfrm>
            </p:contentPart>
          </mc:Choice>
          <mc:Fallback xmlns="">
            <p:pic>
              <p:nvPicPr>
                <p:cNvPr id="157" name="Ink 156">
                  <a:extLst>
                    <a:ext uri="{FF2B5EF4-FFF2-40B4-BE49-F238E27FC236}">
                      <a16:creationId xmlns:a16="http://schemas.microsoft.com/office/drawing/2014/main" id="{1BE8A24F-4971-458E-B9DF-5CCE087A555D}"/>
                    </a:ext>
                  </a:extLst>
                </p:cNvPr>
                <p:cNvPicPr/>
                <p:nvPr/>
              </p:nvPicPr>
              <p:blipFill>
                <a:blip r:embed="rId154"/>
                <a:stretch>
                  <a:fillRect/>
                </a:stretch>
              </p:blipFill>
              <p:spPr>
                <a:xfrm>
                  <a:off x="5381018" y="3501568"/>
                  <a:ext cx="1306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9" name="Ink 158">
                  <a:extLst>
                    <a:ext uri="{FF2B5EF4-FFF2-40B4-BE49-F238E27FC236}">
                      <a16:creationId xmlns:a16="http://schemas.microsoft.com/office/drawing/2014/main" id="{C7CC4703-B840-40E8-866F-C1285E877801}"/>
                    </a:ext>
                  </a:extLst>
                </p14:cNvPr>
                <p14:cNvContentPartPr/>
                <p14:nvPr/>
              </p14:nvContentPartPr>
              <p14:xfrm>
                <a:off x="5526098" y="3517768"/>
                <a:ext cx="137160" cy="243360"/>
              </p14:xfrm>
            </p:contentPart>
          </mc:Choice>
          <mc:Fallback xmlns="">
            <p:pic>
              <p:nvPicPr>
                <p:cNvPr id="159" name="Ink 158">
                  <a:extLst>
                    <a:ext uri="{FF2B5EF4-FFF2-40B4-BE49-F238E27FC236}">
                      <a16:creationId xmlns:a16="http://schemas.microsoft.com/office/drawing/2014/main" id="{C7CC4703-B840-40E8-866F-C1285E877801}"/>
                    </a:ext>
                  </a:extLst>
                </p:cNvPr>
                <p:cNvPicPr/>
                <p:nvPr/>
              </p:nvPicPr>
              <p:blipFill>
                <a:blip r:embed="rId156"/>
                <a:stretch>
                  <a:fillRect/>
                </a:stretch>
              </p:blipFill>
              <p:spPr>
                <a:xfrm>
                  <a:off x="5508098" y="3499768"/>
                  <a:ext cx="1728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1" name="Ink 160">
                  <a:extLst>
                    <a:ext uri="{FF2B5EF4-FFF2-40B4-BE49-F238E27FC236}">
                      <a16:creationId xmlns:a16="http://schemas.microsoft.com/office/drawing/2014/main" id="{446AB1AE-3D06-4CC2-934B-EC3DB0FCCD28}"/>
                    </a:ext>
                  </a:extLst>
                </p14:cNvPr>
                <p14:cNvContentPartPr/>
                <p14:nvPr/>
              </p14:nvContentPartPr>
              <p14:xfrm>
                <a:off x="5758298" y="3067768"/>
                <a:ext cx="168480" cy="391680"/>
              </p14:xfrm>
            </p:contentPart>
          </mc:Choice>
          <mc:Fallback xmlns="">
            <p:pic>
              <p:nvPicPr>
                <p:cNvPr id="161" name="Ink 160">
                  <a:extLst>
                    <a:ext uri="{FF2B5EF4-FFF2-40B4-BE49-F238E27FC236}">
                      <a16:creationId xmlns:a16="http://schemas.microsoft.com/office/drawing/2014/main" id="{446AB1AE-3D06-4CC2-934B-EC3DB0FCCD28}"/>
                    </a:ext>
                  </a:extLst>
                </p:cNvPr>
                <p:cNvPicPr/>
                <p:nvPr/>
              </p:nvPicPr>
              <p:blipFill>
                <a:blip r:embed="rId158"/>
                <a:stretch>
                  <a:fillRect/>
                </a:stretch>
              </p:blipFill>
              <p:spPr>
                <a:xfrm>
                  <a:off x="5740658" y="3049768"/>
                  <a:ext cx="2041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2" name="Ink 161">
                  <a:extLst>
                    <a:ext uri="{FF2B5EF4-FFF2-40B4-BE49-F238E27FC236}">
                      <a16:creationId xmlns:a16="http://schemas.microsoft.com/office/drawing/2014/main" id="{880C7094-7C96-4F14-9A9E-4CEC18CB830F}"/>
                    </a:ext>
                  </a:extLst>
                </p14:cNvPr>
                <p14:cNvContentPartPr/>
                <p14:nvPr/>
              </p14:nvContentPartPr>
              <p14:xfrm>
                <a:off x="5909138" y="3703528"/>
                <a:ext cx="10080" cy="21960"/>
              </p14:xfrm>
            </p:contentPart>
          </mc:Choice>
          <mc:Fallback xmlns="">
            <p:pic>
              <p:nvPicPr>
                <p:cNvPr id="162" name="Ink 161">
                  <a:extLst>
                    <a:ext uri="{FF2B5EF4-FFF2-40B4-BE49-F238E27FC236}">
                      <a16:creationId xmlns:a16="http://schemas.microsoft.com/office/drawing/2014/main" id="{880C7094-7C96-4F14-9A9E-4CEC18CB830F}"/>
                    </a:ext>
                  </a:extLst>
                </p:cNvPr>
                <p:cNvPicPr/>
                <p:nvPr/>
              </p:nvPicPr>
              <p:blipFill>
                <a:blip r:embed="rId160"/>
                <a:stretch>
                  <a:fillRect/>
                </a:stretch>
              </p:blipFill>
              <p:spPr>
                <a:xfrm>
                  <a:off x="5891138" y="3685528"/>
                  <a:ext cx="45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01A2A37-ADC2-4DC6-A611-96203856AC2B}"/>
                    </a:ext>
                  </a:extLst>
                </p14:cNvPr>
                <p14:cNvContentPartPr/>
                <p14:nvPr/>
              </p14:nvContentPartPr>
              <p14:xfrm>
                <a:off x="5952698" y="3126448"/>
                <a:ext cx="234720" cy="408960"/>
              </p14:xfrm>
            </p:contentPart>
          </mc:Choice>
          <mc:Fallback xmlns="">
            <p:pic>
              <p:nvPicPr>
                <p:cNvPr id="164" name="Ink 163">
                  <a:extLst>
                    <a:ext uri="{FF2B5EF4-FFF2-40B4-BE49-F238E27FC236}">
                      <a16:creationId xmlns:a16="http://schemas.microsoft.com/office/drawing/2014/main" id="{E01A2A37-ADC2-4DC6-A611-96203856AC2B}"/>
                    </a:ext>
                  </a:extLst>
                </p:cNvPr>
                <p:cNvPicPr/>
                <p:nvPr/>
              </p:nvPicPr>
              <p:blipFill>
                <a:blip r:embed="rId162"/>
                <a:stretch>
                  <a:fillRect/>
                </a:stretch>
              </p:blipFill>
              <p:spPr>
                <a:xfrm>
                  <a:off x="5935058" y="3108448"/>
                  <a:ext cx="270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1121452-3DA4-4AF9-9C01-B1EB55D088A4}"/>
                    </a:ext>
                  </a:extLst>
                </p14:cNvPr>
                <p14:cNvContentPartPr/>
                <p14:nvPr/>
              </p14:nvContentPartPr>
              <p14:xfrm>
                <a:off x="6145298" y="3647008"/>
                <a:ext cx="58320" cy="170640"/>
              </p14:xfrm>
            </p:contentPart>
          </mc:Choice>
          <mc:Fallback xmlns="">
            <p:pic>
              <p:nvPicPr>
                <p:cNvPr id="165" name="Ink 164">
                  <a:extLst>
                    <a:ext uri="{FF2B5EF4-FFF2-40B4-BE49-F238E27FC236}">
                      <a16:creationId xmlns:a16="http://schemas.microsoft.com/office/drawing/2014/main" id="{21121452-3DA4-4AF9-9C01-B1EB55D088A4}"/>
                    </a:ext>
                  </a:extLst>
                </p:cNvPr>
                <p:cNvPicPr/>
                <p:nvPr/>
              </p:nvPicPr>
              <p:blipFill>
                <a:blip r:embed="rId164"/>
                <a:stretch>
                  <a:fillRect/>
                </a:stretch>
              </p:blipFill>
              <p:spPr>
                <a:xfrm>
                  <a:off x="6127658" y="3629008"/>
                  <a:ext cx="93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508DC81-529E-4092-87A1-A2D147784185}"/>
                    </a:ext>
                  </a:extLst>
                </p14:cNvPr>
                <p14:cNvContentPartPr/>
                <p14:nvPr/>
              </p14:nvContentPartPr>
              <p14:xfrm>
                <a:off x="6255098" y="3679408"/>
                <a:ext cx="83520" cy="199440"/>
              </p14:xfrm>
            </p:contentPart>
          </mc:Choice>
          <mc:Fallback xmlns="">
            <p:pic>
              <p:nvPicPr>
                <p:cNvPr id="166" name="Ink 165">
                  <a:extLst>
                    <a:ext uri="{FF2B5EF4-FFF2-40B4-BE49-F238E27FC236}">
                      <a16:creationId xmlns:a16="http://schemas.microsoft.com/office/drawing/2014/main" id="{0508DC81-529E-4092-87A1-A2D147784185}"/>
                    </a:ext>
                  </a:extLst>
                </p:cNvPr>
                <p:cNvPicPr/>
                <p:nvPr/>
              </p:nvPicPr>
              <p:blipFill>
                <a:blip r:embed="rId166"/>
                <a:stretch>
                  <a:fillRect/>
                </a:stretch>
              </p:blipFill>
              <p:spPr>
                <a:xfrm>
                  <a:off x="6237098" y="3661768"/>
                  <a:ext cx="119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8" name="Ink 167">
                  <a:extLst>
                    <a:ext uri="{FF2B5EF4-FFF2-40B4-BE49-F238E27FC236}">
                      <a16:creationId xmlns:a16="http://schemas.microsoft.com/office/drawing/2014/main" id="{82CD2A64-1BE9-4EEE-9FAD-A40238121323}"/>
                    </a:ext>
                  </a:extLst>
                </p14:cNvPr>
                <p14:cNvContentPartPr/>
                <p14:nvPr/>
              </p14:nvContentPartPr>
              <p14:xfrm>
                <a:off x="6065738" y="3060568"/>
                <a:ext cx="534600" cy="654840"/>
              </p14:xfrm>
            </p:contentPart>
          </mc:Choice>
          <mc:Fallback xmlns="">
            <p:pic>
              <p:nvPicPr>
                <p:cNvPr id="168" name="Ink 167">
                  <a:extLst>
                    <a:ext uri="{FF2B5EF4-FFF2-40B4-BE49-F238E27FC236}">
                      <a16:creationId xmlns:a16="http://schemas.microsoft.com/office/drawing/2014/main" id="{82CD2A64-1BE9-4EEE-9FAD-A40238121323}"/>
                    </a:ext>
                  </a:extLst>
                </p:cNvPr>
                <p:cNvPicPr/>
                <p:nvPr/>
              </p:nvPicPr>
              <p:blipFill>
                <a:blip r:embed="rId168"/>
                <a:stretch>
                  <a:fillRect/>
                </a:stretch>
              </p:blipFill>
              <p:spPr>
                <a:xfrm>
                  <a:off x="6048098" y="3042568"/>
                  <a:ext cx="57024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9" name="Ink 168">
                  <a:extLst>
                    <a:ext uri="{FF2B5EF4-FFF2-40B4-BE49-F238E27FC236}">
                      <a16:creationId xmlns:a16="http://schemas.microsoft.com/office/drawing/2014/main" id="{2F3BDB46-79AD-46FC-B21D-4A11398818B7}"/>
                    </a:ext>
                  </a:extLst>
                </p14:cNvPr>
                <p14:cNvContentPartPr/>
                <p14:nvPr/>
              </p14:nvContentPartPr>
              <p14:xfrm>
                <a:off x="6574058" y="3555208"/>
                <a:ext cx="136800" cy="405720"/>
              </p14:xfrm>
            </p:contentPart>
          </mc:Choice>
          <mc:Fallback xmlns="">
            <p:pic>
              <p:nvPicPr>
                <p:cNvPr id="169" name="Ink 168">
                  <a:extLst>
                    <a:ext uri="{FF2B5EF4-FFF2-40B4-BE49-F238E27FC236}">
                      <a16:creationId xmlns:a16="http://schemas.microsoft.com/office/drawing/2014/main" id="{2F3BDB46-79AD-46FC-B21D-4A11398818B7}"/>
                    </a:ext>
                  </a:extLst>
                </p:cNvPr>
                <p:cNvPicPr/>
                <p:nvPr/>
              </p:nvPicPr>
              <p:blipFill>
                <a:blip r:embed="rId170"/>
                <a:stretch>
                  <a:fillRect/>
                </a:stretch>
              </p:blipFill>
              <p:spPr>
                <a:xfrm>
                  <a:off x="6556418" y="3537208"/>
                  <a:ext cx="1724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71" name="Ink 170">
                  <a:extLst>
                    <a:ext uri="{FF2B5EF4-FFF2-40B4-BE49-F238E27FC236}">
                      <a16:creationId xmlns:a16="http://schemas.microsoft.com/office/drawing/2014/main" id="{FF85401D-1BEB-4EBA-8601-3F95E20F62E6}"/>
                    </a:ext>
                  </a:extLst>
                </p14:cNvPr>
                <p14:cNvContentPartPr/>
                <p14:nvPr/>
              </p14:nvContentPartPr>
              <p14:xfrm>
                <a:off x="5496578" y="3832768"/>
                <a:ext cx="33840" cy="184680"/>
              </p14:xfrm>
            </p:contentPart>
          </mc:Choice>
          <mc:Fallback xmlns="">
            <p:pic>
              <p:nvPicPr>
                <p:cNvPr id="171" name="Ink 170">
                  <a:extLst>
                    <a:ext uri="{FF2B5EF4-FFF2-40B4-BE49-F238E27FC236}">
                      <a16:creationId xmlns:a16="http://schemas.microsoft.com/office/drawing/2014/main" id="{FF85401D-1BEB-4EBA-8601-3F95E20F62E6}"/>
                    </a:ext>
                  </a:extLst>
                </p:cNvPr>
                <p:cNvPicPr/>
                <p:nvPr/>
              </p:nvPicPr>
              <p:blipFill>
                <a:blip r:embed="rId172"/>
                <a:stretch>
                  <a:fillRect/>
                </a:stretch>
              </p:blipFill>
              <p:spPr>
                <a:xfrm>
                  <a:off x="5478578" y="3814768"/>
                  <a:ext cx="694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2" name="Ink 171">
                  <a:extLst>
                    <a:ext uri="{FF2B5EF4-FFF2-40B4-BE49-F238E27FC236}">
                      <a16:creationId xmlns:a16="http://schemas.microsoft.com/office/drawing/2014/main" id="{0EAD44CF-4F60-4F03-8734-B213DD7D92F2}"/>
                    </a:ext>
                  </a:extLst>
                </p14:cNvPr>
                <p14:cNvContentPartPr/>
                <p14:nvPr/>
              </p14:nvContentPartPr>
              <p14:xfrm>
                <a:off x="5340698" y="4104568"/>
                <a:ext cx="92880" cy="151920"/>
              </p14:xfrm>
            </p:contentPart>
          </mc:Choice>
          <mc:Fallback xmlns="">
            <p:pic>
              <p:nvPicPr>
                <p:cNvPr id="172" name="Ink 171">
                  <a:extLst>
                    <a:ext uri="{FF2B5EF4-FFF2-40B4-BE49-F238E27FC236}">
                      <a16:creationId xmlns:a16="http://schemas.microsoft.com/office/drawing/2014/main" id="{0EAD44CF-4F60-4F03-8734-B213DD7D92F2}"/>
                    </a:ext>
                  </a:extLst>
                </p:cNvPr>
                <p:cNvPicPr/>
                <p:nvPr/>
              </p:nvPicPr>
              <p:blipFill>
                <a:blip r:embed="rId174"/>
                <a:stretch>
                  <a:fillRect/>
                </a:stretch>
              </p:blipFill>
              <p:spPr>
                <a:xfrm>
                  <a:off x="5323058" y="4086568"/>
                  <a:ext cx="128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4" name="Ink 173">
                  <a:extLst>
                    <a:ext uri="{FF2B5EF4-FFF2-40B4-BE49-F238E27FC236}">
                      <a16:creationId xmlns:a16="http://schemas.microsoft.com/office/drawing/2014/main" id="{8B254A7F-B84E-4BC1-A86B-13039D5076EF}"/>
                    </a:ext>
                  </a:extLst>
                </p14:cNvPr>
                <p14:cNvContentPartPr/>
                <p14:nvPr/>
              </p14:nvContentPartPr>
              <p14:xfrm>
                <a:off x="5559218" y="4096648"/>
                <a:ext cx="118800" cy="156960"/>
              </p14:xfrm>
            </p:contentPart>
          </mc:Choice>
          <mc:Fallback xmlns="">
            <p:pic>
              <p:nvPicPr>
                <p:cNvPr id="174" name="Ink 173">
                  <a:extLst>
                    <a:ext uri="{FF2B5EF4-FFF2-40B4-BE49-F238E27FC236}">
                      <a16:creationId xmlns:a16="http://schemas.microsoft.com/office/drawing/2014/main" id="{8B254A7F-B84E-4BC1-A86B-13039D5076EF}"/>
                    </a:ext>
                  </a:extLst>
                </p:cNvPr>
                <p:cNvPicPr/>
                <p:nvPr/>
              </p:nvPicPr>
              <p:blipFill>
                <a:blip r:embed="rId176"/>
                <a:stretch>
                  <a:fillRect/>
                </a:stretch>
              </p:blipFill>
              <p:spPr>
                <a:xfrm>
                  <a:off x="5541578" y="4078648"/>
                  <a:ext cx="1544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5" name="Ink 174">
                  <a:extLst>
                    <a:ext uri="{FF2B5EF4-FFF2-40B4-BE49-F238E27FC236}">
                      <a16:creationId xmlns:a16="http://schemas.microsoft.com/office/drawing/2014/main" id="{195A7B0F-498E-4593-B38C-C4FDC490DEE3}"/>
                    </a:ext>
                  </a:extLst>
                </p14:cNvPr>
                <p14:cNvContentPartPr/>
                <p14:nvPr/>
              </p14:nvContentPartPr>
              <p14:xfrm>
                <a:off x="5431418" y="4412728"/>
                <a:ext cx="32760" cy="197280"/>
              </p14:xfrm>
            </p:contentPart>
          </mc:Choice>
          <mc:Fallback xmlns="">
            <p:pic>
              <p:nvPicPr>
                <p:cNvPr id="175" name="Ink 174">
                  <a:extLst>
                    <a:ext uri="{FF2B5EF4-FFF2-40B4-BE49-F238E27FC236}">
                      <a16:creationId xmlns:a16="http://schemas.microsoft.com/office/drawing/2014/main" id="{195A7B0F-498E-4593-B38C-C4FDC490DEE3}"/>
                    </a:ext>
                  </a:extLst>
                </p:cNvPr>
                <p:cNvPicPr/>
                <p:nvPr/>
              </p:nvPicPr>
              <p:blipFill>
                <a:blip r:embed="rId178"/>
                <a:stretch>
                  <a:fillRect/>
                </a:stretch>
              </p:blipFill>
              <p:spPr>
                <a:xfrm>
                  <a:off x="5413418" y="4395088"/>
                  <a:ext cx="68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6" name="Ink 175">
                  <a:extLst>
                    <a:ext uri="{FF2B5EF4-FFF2-40B4-BE49-F238E27FC236}">
                      <a16:creationId xmlns:a16="http://schemas.microsoft.com/office/drawing/2014/main" id="{69F09B8F-9385-4136-9369-D34A9A5CE01F}"/>
                    </a:ext>
                  </a:extLst>
                </p14:cNvPr>
                <p14:cNvContentPartPr/>
                <p14:nvPr/>
              </p14:nvContentPartPr>
              <p14:xfrm>
                <a:off x="5240618" y="4707568"/>
                <a:ext cx="87480" cy="275040"/>
              </p14:xfrm>
            </p:contentPart>
          </mc:Choice>
          <mc:Fallback xmlns="">
            <p:pic>
              <p:nvPicPr>
                <p:cNvPr id="176" name="Ink 175">
                  <a:extLst>
                    <a:ext uri="{FF2B5EF4-FFF2-40B4-BE49-F238E27FC236}">
                      <a16:creationId xmlns:a16="http://schemas.microsoft.com/office/drawing/2014/main" id="{69F09B8F-9385-4136-9369-D34A9A5CE01F}"/>
                    </a:ext>
                  </a:extLst>
                </p:cNvPr>
                <p:cNvPicPr/>
                <p:nvPr/>
              </p:nvPicPr>
              <p:blipFill>
                <a:blip r:embed="rId180"/>
                <a:stretch>
                  <a:fillRect/>
                </a:stretch>
              </p:blipFill>
              <p:spPr>
                <a:xfrm>
                  <a:off x="5222618" y="4689568"/>
                  <a:ext cx="1231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7" name="Ink 176">
                  <a:extLst>
                    <a:ext uri="{FF2B5EF4-FFF2-40B4-BE49-F238E27FC236}">
                      <a16:creationId xmlns:a16="http://schemas.microsoft.com/office/drawing/2014/main" id="{608E571F-F698-42E9-AD50-ACD11708A557}"/>
                    </a:ext>
                  </a:extLst>
                </p14:cNvPr>
                <p14:cNvContentPartPr/>
                <p14:nvPr/>
              </p14:nvContentPartPr>
              <p14:xfrm>
                <a:off x="5462378" y="4686328"/>
                <a:ext cx="115200" cy="234720"/>
              </p14:xfrm>
            </p:contentPart>
          </mc:Choice>
          <mc:Fallback xmlns="">
            <p:pic>
              <p:nvPicPr>
                <p:cNvPr id="177" name="Ink 176">
                  <a:extLst>
                    <a:ext uri="{FF2B5EF4-FFF2-40B4-BE49-F238E27FC236}">
                      <a16:creationId xmlns:a16="http://schemas.microsoft.com/office/drawing/2014/main" id="{608E571F-F698-42E9-AD50-ACD11708A557}"/>
                    </a:ext>
                  </a:extLst>
                </p:cNvPr>
                <p:cNvPicPr/>
                <p:nvPr/>
              </p:nvPicPr>
              <p:blipFill>
                <a:blip r:embed="rId182"/>
                <a:stretch>
                  <a:fillRect/>
                </a:stretch>
              </p:blipFill>
              <p:spPr>
                <a:xfrm>
                  <a:off x="5444378" y="4668328"/>
                  <a:ext cx="1508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80" name="Ink 179">
                  <a:extLst>
                    <a:ext uri="{FF2B5EF4-FFF2-40B4-BE49-F238E27FC236}">
                      <a16:creationId xmlns:a16="http://schemas.microsoft.com/office/drawing/2014/main" id="{C5BD881C-C4A8-4595-84AB-E45CDA944C23}"/>
                    </a:ext>
                  </a:extLst>
                </p14:cNvPr>
                <p14:cNvContentPartPr/>
                <p14:nvPr/>
              </p14:nvContentPartPr>
              <p14:xfrm>
                <a:off x="6192098" y="3940768"/>
                <a:ext cx="24840" cy="380160"/>
              </p14:xfrm>
            </p:contentPart>
          </mc:Choice>
          <mc:Fallback xmlns="">
            <p:pic>
              <p:nvPicPr>
                <p:cNvPr id="180" name="Ink 179">
                  <a:extLst>
                    <a:ext uri="{FF2B5EF4-FFF2-40B4-BE49-F238E27FC236}">
                      <a16:creationId xmlns:a16="http://schemas.microsoft.com/office/drawing/2014/main" id="{C5BD881C-C4A8-4595-84AB-E45CDA944C23}"/>
                    </a:ext>
                  </a:extLst>
                </p:cNvPr>
                <p:cNvPicPr/>
                <p:nvPr/>
              </p:nvPicPr>
              <p:blipFill>
                <a:blip r:embed="rId184"/>
                <a:stretch>
                  <a:fillRect/>
                </a:stretch>
              </p:blipFill>
              <p:spPr>
                <a:xfrm>
                  <a:off x="6174098" y="3923128"/>
                  <a:ext cx="6048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81" name="Ink 180">
                  <a:extLst>
                    <a:ext uri="{FF2B5EF4-FFF2-40B4-BE49-F238E27FC236}">
                      <a16:creationId xmlns:a16="http://schemas.microsoft.com/office/drawing/2014/main" id="{42EAB809-B046-4220-8EBE-BF288EE77D8B}"/>
                    </a:ext>
                  </a:extLst>
                </p14:cNvPr>
                <p14:cNvContentPartPr/>
                <p14:nvPr/>
              </p14:nvContentPartPr>
              <p14:xfrm>
                <a:off x="6018218" y="4470328"/>
                <a:ext cx="110520" cy="388440"/>
              </p14:xfrm>
            </p:contentPart>
          </mc:Choice>
          <mc:Fallback xmlns="">
            <p:pic>
              <p:nvPicPr>
                <p:cNvPr id="181" name="Ink 180">
                  <a:extLst>
                    <a:ext uri="{FF2B5EF4-FFF2-40B4-BE49-F238E27FC236}">
                      <a16:creationId xmlns:a16="http://schemas.microsoft.com/office/drawing/2014/main" id="{42EAB809-B046-4220-8EBE-BF288EE77D8B}"/>
                    </a:ext>
                  </a:extLst>
                </p:cNvPr>
                <p:cNvPicPr/>
                <p:nvPr/>
              </p:nvPicPr>
              <p:blipFill>
                <a:blip r:embed="rId186"/>
                <a:stretch>
                  <a:fillRect/>
                </a:stretch>
              </p:blipFill>
              <p:spPr>
                <a:xfrm>
                  <a:off x="6000578" y="4452328"/>
                  <a:ext cx="1461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82" name="Ink 181">
                  <a:extLst>
                    <a:ext uri="{FF2B5EF4-FFF2-40B4-BE49-F238E27FC236}">
                      <a16:creationId xmlns:a16="http://schemas.microsoft.com/office/drawing/2014/main" id="{8959400B-2B48-47FF-8566-7C93D0074023}"/>
                    </a:ext>
                  </a:extLst>
                </p14:cNvPr>
                <p14:cNvContentPartPr/>
                <p14:nvPr/>
              </p14:nvContentPartPr>
              <p14:xfrm>
                <a:off x="6321698" y="4449808"/>
                <a:ext cx="115200" cy="370080"/>
              </p14:xfrm>
            </p:contentPart>
          </mc:Choice>
          <mc:Fallback xmlns="">
            <p:pic>
              <p:nvPicPr>
                <p:cNvPr id="182" name="Ink 181">
                  <a:extLst>
                    <a:ext uri="{FF2B5EF4-FFF2-40B4-BE49-F238E27FC236}">
                      <a16:creationId xmlns:a16="http://schemas.microsoft.com/office/drawing/2014/main" id="{8959400B-2B48-47FF-8566-7C93D0074023}"/>
                    </a:ext>
                  </a:extLst>
                </p:cNvPr>
                <p:cNvPicPr/>
                <p:nvPr/>
              </p:nvPicPr>
              <p:blipFill>
                <a:blip r:embed="rId188"/>
                <a:stretch>
                  <a:fillRect/>
                </a:stretch>
              </p:blipFill>
              <p:spPr>
                <a:xfrm>
                  <a:off x="6304058" y="4432168"/>
                  <a:ext cx="150840" cy="405720"/>
                </a:xfrm>
                <a:prstGeom prst="rect">
                  <a:avLst/>
                </a:prstGeom>
              </p:spPr>
            </p:pic>
          </mc:Fallback>
        </mc:AlternateContent>
      </p:grpSp>
      <p:grpSp>
        <p:nvGrpSpPr>
          <p:cNvPr id="189" name="Group 188">
            <a:extLst>
              <a:ext uri="{FF2B5EF4-FFF2-40B4-BE49-F238E27FC236}">
                <a16:creationId xmlns:a16="http://schemas.microsoft.com/office/drawing/2014/main" id="{CDB9597F-D3F7-4DA8-BD5F-A44D5BA0F868}"/>
              </a:ext>
            </a:extLst>
          </p:cNvPr>
          <p:cNvGrpSpPr/>
          <p:nvPr/>
        </p:nvGrpSpPr>
        <p:grpSpPr>
          <a:xfrm>
            <a:off x="821258" y="4801528"/>
            <a:ext cx="74880" cy="40320"/>
            <a:chOff x="821258" y="4801528"/>
            <a:chExt cx="74880" cy="40320"/>
          </a:xfrm>
        </p:grpSpPr>
        <mc:AlternateContent xmlns:mc="http://schemas.openxmlformats.org/markup-compatibility/2006" xmlns:p14="http://schemas.microsoft.com/office/powerpoint/2010/main" xmlns:aink="http://schemas.microsoft.com/office/drawing/2016/ink">
          <mc:Choice Requires="p14 aink">
            <p:contentPart p14:bwMode="auto" r:id="rId189">
              <p14:nvContentPartPr>
                <p14:cNvPr id="185" name="Ink 184">
                  <a:extLst>
                    <a:ext uri="{FF2B5EF4-FFF2-40B4-BE49-F238E27FC236}">
                      <a16:creationId xmlns:a16="http://schemas.microsoft.com/office/drawing/2014/main" id="{83B83EF8-65DA-42D9-AB62-D159FAFB179F}"/>
                    </a:ext>
                  </a:extLst>
                </p14:cNvPr>
                <p14:cNvContentPartPr/>
                <p14:nvPr/>
              </p14:nvContentPartPr>
              <p14:xfrm>
                <a:off x="886778" y="4801528"/>
                <a:ext cx="9360" cy="5760"/>
              </p14:xfrm>
            </p:contentPart>
          </mc:Choice>
          <mc:Fallback xmlns="">
            <p:pic>
              <p:nvPicPr>
                <p:cNvPr id="185" name="Ink 184">
                  <a:extLst>
                    <a:ext uri="{FF2B5EF4-FFF2-40B4-BE49-F238E27FC236}">
                      <a16:creationId xmlns:a16="http://schemas.microsoft.com/office/drawing/2014/main" id="{83B83EF8-65DA-42D9-AB62-D159FAFB179F}"/>
                    </a:ext>
                  </a:extLst>
                </p:cNvPr>
                <p:cNvPicPr/>
                <p:nvPr/>
              </p:nvPicPr>
              <p:blipFill>
                <a:blip r:embed="rId190"/>
                <a:stretch>
                  <a:fillRect/>
                </a:stretch>
              </p:blipFill>
              <p:spPr>
                <a:xfrm>
                  <a:off x="851138" y="4585888"/>
                  <a:ext cx="8100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1">
              <p14:nvContentPartPr>
                <p14:cNvPr id="187" name="Ink 186">
                  <a:extLst>
                    <a:ext uri="{FF2B5EF4-FFF2-40B4-BE49-F238E27FC236}">
                      <a16:creationId xmlns:a16="http://schemas.microsoft.com/office/drawing/2014/main" id="{25428276-1D0F-42A4-93A5-094CD7A99901}"/>
                    </a:ext>
                  </a:extLst>
                </p14:cNvPr>
                <p14:cNvContentPartPr/>
                <p14:nvPr/>
              </p14:nvContentPartPr>
              <p14:xfrm>
                <a:off x="821258" y="4841488"/>
                <a:ext cx="720" cy="360"/>
              </p14:xfrm>
            </p:contentPart>
          </mc:Choice>
          <mc:Fallback xmlns="">
            <p:pic>
              <p:nvPicPr>
                <p:cNvPr id="187" name="Ink 186">
                  <a:extLst>
                    <a:ext uri="{FF2B5EF4-FFF2-40B4-BE49-F238E27FC236}">
                      <a16:creationId xmlns:a16="http://schemas.microsoft.com/office/drawing/2014/main" id="{25428276-1D0F-42A4-93A5-094CD7A99901}"/>
                    </a:ext>
                  </a:extLst>
                </p:cNvPr>
                <p:cNvPicPr/>
                <p:nvPr/>
              </p:nvPicPr>
              <p:blipFill>
                <a:blip r:embed="rId192"/>
                <a:stretch>
                  <a:fillRect/>
                </a:stretch>
              </p:blipFill>
              <p:spPr>
                <a:xfrm>
                  <a:off x="785258" y="4625848"/>
                  <a:ext cx="7236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3">
            <p14:nvContentPartPr>
              <p14:cNvPr id="198" name="Ink 197">
                <a:extLst>
                  <a:ext uri="{FF2B5EF4-FFF2-40B4-BE49-F238E27FC236}">
                    <a16:creationId xmlns:a16="http://schemas.microsoft.com/office/drawing/2014/main" id="{BDED5188-71CF-49B1-B5BC-68E7FEA47040}"/>
                  </a:ext>
                </a:extLst>
              </p14:cNvPr>
              <p14:cNvContentPartPr/>
              <p14:nvPr/>
            </p14:nvContentPartPr>
            <p14:xfrm>
              <a:off x="713618" y="5236048"/>
              <a:ext cx="1080" cy="2520"/>
            </p14:xfrm>
          </p:contentPart>
        </mc:Choice>
        <mc:Fallback xmlns="">
          <p:pic>
            <p:nvPicPr>
              <p:cNvPr id="198" name="Ink 197">
                <a:extLst>
                  <a:ext uri="{FF2B5EF4-FFF2-40B4-BE49-F238E27FC236}">
                    <a16:creationId xmlns:a16="http://schemas.microsoft.com/office/drawing/2014/main" id="{BDED5188-71CF-49B1-B5BC-68E7FEA47040}"/>
                  </a:ext>
                </a:extLst>
              </p:cNvPr>
              <p:cNvPicPr/>
              <p:nvPr/>
            </p:nvPicPr>
            <p:blipFill>
              <a:blip r:embed="rId194"/>
              <a:stretch>
                <a:fillRect/>
              </a:stretch>
            </p:blipFill>
            <p:spPr>
              <a:xfrm>
                <a:off x="677618" y="5020048"/>
                <a:ext cx="72720" cy="43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5">
            <p14:nvContentPartPr>
              <p14:cNvPr id="206" name="Ink 205">
                <a:extLst>
                  <a:ext uri="{FF2B5EF4-FFF2-40B4-BE49-F238E27FC236}">
                    <a16:creationId xmlns:a16="http://schemas.microsoft.com/office/drawing/2014/main" id="{EAD9AFE7-2465-4B3B-B8E0-DF1C70BEDE3A}"/>
                  </a:ext>
                </a:extLst>
              </p14:cNvPr>
              <p14:cNvContentPartPr/>
              <p14:nvPr/>
            </p14:nvContentPartPr>
            <p14:xfrm>
              <a:off x="2783618" y="5077288"/>
              <a:ext cx="6840" cy="360"/>
            </p14:xfrm>
          </p:contentPart>
        </mc:Choice>
        <mc:Fallback xmlns="">
          <p:pic>
            <p:nvPicPr>
              <p:cNvPr id="206" name="Ink 205">
                <a:extLst>
                  <a:ext uri="{FF2B5EF4-FFF2-40B4-BE49-F238E27FC236}">
                    <a16:creationId xmlns:a16="http://schemas.microsoft.com/office/drawing/2014/main" id="{EAD9AFE7-2465-4B3B-B8E0-DF1C70BEDE3A}"/>
                  </a:ext>
                </a:extLst>
              </p:cNvPr>
              <p:cNvPicPr/>
              <p:nvPr/>
            </p:nvPicPr>
            <p:blipFill>
              <a:blip r:embed="rId196"/>
              <a:stretch>
                <a:fillRect/>
              </a:stretch>
            </p:blipFill>
            <p:spPr>
              <a:xfrm>
                <a:off x="2747618" y="4861288"/>
                <a:ext cx="784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 name="Ink 1">
                <a:extLst>
                  <a:ext uri="{FF2B5EF4-FFF2-40B4-BE49-F238E27FC236}">
                    <a16:creationId xmlns:a16="http://schemas.microsoft.com/office/drawing/2014/main" id="{2AE64E0C-79D2-4989-BD55-67170300D9B3}"/>
                  </a:ext>
                </a:extLst>
              </p14:cNvPr>
              <p14:cNvContentPartPr/>
              <p14:nvPr/>
            </p14:nvContentPartPr>
            <p14:xfrm>
              <a:off x="2395662" y="4908268"/>
              <a:ext cx="287640" cy="530640"/>
            </p14:xfrm>
          </p:contentPart>
        </mc:Choice>
        <mc:Fallback xmlns="">
          <p:pic>
            <p:nvPicPr>
              <p:cNvPr id="2" name="Ink 1">
                <a:extLst>
                  <a:ext uri="{FF2B5EF4-FFF2-40B4-BE49-F238E27FC236}">
                    <a16:creationId xmlns:a16="http://schemas.microsoft.com/office/drawing/2014/main" id="{2AE64E0C-79D2-4989-BD55-67170300D9B3}"/>
                  </a:ext>
                </a:extLst>
              </p:cNvPr>
              <p:cNvPicPr/>
              <p:nvPr/>
            </p:nvPicPr>
            <p:blipFill>
              <a:blip r:embed="rId198"/>
              <a:stretch>
                <a:fillRect/>
              </a:stretch>
            </p:blipFill>
            <p:spPr>
              <a:xfrm>
                <a:off x="2378022" y="4890628"/>
                <a:ext cx="323280" cy="566280"/>
              </a:xfrm>
              <a:prstGeom prst="rect">
                <a:avLst/>
              </a:prstGeom>
            </p:spPr>
          </p:pic>
        </mc:Fallback>
      </mc:AlternateContent>
      <p:grpSp>
        <p:nvGrpSpPr>
          <p:cNvPr id="15" name="Group 14">
            <a:extLst>
              <a:ext uri="{FF2B5EF4-FFF2-40B4-BE49-F238E27FC236}">
                <a16:creationId xmlns:a16="http://schemas.microsoft.com/office/drawing/2014/main" id="{55ADAC62-3FDB-43D4-9B03-58640B531E4D}"/>
              </a:ext>
            </a:extLst>
          </p:cNvPr>
          <p:cNvGrpSpPr/>
          <p:nvPr/>
        </p:nvGrpSpPr>
        <p:grpSpPr>
          <a:xfrm>
            <a:off x="2827662" y="4859308"/>
            <a:ext cx="551160" cy="506880"/>
            <a:chOff x="2827662" y="4859308"/>
            <a:chExt cx="551160" cy="506880"/>
          </a:xfrm>
        </p:grpSpPr>
        <mc:AlternateContent xmlns:mc="http://schemas.openxmlformats.org/markup-compatibility/2006" xmlns:p14="http://schemas.microsoft.com/office/powerpoint/2010/main">
          <mc:Choice Requires="p14">
            <p:contentPart p14:bwMode="auto" r:id="rId199">
              <p14:nvContentPartPr>
                <p14:cNvPr id="3" name="Ink 2">
                  <a:extLst>
                    <a:ext uri="{FF2B5EF4-FFF2-40B4-BE49-F238E27FC236}">
                      <a16:creationId xmlns:a16="http://schemas.microsoft.com/office/drawing/2014/main" id="{951BD74A-2A61-489B-B58E-EAC0A82F3792}"/>
                    </a:ext>
                  </a:extLst>
                </p14:cNvPr>
                <p14:cNvContentPartPr/>
                <p14:nvPr/>
              </p14:nvContentPartPr>
              <p14:xfrm>
                <a:off x="2827662" y="4859308"/>
                <a:ext cx="170280" cy="506880"/>
              </p14:xfrm>
            </p:contentPart>
          </mc:Choice>
          <mc:Fallback xmlns="">
            <p:pic>
              <p:nvPicPr>
                <p:cNvPr id="3" name="Ink 2">
                  <a:extLst>
                    <a:ext uri="{FF2B5EF4-FFF2-40B4-BE49-F238E27FC236}">
                      <a16:creationId xmlns:a16="http://schemas.microsoft.com/office/drawing/2014/main" id="{951BD74A-2A61-489B-B58E-EAC0A82F3792}"/>
                    </a:ext>
                  </a:extLst>
                </p:cNvPr>
                <p:cNvPicPr/>
                <p:nvPr/>
              </p:nvPicPr>
              <p:blipFill>
                <a:blip r:embed="rId200"/>
                <a:stretch>
                  <a:fillRect/>
                </a:stretch>
              </p:blipFill>
              <p:spPr>
                <a:xfrm>
                  <a:off x="2809662" y="4841308"/>
                  <a:ext cx="20592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 name="Ink 10">
                  <a:extLst>
                    <a:ext uri="{FF2B5EF4-FFF2-40B4-BE49-F238E27FC236}">
                      <a16:creationId xmlns:a16="http://schemas.microsoft.com/office/drawing/2014/main" id="{816D212A-9237-494B-8625-61A8A207F3F2}"/>
                    </a:ext>
                  </a:extLst>
                </p14:cNvPr>
                <p14:cNvContentPartPr/>
                <p14:nvPr/>
              </p14:nvContentPartPr>
              <p14:xfrm>
                <a:off x="3097662" y="5024188"/>
                <a:ext cx="281160" cy="254880"/>
              </p14:xfrm>
            </p:contentPart>
          </mc:Choice>
          <mc:Fallback xmlns="">
            <p:pic>
              <p:nvPicPr>
                <p:cNvPr id="11" name="Ink 10">
                  <a:extLst>
                    <a:ext uri="{FF2B5EF4-FFF2-40B4-BE49-F238E27FC236}">
                      <a16:creationId xmlns:a16="http://schemas.microsoft.com/office/drawing/2014/main" id="{816D212A-9237-494B-8625-61A8A207F3F2}"/>
                    </a:ext>
                  </a:extLst>
                </p:cNvPr>
                <p:cNvPicPr/>
                <p:nvPr/>
              </p:nvPicPr>
              <p:blipFill>
                <a:blip r:embed="rId202"/>
                <a:stretch>
                  <a:fillRect/>
                </a:stretch>
              </p:blipFill>
              <p:spPr>
                <a:xfrm>
                  <a:off x="3080022" y="5006188"/>
                  <a:ext cx="316800" cy="29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3">
            <p14:nvContentPartPr>
              <p14:cNvPr id="16" name="Ink 15">
                <a:extLst>
                  <a:ext uri="{FF2B5EF4-FFF2-40B4-BE49-F238E27FC236}">
                    <a16:creationId xmlns:a16="http://schemas.microsoft.com/office/drawing/2014/main" id="{3D51683D-F5D2-47C9-89C1-EB3537E49CDA}"/>
                  </a:ext>
                </a:extLst>
              </p14:cNvPr>
              <p14:cNvContentPartPr/>
              <p14:nvPr/>
            </p14:nvContentPartPr>
            <p14:xfrm>
              <a:off x="3680862" y="5116348"/>
              <a:ext cx="64080" cy="53280"/>
            </p14:xfrm>
          </p:contentPart>
        </mc:Choice>
        <mc:Fallback xmlns="">
          <p:pic>
            <p:nvPicPr>
              <p:cNvPr id="16" name="Ink 15">
                <a:extLst>
                  <a:ext uri="{FF2B5EF4-FFF2-40B4-BE49-F238E27FC236}">
                    <a16:creationId xmlns:a16="http://schemas.microsoft.com/office/drawing/2014/main" id="{3D51683D-F5D2-47C9-89C1-EB3537E49CDA}"/>
                  </a:ext>
                </a:extLst>
              </p:cNvPr>
              <p:cNvPicPr/>
              <p:nvPr/>
            </p:nvPicPr>
            <p:blipFill>
              <a:blip r:embed="rId204"/>
              <a:stretch>
                <a:fillRect/>
              </a:stretch>
            </p:blipFill>
            <p:spPr>
              <a:xfrm>
                <a:off x="3662862" y="5098708"/>
                <a:ext cx="997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 name="Ink 27">
                <a:extLst>
                  <a:ext uri="{FF2B5EF4-FFF2-40B4-BE49-F238E27FC236}">
                    <a16:creationId xmlns:a16="http://schemas.microsoft.com/office/drawing/2014/main" id="{90FC5EEB-0277-49C6-B42A-41073D1D6E0E}"/>
                  </a:ext>
                </a:extLst>
              </p14:cNvPr>
              <p14:cNvContentPartPr/>
              <p14:nvPr/>
            </p14:nvContentPartPr>
            <p14:xfrm>
              <a:off x="6326862" y="5185828"/>
              <a:ext cx="64800" cy="67680"/>
            </p14:xfrm>
          </p:contentPart>
        </mc:Choice>
        <mc:Fallback xmlns="">
          <p:pic>
            <p:nvPicPr>
              <p:cNvPr id="28" name="Ink 27">
                <a:extLst>
                  <a:ext uri="{FF2B5EF4-FFF2-40B4-BE49-F238E27FC236}">
                    <a16:creationId xmlns:a16="http://schemas.microsoft.com/office/drawing/2014/main" id="{90FC5EEB-0277-49C6-B42A-41073D1D6E0E}"/>
                  </a:ext>
                </a:extLst>
              </p:cNvPr>
              <p:cNvPicPr/>
              <p:nvPr/>
            </p:nvPicPr>
            <p:blipFill>
              <a:blip r:embed="rId206"/>
              <a:stretch>
                <a:fillRect/>
              </a:stretch>
            </p:blipFill>
            <p:spPr>
              <a:xfrm>
                <a:off x="6308862" y="5168188"/>
                <a:ext cx="1004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9" name="Ink 28">
                <a:extLst>
                  <a:ext uri="{FF2B5EF4-FFF2-40B4-BE49-F238E27FC236}">
                    <a16:creationId xmlns:a16="http://schemas.microsoft.com/office/drawing/2014/main" id="{DDEEB1A3-107D-47AD-B49B-8A8599D08976}"/>
                  </a:ext>
                </a:extLst>
              </p14:cNvPr>
              <p14:cNvContentPartPr/>
              <p14:nvPr/>
            </p14:nvContentPartPr>
            <p14:xfrm>
              <a:off x="6712062" y="4870108"/>
              <a:ext cx="179280" cy="629280"/>
            </p14:xfrm>
          </p:contentPart>
        </mc:Choice>
        <mc:Fallback xmlns="">
          <p:pic>
            <p:nvPicPr>
              <p:cNvPr id="29" name="Ink 28">
                <a:extLst>
                  <a:ext uri="{FF2B5EF4-FFF2-40B4-BE49-F238E27FC236}">
                    <a16:creationId xmlns:a16="http://schemas.microsoft.com/office/drawing/2014/main" id="{DDEEB1A3-107D-47AD-B49B-8A8599D08976}"/>
                  </a:ext>
                </a:extLst>
              </p:cNvPr>
              <p:cNvPicPr/>
              <p:nvPr/>
            </p:nvPicPr>
            <p:blipFill>
              <a:blip r:embed="rId208"/>
              <a:stretch>
                <a:fillRect/>
              </a:stretch>
            </p:blipFill>
            <p:spPr>
              <a:xfrm>
                <a:off x="6694422" y="4852468"/>
                <a:ext cx="21492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0" name="Ink 29">
                <a:extLst>
                  <a:ext uri="{FF2B5EF4-FFF2-40B4-BE49-F238E27FC236}">
                    <a16:creationId xmlns:a16="http://schemas.microsoft.com/office/drawing/2014/main" id="{17F572D6-5757-4740-A614-BD5A94FE5C09}"/>
                  </a:ext>
                </a:extLst>
              </p14:cNvPr>
              <p14:cNvContentPartPr/>
              <p14:nvPr/>
            </p14:nvContentPartPr>
            <p14:xfrm>
              <a:off x="7106622" y="4875148"/>
              <a:ext cx="215280" cy="451800"/>
            </p14:xfrm>
          </p:contentPart>
        </mc:Choice>
        <mc:Fallback xmlns="">
          <p:pic>
            <p:nvPicPr>
              <p:cNvPr id="30" name="Ink 29">
                <a:extLst>
                  <a:ext uri="{FF2B5EF4-FFF2-40B4-BE49-F238E27FC236}">
                    <a16:creationId xmlns:a16="http://schemas.microsoft.com/office/drawing/2014/main" id="{17F572D6-5757-4740-A614-BD5A94FE5C09}"/>
                  </a:ext>
                </a:extLst>
              </p:cNvPr>
              <p:cNvPicPr/>
              <p:nvPr/>
            </p:nvPicPr>
            <p:blipFill>
              <a:blip r:embed="rId210"/>
              <a:stretch>
                <a:fillRect/>
              </a:stretch>
            </p:blipFill>
            <p:spPr>
              <a:xfrm>
                <a:off x="7088982" y="4857508"/>
                <a:ext cx="250920" cy="487440"/>
              </a:xfrm>
              <a:prstGeom prst="rect">
                <a:avLst/>
              </a:prstGeom>
            </p:spPr>
          </p:pic>
        </mc:Fallback>
      </mc:AlternateContent>
      <p:grpSp>
        <p:nvGrpSpPr>
          <p:cNvPr id="34" name="Group 33">
            <a:extLst>
              <a:ext uri="{FF2B5EF4-FFF2-40B4-BE49-F238E27FC236}">
                <a16:creationId xmlns:a16="http://schemas.microsoft.com/office/drawing/2014/main" id="{B41F59BC-7B27-42BE-9BC9-055FC4CDE4AC}"/>
              </a:ext>
            </a:extLst>
          </p:cNvPr>
          <p:cNvGrpSpPr/>
          <p:nvPr/>
        </p:nvGrpSpPr>
        <p:grpSpPr>
          <a:xfrm>
            <a:off x="7602342" y="4866508"/>
            <a:ext cx="352800" cy="522720"/>
            <a:chOff x="7602342" y="4866508"/>
            <a:chExt cx="352800" cy="522720"/>
          </a:xfrm>
        </p:grpSpPr>
        <mc:AlternateContent xmlns:mc="http://schemas.openxmlformats.org/markup-compatibility/2006" xmlns:p14="http://schemas.microsoft.com/office/powerpoint/2010/main">
          <mc:Choice Requires="p14">
            <p:contentPart p14:bwMode="auto" r:id="rId211">
              <p14:nvContentPartPr>
                <p14:cNvPr id="31" name="Ink 30">
                  <a:extLst>
                    <a:ext uri="{FF2B5EF4-FFF2-40B4-BE49-F238E27FC236}">
                      <a16:creationId xmlns:a16="http://schemas.microsoft.com/office/drawing/2014/main" id="{D7057B7E-0767-42F7-84DA-9A1969C85FF2}"/>
                    </a:ext>
                  </a:extLst>
                </p14:cNvPr>
                <p14:cNvContentPartPr/>
                <p14:nvPr/>
              </p14:nvContentPartPr>
              <p14:xfrm>
                <a:off x="7602342" y="5159908"/>
                <a:ext cx="32040" cy="27720"/>
              </p14:xfrm>
            </p:contentPart>
          </mc:Choice>
          <mc:Fallback xmlns="">
            <p:pic>
              <p:nvPicPr>
                <p:cNvPr id="31" name="Ink 30">
                  <a:extLst>
                    <a:ext uri="{FF2B5EF4-FFF2-40B4-BE49-F238E27FC236}">
                      <a16:creationId xmlns:a16="http://schemas.microsoft.com/office/drawing/2014/main" id="{D7057B7E-0767-42F7-84DA-9A1969C85FF2}"/>
                    </a:ext>
                  </a:extLst>
                </p:cNvPr>
                <p:cNvPicPr/>
                <p:nvPr/>
              </p:nvPicPr>
              <p:blipFill>
                <a:blip r:embed="rId212"/>
                <a:stretch>
                  <a:fillRect/>
                </a:stretch>
              </p:blipFill>
              <p:spPr>
                <a:xfrm>
                  <a:off x="7584342" y="5142268"/>
                  <a:ext cx="676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2" name="Ink 31">
                  <a:extLst>
                    <a:ext uri="{FF2B5EF4-FFF2-40B4-BE49-F238E27FC236}">
                      <a16:creationId xmlns:a16="http://schemas.microsoft.com/office/drawing/2014/main" id="{12154E68-C104-4CE9-B4F8-5BFACFE12782}"/>
                    </a:ext>
                  </a:extLst>
                </p14:cNvPr>
                <p14:cNvContentPartPr/>
                <p14:nvPr/>
              </p14:nvContentPartPr>
              <p14:xfrm>
                <a:off x="7800702" y="4866508"/>
                <a:ext cx="154440" cy="522720"/>
              </p14:xfrm>
            </p:contentPart>
          </mc:Choice>
          <mc:Fallback xmlns="">
            <p:pic>
              <p:nvPicPr>
                <p:cNvPr id="32" name="Ink 31">
                  <a:extLst>
                    <a:ext uri="{FF2B5EF4-FFF2-40B4-BE49-F238E27FC236}">
                      <a16:creationId xmlns:a16="http://schemas.microsoft.com/office/drawing/2014/main" id="{12154E68-C104-4CE9-B4F8-5BFACFE12782}"/>
                    </a:ext>
                  </a:extLst>
                </p:cNvPr>
                <p:cNvPicPr/>
                <p:nvPr/>
              </p:nvPicPr>
              <p:blipFill>
                <a:blip r:embed="rId214"/>
                <a:stretch>
                  <a:fillRect/>
                </a:stretch>
              </p:blipFill>
              <p:spPr>
                <a:xfrm>
                  <a:off x="7782702" y="4848868"/>
                  <a:ext cx="190080" cy="55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33" name="Ink 32">
                <a:extLst>
                  <a:ext uri="{FF2B5EF4-FFF2-40B4-BE49-F238E27FC236}">
                    <a16:creationId xmlns:a16="http://schemas.microsoft.com/office/drawing/2014/main" id="{1EECFD6B-92AC-4B82-BA76-A3FDD1487099}"/>
                  </a:ext>
                </a:extLst>
              </p14:cNvPr>
              <p14:cNvContentPartPr/>
              <p14:nvPr/>
            </p14:nvContentPartPr>
            <p14:xfrm>
              <a:off x="8174742" y="4879108"/>
              <a:ext cx="121680" cy="558000"/>
            </p14:xfrm>
          </p:contentPart>
        </mc:Choice>
        <mc:Fallback xmlns="">
          <p:pic>
            <p:nvPicPr>
              <p:cNvPr id="33" name="Ink 32">
                <a:extLst>
                  <a:ext uri="{FF2B5EF4-FFF2-40B4-BE49-F238E27FC236}">
                    <a16:creationId xmlns:a16="http://schemas.microsoft.com/office/drawing/2014/main" id="{1EECFD6B-92AC-4B82-BA76-A3FDD1487099}"/>
                  </a:ext>
                </a:extLst>
              </p:cNvPr>
              <p:cNvPicPr/>
              <p:nvPr/>
            </p:nvPicPr>
            <p:blipFill>
              <a:blip r:embed="rId216"/>
              <a:stretch>
                <a:fillRect/>
              </a:stretch>
            </p:blipFill>
            <p:spPr>
              <a:xfrm>
                <a:off x="8157102" y="4861468"/>
                <a:ext cx="157320" cy="593640"/>
              </a:xfrm>
              <a:prstGeom prst="rect">
                <a:avLst/>
              </a:prstGeom>
            </p:spPr>
          </p:pic>
        </mc:Fallback>
      </mc:AlternateContent>
      <p:grpSp>
        <p:nvGrpSpPr>
          <p:cNvPr id="37" name="Group 36">
            <a:extLst>
              <a:ext uri="{FF2B5EF4-FFF2-40B4-BE49-F238E27FC236}">
                <a16:creationId xmlns:a16="http://schemas.microsoft.com/office/drawing/2014/main" id="{7223654D-A01D-46DD-8BAF-14C9832D59B5}"/>
              </a:ext>
            </a:extLst>
          </p:cNvPr>
          <p:cNvGrpSpPr/>
          <p:nvPr/>
        </p:nvGrpSpPr>
        <p:grpSpPr>
          <a:xfrm>
            <a:off x="8327382" y="4772188"/>
            <a:ext cx="568080" cy="708480"/>
            <a:chOff x="8327382" y="4772188"/>
            <a:chExt cx="568080" cy="708480"/>
          </a:xfrm>
        </p:grpSpPr>
        <mc:AlternateContent xmlns:mc="http://schemas.openxmlformats.org/markup-compatibility/2006" xmlns:p14="http://schemas.microsoft.com/office/powerpoint/2010/main">
          <mc:Choice Requires="p14">
            <p:contentPart p14:bwMode="auto" r:id="rId217">
              <p14:nvContentPartPr>
                <p14:cNvPr id="35" name="Ink 34">
                  <a:extLst>
                    <a:ext uri="{FF2B5EF4-FFF2-40B4-BE49-F238E27FC236}">
                      <a16:creationId xmlns:a16="http://schemas.microsoft.com/office/drawing/2014/main" id="{7060BF46-F2EA-4EF9-A443-9280EA31DB4D}"/>
                    </a:ext>
                  </a:extLst>
                </p14:cNvPr>
                <p14:cNvContentPartPr/>
                <p14:nvPr/>
              </p14:nvContentPartPr>
              <p14:xfrm>
                <a:off x="8327382" y="4772188"/>
                <a:ext cx="195120" cy="708480"/>
              </p14:xfrm>
            </p:contentPart>
          </mc:Choice>
          <mc:Fallback xmlns="">
            <p:pic>
              <p:nvPicPr>
                <p:cNvPr id="35" name="Ink 34">
                  <a:extLst>
                    <a:ext uri="{FF2B5EF4-FFF2-40B4-BE49-F238E27FC236}">
                      <a16:creationId xmlns:a16="http://schemas.microsoft.com/office/drawing/2014/main" id="{7060BF46-F2EA-4EF9-A443-9280EA31DB4D}"/>
                    </a:ext>
                  </a:extLst>
                </p:cNvPr>
                <p:cNvPicPr/>
                <p:nvPr/>
              </p:nvPicPr>
              <p:blipFill>
                <a:blip r:embed="rId218"/>
                <a:stretch>
                  <a:fillRect/>
                </a:stretch>
              </p:blipFill>
              <p:spPr>
                <a:xfrm>
                  <a:off x="8309382" y="4754188"/>
                  <a:ext cx="23076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6" name="Ink 35">
                  <a:extLst>
                    <a:ext uri="{FF2B5EF4-FFF2-40B4-BE49-F238E27FC236}">
                      <a16:creationId xmlns:a16="http://schemas.microsoft.com/office/drawing/2014/main" id="{C232B08B-60A4-4935-A919-90B3D6C4B08A}"/>
                    </a:ext>
                  </a:extLst>
                </p14:cNvPr>
                <p14:cNvContentPartPr/>
                <p14:nvPr/>
              </p14:nvContentPartPr>
              <p14:xfrm>
                <a:off x="8639862" y="4788028"/>
                <a:ext cx="255600" cy="629280"/>
              </p14:xfrm>
            </p:contentPart>
          </mc:Choice>
          <mc:Fallback xmlns="">
            <p:pic>
              <p:nvPicPr>
                <p:cNvPr id="36" name="Ink 35">
                  <a:extLst>
                    <a:ext uri="{FF2B5EF4-FFF2-40B4-BE49-F238E27FC236}">
                      <a16:creationId xmlns:a16="http://schemas.microsoft.com/office/drawing/2014/main" id="{C232B08B-60A4-4935-A919-90B3D6C4B08A}"/>
                    </a:ext>
                  </a:extLst>
                </p:cNvPr>
                <p:cNvPicPr/>
                <p:nvPr/>
              </p:nvPicPr>
              <p:blipFill>
                <a:blip r:embed="rId220"/>
                <a:stretch>
                  <a:fillRect/>
                </a:stretch>
              </p:blipFill>
              <p:spPr>
                <a:xfrm>
                  <a:off x="8622222" y="4770388"/>
                  <a:ext cx="291240" cy="664920"/>
                </a:xfrm>
                <a:prstGeom prst="rect">
                  <a:avLst/>
                </a:prstGeom>
              </p:spPr>
            </p:pic>
          </mc:Fallback>
        </mc:AlternateContent>
      </p:grpSp>
      <p:grpSp>
        <p:nvGrpSpPr>
          <p:cNvPr id="54" name="Group 53">
            <a:extLst>
              <a:ext uri="{FF2B5EF4-FFF2-40B4-BE49-F238E27FC236}">
                <a16:creationId xmlns:a16="http://schemas.microsoft.com/office/drawing/2014/main" id="{0807D3B3-0D81-4F2A-912D-7DAFE671B78D}"/>
              </a:ext>
            </a:extLst>
          </p:cNvPr>
          <p:cNvGrpSpPr/>
          <p:nvPr/>
        </p:nvGrpSpPr>
        <p:grpSpPr>
          <a:xfrm>
            <a:off x="223062" y="5382028"/>
            <a:ext cx="1327680" cy="361080"/>
            <a:chOff x="223062" y="5382028"/>
            <a:chExt cx="1327680" cy="361080"/>
          </a:xfrm>
        </p:grpSpPr>
        <mc:AlternateContent xmlns:mc="http://schemas.openxmlformats.org/markup-compatibility/2006" xmlns:p14="http://schemas.microsoft.com/office/powerpoint/2010/main">
          <mc:Choice Requires="p14">
            <p:contentPart p14:bwMode="auto" r:id="rId221">
              <p14:nvContentPartPr>
                <p14:cNvPr id="38" name="Ink 37">
                  <a:extLst>
                    <a:ext uri="{FF2B5EF4-FFF2-40B4-BE49-F238E27FC236}">
                      <a16:creationId xmlns:a16="http://schemas.microsoft.com/office/drawing/2014/main" id="{B3B8B097-6093-42FD-B12B-5A8C19FE10DA}"/>
                    </a:ext>
                  </a:extLst>
                </p14:cNvPr>
                <p14:cNvContentPartPr/>
                <p14:nvPr/>
              </p14:nvContentPartPr>
              <p14:xfrm>
                <a:off x="223062" y="5670388"/>
                <a:ext cx="4680" cy="1800"/>
              </p14:xfrm>
            </p:contentPart>
          </mc:Choice>
          <mc:Fallback xmlns="">
            <p:pic>
              <p:nvPicPr>
                <p:cNvPr id="38" name="Ink 37">
                  <a:extLst>
                    <a:ext uri="{FF2B5EF4-FFF2-40B4-BE49-F238E27FC236}">
                      <a16:creationId xmlns:a16="http://schemas.microsoft.com/office/drawing/2014/main" id="{B3B8B097-6093-42FD-B12B-5A8C19FE10DA}"/>
                    </a:ext>
                  </a:extLst>
                </p:cNvPr>
                <p:cNvPicPr/>
                <p:nvPr/>
              </p:nvPicPr>
              <p:blipFill>
                <a:blip r:embed="rId222"/>
                <a:stretch>
                  <a:fillRect/>
                </a:stretch>
              </p:blipFill>
              <p:spPr>
                <a:xfrm>
                  <a:off x="205422" y="5652388"/>
                  <a:ext cx="403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9" name="Ink 38">
                  <a:extLst>
                    <a:ext uri="{FF2B5EF4-FFF2-40B4-BE49-F238E27FC236}">
                      <a16:creationId xmlns:a16="http://schemas.microsoft.com/office/drawing/2014/main" id="{24BFFC41-23F9-4D6F-B249-821A100EF596}"/>
                    </a:ext>
                  </a:extLst>
                </p14:cNvPr>
                <p14:cNvContentPartPr/>
                <p14:nvPr/>
              </p14:nvContentPartPr>
              <p14:xfrm>
                <a:off x="309822" y="5609548"/>
                <a:ext cx="367200" cy="100440"/>
              </p14:xfrm>
            </p:contentPart>
          </mc:Choice>
          <mc:Fallback xmlns="">
            <p:pic>
              <p:nvPicPr>
                <p:cNvPr id="39" name="Ink 38">
                  <a:extLst>
                    <a:ext uri="{FF2B5EF4-FFF2-40B4-BE49-F238E27FC236}">
                      <a16:creationId xmlns:a16="http://schemas.microsoft.com/office/drawing/2014/main" id="{24BFFC41-23F9-4D6F-B249-821A100EF596}"/>
                    </a:ext>
                  </a:extLst>
                </p:cNvPr>
                <p:cNvPicPr/>
                <p:nvPr/>
              </p:nvPicPr>
              <p:blipFill>
                <a:blip r:embed="rId224"/>
                <a:stretch>
                  <a:fillRect/>
                </a:stretch>
              </p:blipFill>
              <p:spPr>
                <a:xfrm>
                  <a:off x="291822" y="5591908"/>
                  <a:ext cx="402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0" name="Ink 39">
                  <a:extLst>
                    <a:ext uri="{FF2B5EF4-FFF2-40B4-BE49-F238E27FC236}">
                      <a16:creationId xmlns:a16="http://schemas.microsoft.com/office/drawing/2014/main" id="{8012F9EE-3737-4712-92F6-D0817D94F891}"/>
                    </a:ext>
                  </a:extLst>
                </p14:cNvPr>
                <p14:cNvContentPartPr/>
                <p14:nvPr/>
              </p14:nvContentPartPr>
              <p14:xfrm>
                <a:off x="776382" y="5410468"/>
                <a:ext cx="189360" cy="269280"/>
              </p14:xfrm>
            </p:contentPart>
          </mc:Choice>
          <mc:Fallback xmlns="">
            <p:pic>
              <p:nvPicPr>
                <p:cNvPr id="40" name="Ink 39">
                  <a:extLst>
                    <a:ext uri="{FF2B5EF4-FFF2-40B4-BE49-F238E27FC236}">
                      <a16:creationId xmlns:a16="http://schemas.microsoft.com/office/drawing/2014/main" id="{8012F9EE-3737-4712-92F6-D0817D94F891}"/>
                    </a:ext>
                  </a:extLst>
                </p:cNvPr>
                <p:cNvPicPr/>
                <p:nvPr/>
              </p:nvPicPr>
              <p:blipFill>
                <a:blip r:embed="rId226"/>
                <a:stretch>
                  <a:fillRect/>
                </a:stretch>
              </p:blipFill>
              <p:spPr>
                <a:xfrm>
                  <a:off x="758742" y="5392468"/>
                  <a:ext cx="2250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3" name="Ink 42">
                  <a:extLst>
                    <a:ext uri="{FF2B5EF4-FFF2-40B4-BE49-F238E27FC236}">
                      <a16:creationId xmlns:a16="http://schemas.microsoft.com/office/drawing/2014/main" id="{9999F32B-6967-4D35-BC7D-86B51DB692DA}"/>
                    </a:ext>
                  </a:extLst>
                </p14:cNvPr>
                <p14:cNvContentPartPr/>
                <p14:nvPr/>
              </p14:nvContentPartPr>
              <p14:xfrm>
                <a:off x="1043142" y="5570308"/>
                <a:ext cx="42480" cy="101880"/>
              </p14:xfrm>
            </p:contentPart>
          </mc:Choice>
          <mc:Fallback xmlns="">
            <p:pic>
              <p:nvPicPr>
                <p:cNvPr id="43" name="Ink 42">
                  <a:extLst>
                    <a:ext uri="{FF2B5EF4-FFF2-40B4-BE49-F238E27FC236}">
                      <a16:creationId xmlns:a16="http://schemas.microsoft.com/office/drawing/2014/main" id="{9999F32B-6967-4D35-BC7D-86B51DB692DA}"/>
                    </a:ext>
                  </a:extLst>
                </p:cNvPr>
                <p:cNvPicPr/>
                <p:nvPr/>
              </p:nvPicPr>
              <p:blipFill>
                <a:blip r:embed="rId228"/>
                <a:stretch>
                  <a:fillRect/>
                </a:stretch>
              </p:blipFill>
              <p:spPr>
                <a:xfrm>
                  <a:off x="1025502" y="5552308"/>
                  <a:ext cx="781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5" name="Ink 44">
                  <a:extLst>
                    <a:ext uri="{FF2B5EF4-FFF2-40B4-BE49-F238E27FC236}">
                      <a16:creationId xmlns:a16="http://schemas.microsoft.com/office/drawing/2014/main" id="{6991D6D2-DFF6-481E-83D5-ED88E8235F7E}"/>
                    </a:ext>
                  </a:extLst>
                </p14:cNvPr>
                <p14:cNvContentPartPr/>
                <p14:nvPr/>
              </p14:nvContentPartPr>
              <p14:xfrm>
                <a:off x="1109742" y="5456188"/>
                <a:ext cx="18000" cy="14400"/>
              </p14:xfrm>
            </p:contentPart>
          </mc:Choice>
          <mc:Fallback xmlns="">
            <p:pic>
              <p:nvPicPr>
                <p:cNvPr id="45" name="Ink 44">
                  <a:extLst>
                    <a:ext uri="{FF2B5EF4-FFF2-40B4-BE49-F238E27FC236}">
                      <a16:creationId xmlns:a16="http://schemas.microsoft.com/office/drawing/2014/main" id="{6991D6D2-DFF6-481E-83D5-ED88E8235F7E}"/>
                    </a:ext>
                  </a:extLst>
                </p:cNvPr>
                <p:cNvPicPr/>
                <p:nvPr/>
              </p:nvPicPr>
              <p:blipFill>
                <a:blip r:embed="rId230"/>
                <a:stretch>
                  <a:fillRect/>
                </a:stretch>
              </p:blipFill>
              <p:spPr>
                <a:xfrm>
                  <a:off x="1092102" y="5438548"/>
                  <a:ext cx="53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8" name="Ink 47">
                  <a:extLst>
                    <a:ext uri="{FF2B5EF4-FFF2-40B4-BE49-F238E27FC236}">
                      <a16:creationId xmlns:a16="http://schemas.microsoft.com/office/drawing/2014/main" id="{8AC70AED-59BA-42C6-839D-8D6A9FD2CCD7}"/>
                    </a:ext>
                  </a:extLst>
                </p14:cNvPr>
                <p14:cNvContentPartPr/>
                <p14:nvPr/>
              </p14:nvContentPartPr>
              <p14:xfrm>
                <a:off x="1184982" y="5526388"/>
                <a:ext cx="129960" cy="216720"/>
              </p14:xfrm>
            </p:contentPart>
          </mc:Choice>
          <mc:Fallback xmlns="">
            <p:pic>
              <p:nvPicPr>
                <p:cNvPr id="48" name="Ink 47">
                  <a:extLst>
                    <a:ext uri="{FF2B5EF4-FFF2-40B4-BE49-F238E27FC236}">
                      <a16:creationId xmlns:a16="http://schemas.microsoft.com/office/drawing/2014/main" id="{8AC70AED-59BA-42C6-839D-8D6A9FD2CCD7}"/>
                    </a:ext>
                  </a:extLst>
                </p:cNvPr>
                <p:cNvPicPr/>
                <p:nvPr/>
              </p:nvPicPr>
              <p:blipFill>
                <a:blip r:embed="rId232"/>
                <a:stretch>
                  <a:fillRect/>
                </a:stretch>
              </p:blipFill>
              <p:spPr>
                <a:xfrm>
                  <a:off x="1166982" y="5508748"/>
                  <a:ext cx="1656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51" name="Ink 50">
                  <a:extLst>
                    <a:ext uri="{FF2B5EF4-FFF2-40B4-BE49-F238E27FC236}">
                      <a16:creationId xmlns:a16="http://schemas.microsoft.com/office/drawing/2014/main" id="{7337FC72-4FE1-4036-A018-8D0412BBBA94}"/>
                    </a:ext>
                  </a:extLst>
                </p14:cNvPr>
                <p14:cNvContentPartPr/>
                <p14:nvPr/>
              </p14:nvContentPartPr>
              <p14:xfrm>
                <a:off x="1366062" y="5382028"/>
                <a:ext cx="184680" cy="347400"/>
              </p14:xfrm>
            </p:contentPart>
          </mc:Choice>
          <mc:Fallback xmlns="">
            <p:pic>
              <p:nvPicPr>
                <p:cNvPr id="51" name="Ink 50">
                  <a:extLst>
                    <a:ext uri="{FF2B5EF4-FFF2-40B4-BE49-F238E27FC236}">
                      <a16:creationId xmlns:a16="http://schemas.microsoft.com/office/drawing/2014/main" id="{7337FC72-4FE1-4036-A018-8D0412BBBA94}"/>
                    </a:ext>
                  </a:extLst>
                </p:cNvPr>
                <p:cNvPicPr/>
                <p:nvPr/>
              </p:nvPicPr>
              <p:blipFill>
                <a:blip r:embed="rId234"/>
                <a:stretch>
                  <a:fillRect/>
                </a:stretch>
              </p:blipFill>
              <p:spPr>
                <a:xfrm>
                  <a:off x="1348422" y="5364028"/>
                  <a:ext cx="220320" cy="383040"/>
                </a:xfrm>
                <a:prstGeom prst="rect">
                  <a:avLst/>
                </a:prstGeom>
              </p:spPr>
            </p:pic>
          </mc:Fallback>
        </mc:AlternateContent>
      </p:grpSp>
      <p:grpSp>
        <p:nvGrpSpPr>
          <p:cNvPr id="58" name="Group 57">
            <a:extLst>
              <a:ext uri="{FF2B5EF4-FFF2-40B4-BE49-F238E27FC236}">
                <a16:creationId xmlns:a16="http://schemas.microsoft.com/office/drawing/2014/main" id="{FEC72DA4-26AF-4E1A-9337-D308FA28E764}"/>
              </a:ext>
            </a:extLst>
          </p:cNvPr>
          <p:cNvGrpSpPr/>
          <p:nvPr/>
        </p:nvGrpSpPr>
        <p:grpSpPr>
          <a:xfrm>
            <a:off x="1969422" y="5474188"/>
            <a:ext cx="1452960" cy="361800"/>
            <a:chOff x="1969422" y="5474188"/>
            <a:chExt cx="1452960" cy="361800"/>
          </a:xfrm>
        </p:grpSpPr>
        <mc:AlternateContent xmlns:mc="http://schemas.openxmlformats.org/markup-compatibility/2006" xmlns:p14="http://schemas.microsoft.com/office/powerpoint/2010/main">
          <mc:Choice Requires="p14">
            <p:contentPart p14:bwMode="auto" r:id="rId235">
              <p14:nvContentPartPr>
                <p14:cNvPr id="55" name="Ink 54">
                  <a:extLst>
                    <a:ext uri="{FF2B5EF4-FFF2-40B4-BE49-F238E27FC236}">
                      <a16:creationId xmlns:a16="http://schemas.microsoft.com/office/drawing/2014/main" id="{318DA1A3-655A-4765-981C-BCF1BADCDEF2}"/>
                    </a:ext>
                  </a:extLst>
                </p14:cNvPr>
                <p14:cNvContentPartPr/>
                <p14:nvPr/>
              </p14:nvContentPartPr>
              <p14:xfrm>
                <a:off x="1969422" y="5474188"/>
                <a:ext cx="136800" cy="259200"/>
              </p14:xfrm>
            </p:contentPart>
          </mc:Choice>
          <mc:Fallback xmlns="">
            <p:pic>
              <p:nvPicPr>
                <p:cNvPr id="55" name="Ink 54">
                  <a:extLst>
                    <a:ext uri="{FF2B5EF4-FFF2-40B4-BE49-F238E27FC236}">
                      <a16:creationId xmlns:a16="http://schemas.microsoft.com/office/drawing/2014/main" id="{318DA1A3-655A-4765-981C-BCF1BADCDEF2}"/>
                    </a:ext>
                  </a:extLst>
                </p:cNvPr>
                <p:cNvPicPr/>
                <p:nvPr/>
              </p:nvPicPr>
              <p:blipFill>
                <a:blip r:embed="rId236"/>
                <a:stretch>
                  <a:fillRect/>
                </a:stretch>
              </p:blipFill>
              <p:spPr>
                <a:xfrm>
                  <a:off x="1951422" y="5456188"/>
                  <a:ext cx="172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56" name="Ink 55">
                  <a:extLst>
                    <a:ext uri="{FF2B5EF4-FFF2-40B4-BE49-F238E27FC236}">
                      <a16:creationId xmlns:a16="http://schemas.microsoft.com/office/drawing/2014/main" id="{1D36AAFE-BF3E-4C92-BFEF-9CBF93C1E7A5}"/>
                    </a:ext>
                  </a:extLst>
                </p14:cNvPr>
                <p14:cNvContentPartPr/>
                <p14:nvPr/>
              </p14:nvContentPartPr>
              <p14:xfrm>
                <a:off x="2228982" y="5609548"/>
                <a:ext cx="67680" cy="136080"/>
              </p14:xfrm>
            </p:contentPart>
          </mc:Choice>
          <mc:Fallback xmlns="">
            <p:pic>
              <p:nvPicPr>
                <p:cNvPr id="56" name="Ink 55">
                  <a:extLst>
                    <a:ext uri="{FF2B5EF4-FFF2-40B4-BE49-F238E27FC236}">
                      <a16:creationId xmlns:a16="http://schemas.microsoft.com/office/drawing/2014/main" id="{1D36AAFE-BF3E-4C92-BFEF-9CBF93C1E7A5}"/>
                    </a:ext>
                  </a:extLst>
                </p:cNvPr>
                <p:cNvPicPr/>
                <p:nvPr/>
              </p:nvPicPr>
              <p:blipFill>
                <a:blip r:embed="rId238"/>
                <a:stretch>
                  <a:fillRect/>
                </a:stretch>
              </p:blipFill>
              <p:spPr>
                <a:xfrm>
                  <a:off x="2211342" y="5591908"/>
                  <a:ext cx="103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57" name="Ink 56">
                  <a:extLst>
                    <a:ext uri="{FF2B5EF4-FFF2-40B4-BE49-F238E27FC236}">
                      <a16:creationId xmlns:a16="http://schemas.microsoft.com/office/drawing/2014/main" id="{39757356-92FF-41DE-8D90-27315B09E066}"/>
                    </a:ext>
                  </a:extLst>
                </p14:cNvPr>
                <p14:cNvContentPartPr/>
                <p14:nvPr/>
              </p14:nvContentPartPr>
              <p14:xfrm>
                <a:off x="2425902" y="5518108"/>
                <a:ext cx="996480" cy="317880"/>
              </p14:xfrm>
            </p:contentPart>
          </mc:Choice>
          <mc:Fallback xmlns="">
            <p:pic>
              <p:nvPicPr>
                <p:cNvPr id="57" name="Ink 56">
                  <a:extLst>
                    <a:ext uri="{FF2B5EF4-FFF2-40B4-BE49-F238E27FC236}">
                      <a16:creationId xmlns:a16="http://schemas.microsoft.com/office/drawing/2014/main" id="{39757356-92FF-41DE-8D90-27315B09E066}"/>
                    </a:ext>
                  </a:extLst>
                </p:cNvPr>
                <p:cNvPicPr/>
                <p:nvPr/>
              </p:nvPicPr>
              <p:blipFill>
                <a:blip r:embed="rId240"/>
                <a:stretch>
                  <a:fillRect/>
                </a:stretch>
              </p:blipFill>
              <p:spPr>
                <a:xfrm>
                  <a:off x="2408262" y="5500108"/>
                  <a:ext cx="1032120" cy="35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99" name="Ink 98">
                <a:extLst>
                  <a:ext uri="{FF2B5EF4-FFF2-40B4-BE49-F238E27FC236}">
                    <a16:creationId xmlns:a16="http://schemas.microsoft.com/office/drawing/2014/main" id="{4C1789CE-62D1-45DA-AD01-C5A000C10737}"/>
                  </a:ext>
                </a:extLst>
              </p14:cNvPr>
              <p14:cNvContentPartPr/>
              <p14:nvPr/>
            </p14:nvContentPartPr>
            <p14:xfrm>
              <a:off x="2441382" y="5982148"/>
              <a:ext cx="159120" cy="402480"/>
            </p14:xfrm>
          </p:contentPart>
        </mc:Choice>
        <mc:Fallback xmlns="">
          <p:pic>
            <p:nvPicPr>
              <p:cNvPr id="99" name="Ink 98">
                <a:extLst>
                  <a:ext uri="{FF2B5EF4-FFF2-40B4-BE49-F238E27FC236}">
                    <a16:creationId xmlns:a16="http://schemas.microsoft.com/office/drawing/2014/main" id="{4C1789CE-62D1-45DA-AD01-C5A000C10737}"/>
                  </a:ext>
                </a:extLst>
              </p:cNvPr>
              <p:cNvPicPr/>
              <p:nvPr/>
            </p:nvPicPr>
            <p:blipFill>
              <a:blip r:embed="rId242"/>
              <a:stretch>
                <a:fillRect/>
              </a:stretch>
            </p:blipFill>
            <p:spPr>
              <a:xfrm>
                <a:off x="2423742" y="5964148"/>
                <a:ext cx="1947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00" name="Ink 99">
                <a:extLst>
                  <a:ext uri="{FF2B5EF4-FFF2-40B4-BE49-F238E27FC236}">
                    <a16:creationId xmlns:a16="http://schemas.microsoft.com/office/drawing/2014/main" id="{021FA868-1D8D-4991-9CC4-4DCEF087163D}"/>
                  </a:ext>
                </a:extLst>
              </p14:cNvPr>
              <p14:cNvContentPartPr/>
              <p14:nvPr/>
            </p14:nvContentPartPr>
            <p14:xfrm>
              <a:off x="2909742" y="5992588"/>
              <a:ext cx="158040" cy="356760"/>
            </p14:xfrm>
          </p:contentPart>
        </mc:Choice>
        <mc:Fallback xmlns="">
          <p:pic>
            <p:nvPicPr>
              <p:cNvPr id="100" name="Ink 99">
                <a:extLst>
                  <a:ext uri="{FF2B5EF4-FFF2-40B4-BE49-F238E27FC236}">
                    <a16:creationId xmlns:a16="http://schemas.microsoft.com/office/drawing/2014/main" id="{021FA868-1D8D-4991-9CC4-4DCEF087163D}"/>
                  </a:ext>
                </a:extLst>
              </p:cNvPr>
              <p:cNvPicPr/>
              <p:nvPr/>
            </p:nvPicPr>
            <p:blipFill>
              <a:blip r:embed="rId244"/>
              <a:stretch>
                <a:fillRect/>
              </a:stretch>
            </p:blipFill>
            <p:spPr>
              <a:xfrm>
                <a:off x="2892102" y="5974588"/>
                <a:ext cx="19368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01" name="Ink 100">
                <a:extLst>
                  <a:ext uri="{FF2B5EF4-FFF2-40B4-BE49-F238E27FC236}">
                    <a16:creationId xmlns:a16="http://schemas.microsoft.com/office/drawing/2014/main" id="{C14D64E7-2E54-4124-931B-2CE99378B628}"/>
                  </a:ext>
                </a:extLst>
              </p14:cNvPr>
              <p14:cNvContentPartPr/>
              <p14:nvPr/>
            </p14:nvContentPartPr>
            <p14:xfrm>
              <a:off x="3230502" y="6053068"/>
              <a:ext cx="186480" cy="233640"/>
            </p14:xfrm>
          </p:contentPart>
        </mc:Choice>
        <mc:Fallback xmlns="">
          <p:pic>
            <p:nvPicPr>
              <p:cNvPr id="101" name="Ink 100">
                <a:extLst>
                  <a:ext uri="{FF2B5EF4-FFF2-40B4-BE49-F238E27FC236}">
                    <a16:creationId xmlns:a16="http://schemas.microsoft.com/office/drawing/2014/main" id="{C14D64E7-2E54-4124-931B-2CE99378B628}"/>
                  </a:ext>
                </a:extLst>
              </p:cNvPr>
              <p:cNvPicPr/>
              <p:nvPr/>
            </p:nvPicPr>
            <p:blipFill>
              <a:blip r:embed="rId246"/>
              <a:stretch>
                <a:fillRect/>
              </a:stretch>
            </p:blipFill>
            <p:spPr>
              <a:xfrm>
                <a:off x="3212502" y="6035428"/>
                <a:ext cx="222120" cy="269280"/>
              </a:xfrm>
              <a:prstGeom prst="rect">
                <a:avLst/>
              </a:prstGeom>
            </p:spPr>
          </p:pic>
        </mc:Fallback>
      </mc:AlternateContent>
      <p:grpSp>
        <p:nvGrpSpPr>
          <p:cNvPr id="122" name="Group 121">
            <a:extLst>
              <a:ext uri="{FF2B5EF4-FFF2-40B4-BE49-F238E27FC236}">
                <a16:creationId xmlns:a16="http://schemas.microsoft.com/office/drawing/2014/main" id="{70B62527-155E-452F-BD70-73BC93F13BC3}"/>
              </a:ext>
            </a:extLst>
          </p:cNvPr>
          <p:cNvGrpSpPr/>
          <p:nvPr/>
        </p:nvGrpSpPr>
        <p:grpSpPr>
          <a:xfrm>
            <a:off x="3680862" y="4836268"/>
            <a:ext cx="2431440" cy="1525680"/>
            <a:chOff x="3680862" y="4836268"/>
            <a:chExt cx="2431440" cy="1525680"/>
          </a:xfrm>
        </p:grpSpPr>
        <mc:AlternateContent xmlns:mc="http://schemas.openxmlformats.org/markup-compatibility/2006" xmlns:p14="http://schemas.microsoft.com/office/powerpoint/2010/main">
          <mc:Choice Requires="p14">
            <p:contentPart p14:bwMode="auto" r:id="rId247">
              <p14:nvContentPartPr>
                <p14:cNvPr id="17" name="Ink 16">
                  <a:extLst>
                    <a:ext uri="{FF2B5EF4-FFF2-40B4-BE49-F238E27FC236}">
                      <a16:creationId xmlns:a16="http://schemas.microsoft.com/office/drawing/2014/main" id="{AF239BF0-3AC7-4A74-AC30-5283D29F3346}"/>
                    </a:ext>
                  </a:extLst>
                </p14:cNvPr>
                <p14:cNvContentPartPr/>
                <p14:nvPr/>
              </p14:nvContentPartPr>
              <p14:xfrm>
                <a:off x="4142382" y="4869028"/>
                <a:ext cx="162360" cy="471960"/>
              </p14:xfrm>
            </p:contentPart>
          </mc:Choice>
          <mc:Fallback xmlns="">
            <p:pic>
              <p:nvPicPr>
                <p:cNvPr id="17" name="Ink 16">
                  <a:extLst>
                    <a:ext uri="{FF2B5EF4-FFF2-40B4-BE49-F238E27FC236}">
                      <a16:creationId xmlns:a16="http://schemas.microsoft.com/office/drawing/2014/main" id="{AF239BF0-3AC7-4A74-AC30-5283D29F3346}"/>
                    </a:ext>
                  </a:extLst>
                </p:cNvPr>
                <p:cNvPicPr/>
                <p:nvPr/>
              </p:nvPicPr>
              <p:blipFill>
                <a:blip r:embed="rId248"/>
                <a:stretch>
                  <a:fillRect/>
                </a:stretch>
              </p:blipFill>
              <p:spPr>
                <a:xfrm>
                  <a:off x="4124742" y="4851388"/>
                  <a:ext cx="19800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 name="Ink 17">
                  <a:extLst>
                    <a:ext uri="{FF2B5EF4-FFF2-40B4-BE49-F238E27FC236}">
                      <a16:creationId xmlns:a16="http://schemas.microsoft.com/office/drawing/2014/main" id="{61CC8493-2F24-4EE0-9666-9547A8925E58}"/>
                    </a:ext>
                  </a:extLst>
                </p14:cNvPr>
                <p14:cNvContentPartPr/>
                <p14:nvPr/>
              </p14:nvContentPartPr>
              <p14:xfrm>
                <a:off x="4542702" y="4904308"/>
                <a:ext cx="70920" cy="383400"/>
              </p14:xfrm>
            </p:contentPart>
          </mc:Choice>
          <mc:Fallback xmlns="">
            <p:pic>
              <p:nvPicPr>
                <p:cNvPr id="18" name="Ink 17">
                  <a:extLst>
                    <a:ext uri="{FF2B5EF4-FFF2-40B4-BE49-F238E27FC236}">
                      <a16:creationId xmlns:a16="http://schemas.microsoft.com/office/drawing/2014/main" id="{61CC8493-2F24-4EE0-9666-9547A8925E58}"/>
                    </a:ext>
                  </a:extLst>
                </p:cNvPr>
                <p:cNvPicPr/>
                <p:nvPr/>
              </p:nvPicPr>
              <p:blipFill>
                <a:blip r:embed="rId250"/>
                <a:stretch>
                  <a:fillRect/>
                </a:stretch>
              </p:blipFill>
              <p:spPr>
                <a:xfrm>
                  <a:off x="4525062" y="4886668"/>
                  <a:ext cx="1065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 name="Ink 18">
                  <a:extLst>
                    <a:ext uri="{FF2B5EF4-FFF2-40B4-BE49-F238E27FC236}">
                      <a16:creationId xmlns:a16="http://schemas.microsoft.com/office/drawing/2014/main" id="{3384A121-3001-4F28-863D-138992C206DC}"/>
                    </a:ext>
                  </a:extLst>
                </p14:cNvPr>
                <p14:cNvContentPartPr/>
                <p14:nvPr/>
              </p14:nvContentPartPr>
              <p14:xfrm>
                <a:off x="4835742" y="4932388"/>
                <a:ext cx="113040" cy="417240"/>
              </p14:xfrm>
            </p:contentPart>
          </mc:Choice>
          <mc:Fallback xmlns="">
            <p:pic>
              <p:nvPicPr>
                <p:cNvPr id="19" name="Ink 18">
                  <a:extLst>
                    <a:ext uri="{FF2B5EF4-FFF2-40B4-BE49-F238E27FC236}">
                      <a16:creationId xmlns:a16="http://schemas.microsoft.com/office/drawing/2014/main" id="{3384A121-3001-4F28-863D-138992C206DC}"/>
                    </a:ext>
                  </a:extLst>
                </p:cNvPr>
                <p:cNvPicPr/>
                <p:nvPr/>
              </p:nvPicPr>
              <p:blipFill>
                <a:blip r:embed="rId252"/>
                <a:stretch>
                  <a:fillRect/>
                </a:stretch>
              </p:blipFill>
              <p:spPr>
                <a:xfrm>
                  <a:off x="4817742" y="4914748"/>
                  <a:ext cx="14868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 name="Ink 19">
                  <a:extLst>
                    <a:ext uri="{FF2B5EF4-FFF2-40B4-BE49-F238E27FC236}">
                      <a16:creationId xmlns:a16="http://schemas.microsoft.com/office/drawing/2014/main" id="{31072487-BA27-49DB-9D7E-BF1DB1B709D7}"/>
                    </a:ext>
                  </a:extLst>
                </p14:cNvPr>
                <p14:cNvContentPartPr/>
                <p14:nvPr/>
              </p14:nvContentPartPr>
              <p14:xfrm>
                <a:off x="5119062" y="5299948"/>
                <a:ext cx="29520" cy="19440"/>
              </p14:xfrm>
            </p:contentPart>
          </mc:Choice>
          <mc:Fallback xmlns="">
            <p:pic>
              <p:nvPicPr>
                <p:cNvPr id="20" name="Ink 19">
                  <a:extLst>
                    <a:ext uri="{FF2B5EF4-FFF2-40B4-BE49-F238E27FC236}">
                      <a16:creationId xmlns:a16="http://schemas.microsoft.com/office/drawing/2014/main" id="{31072487-BA27-49DB-9D7E-BF1DB1B709D7}"/>
                    </a:ext>
                  </a:extLst>
                </p:cNvPr>
                <p:cNvPicPr/>
                <p:nvPr/>
              </p:nvPicPr>
              <p:blipFill>
                <a:blip r:embed="rId254"/>
                <a:stretch>
                  <a:fillRect/>
                </a:stretch>
              </p:blipFill>
              <p:spPr>
                <a:xfrm>
                  <a:off x="5101062" y="5281948"/>
                  <a:ext cx="65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2" name="Ink 21">
                  <a:extLst>
                    <a:ext uri="{FF2B5EF4-FFF2-40B4-BE49-F238E27FC236}">
                      <a16:creationId xmlns:a16="http://schemas.microsoft.com/office/drawing/2014/main" id="{A6610758-53B5-47A5-AA5F-0C5C34158A26}"/>
                    </a:ext>
                  </a:extLst>
                </p14:cNvPr>
                <p14:cNvContentPartPr/>
                <p14:nvPr/>
              </p14:nvContentPartPr>
              <p14:xfrm>
                <a:off x="5300862" y="4913308"/>
                <a:ext cx="196560" cy="489600"/>
              </p14:xfrm>
            </p:contentPart>
          </mc:Choice>
          <mc:Fallback xmlns="">
            <p:pic>
              <p:nvPicPr>
                <p:cNvPr id="22" name="Ink 21">
                  <a:extLst>
                    <a:ext uri="{FF2B5EF4-FFF2-40B4-BE49-F238E27FC236}">
                      <a16:creationId xmlns:a16="http://schemas.microsoft.com/office/drawing/2014/main" id="{A6610758-53B5-47A5-AA5F-0C5C34158A26}"/>
                    </a:ext>
                  </a:extLst>
                </p:cNvPr>
                <p:cNvPicPr/>
                <p:nvPr/>
              </p:nvPicPr>
              <p:blipFill>
                <a:blip r:embed="rId256"/>
                <a:stretch>
                  <a:fillRect/>
                </a:stretch>
              </p:blipFill>
              <p:spPr>
                <a:xfrm>
                  <a:off x="5283222" y="4895308"/>
                  <a:ext cx="23220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3" name="Ink 22">
                  <a:extLst>
                    <a:ext uri="{FF2B5EF4-FFF2-40B4-BE49-F238E27FC236}">
                      <a16:creationId xmlns:a16="http://schemas.microsoft.com/office/drawing/2014/main" id="{B5524512-E483-4890-8D29-FF0FE1E93B70}"/>
                    </a:ext>
                  </a:extLst>
                </p14:cNvPr>
                <p14:cNvContentPartPr/>
                <p14:nvPr/>
              </p14:nvContentPartPr>
              <p14:xfrm>
                <a:off x="5591022" y="4942468"/>
                <a:ext cx="176760" cy="450360"/>
              </p14:xfrm>
            </p:contentPart>
          </mc:Choice>
          <mc:Fallback xmlns="">
            <p:pic>
              <p:nvPicPr>
                <p:cNvPr id="23" name="Ink 22">
                  <a:extLst>
                    <a:ext uri="{FF2B5EF4-FFF2-40B4-BE49-F238E27FC236}">
                      <a16:creationId xmlns:a16="http://schemas.microsoft.com/office/drawing/2014/main" id="{B5524512-E483-4890-8D29-FF0FE1E93B70}"/>
                    </a:ext>
                  </a:extLst>
                </p:cNvPr>
                <p:cNvPicPr/>
                <p:nvPr/>
              </p:nvPicPr>
              <p:blipFill>
                <a:blip r:embed="rId258"/>
                <a:stretch>
                  <a:fillRect/>
                </a:stretch>
              </p:blipFill>
              <p:spPr>
                <a:xfrm>
                  <a:off x="5573382" y="4924828"/>
                  <a:ext cx="21240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5" name="Ink 24">
                  <a:extLst>
                    <a:ext uri="{FF2B5EF4-FFF2-40B4-BE49-F238E27FC236}">
                      <a16:creationId xmlns:a16="http://schemas.microsoft.com/office/drawing/2014/main" id="{E634CFF2-1F81-470D-A7D3-D2228A278008}"/>
                    </a:ext>
                  </a:extLst>
                </p14:cNvPr>
                <p14:cNvContentPartPr/>
                <p14:nvPr/>
              </p14:nvContentPartPr>
              <p14:xfrm>
                <a:off x="5854182" y="4853908"/>
                <a:ext cx="360" cy="20520"/>
              </p14:xfrm>
            </p:contentPart>
          </mc:Choice>
          <mc:Fallback xmlns="">
            <p:pic>
              <p:nvPicPr>
                <p:cNvPr id="25" name="Ink 24">
                  <a:extLst>
                    <a:ext uri="{FF2B5EF4-FFF2-40B4-BE49-F238E27FC236}">
                      <a16:creationId xmlns:a16="http://schemas.microsoft.com/office/drawing/2014/main" id="{E634CFF2-1F81-470D-A7D3-D2228A278008}"/>
                    </a:ext>
                  </a:extLst>
                </p:cNvPr>
                <p:cNvPicPr/>
                <p:nvPr/>
              </p:nvPicPr>
              <p:blipFill>
                <a:blip r:embed="rId260"/>
                <a:stretch>
                  <a:fillRect/>
                </a:stretch>
              </p:blipFill>
              <p:spPr>
                <a:xfrm>
                  <a:off x="5836182" y="4836268"/>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 name="Ink 25">
                  <a:extLst>
                    <a:ext uri="{FF2B5EF4-FFF2-40B4-BE49-F238E27FC236}">
                      <a16:creationId xmlns:a16="http://schemas.microsoft.com/office/drawing/2014/main" id="{4853CCF2-116A-4CCB-869C-67FF1F8E581A}"/>
                    </a:ext>
                  </a:extLst>
                </p14:cNvPr>
                <p14:cNvContentPartPr/>
                <p14:nvPr/>
              </p14:nvContentPartPr>
              <p14:xfrm>
                <a:off x="5856342" y="4836268"/>
                <a:ext cx="163800" cy="677520"/>
              </p14:xfrm>
            </p:contentPart>
          </mc:Choice>
          <mc:Fallback xmlns="">
            <p:pic>
              <p:nvPicPr>
                <p:cNvPr id="26" name="Ink 25">
                  <a:extLst>
                    <a:ext uri="{FF2B5EF4-FFF2-40B4-BE49-F238E27FC236}">
                      <a16:creationId xmlns:a16="http://schemas.microsoft.com/office/drawing/2014/main" id="{4853CCF2-116A-4CCB-869C-67FF1F8E581A}"/>
                    </a:ext>
                  </a:extLst>
                </p:cNvPr>
                <p:cNvPicPr/>
                <p:nvPr/>
              </p:nvPicPr>
              <p:blipFill>
                <a:blip r:embed="rId262"/>
                <a:stretch>
                  <a:fillRect/>
                </a:stretch>
              </p:blipFill>
              <p:spPr>
                <a:xfrm>
                  <a:off x="5838342" y="4818268"/>
                  <a:ext cx="19944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59" name="Ink 58">
                  <a:extLst>
                    <a:ext uri="{FF2B5EF4-FFF2-40B4-BE49-F238E27FC236}">
                      <a16:creationId xmlns:a16="http://schemas.microsoft.com/office/drawing/2014/main" id="{8C1F605E-C7BA-494B-B1C8-878EC5CB9A2D}"/>
                    </a:ext>
                  </a:extLst>
                </p14:cNvPr>
                <p14:cNvContentPartPr/>
                <p14:nvPr/>
              </p14:nvContentPartPr>
              <p14:xfrm>
                <a:off x="3731262" y="5632588"/>
                <a:ext cx="170280" cy="105840"/>
              </p14:xfrm>
            </p:contentPart>
          </mc:Choice>
          <mc:Fallback xmlns="">
            <p:pic>
              <p:nvPicPr>
                <p:cNvPr id="59" name="Ink 58">
                  <a:extLst>
                    <a:ext uri="{FF2B5EF4-FFF2-40B4-BE49-F238E27FC236}">
                      <a16:creationId xmlns:a16="http://schemas.microsoft.com/office/drawing/2014/main" id="{8C1F605E-C7BA-494B-B1C8-878EC5CB9A2D}"/>
                    </a:ext>
                  </a:extLst>
                </p:cNvPr>
                <p:cNvPicPr/>
                <p:nvPr/>
              </p:nvPicPr>
              <p:blipFill>
                <a:blip r:embed="rId264"/>
                <a:stretch>
                  <a:fillRect/>
                </a:stretch>
              </p:blipFill>
              <p:spPr>
                <a:xfrm>
                  <a:off x="3713262" y="5614948"/>
                  <a:ext cx="2059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60" name="Ink 59">
                  <a:extLst>
                    <a:ext uri="{FF2B5EF4-FFF2-40B4-BE49-F238E27FC236}">
                      <a16:creationId xmlns:a16="http://schemas.microsoft.com/office/drawing/2014/main" id="{2DBB7B26-55BC-41F5-8CAD-79EB00E96A36}"/>
                    </a:ext>
                  </a:extLst>
                </p14:cNvPr>
                <p14:cNvContentPartPr/>
                <p14:nvPr/>
              </p14:nvContentPartPr>
              <p14:xfrm>
                <a:off x="4055622" y="5664988"/>
                <a:ext cx="198720" cy="114120"/>
              </p14:xfrm>
            </p:contentPart>
          </mc:Choice>
          <mc:Fallback xmlns="">
            <p:pic>
              <p:nvPicPr>
                <p:cNvPr id="60" name="Ink 59">
                  <a:extLst>
                    <a:ext uri="{FF2B5EF4-FFF2-40B4-BE49-F238E27FC236}">
                      <a16:creationId xmlns:a16="http://schemas.microsoft.com/office/drawing/2014/main" id="{2DBB7B26-55BC-41F5-8CAD-79EB00E96A36}"/>
                    </a:ext>
                  </a:extLst>
                </p:cNvPr>
                <p:cNvPicPr/>
                <p:nvPr/>
              </p:nvPicPr>
              <p:blipFill>
                <a:blip r:embed="rId266"/>
                <a:stretch>
                  <a:fillRect/>
                </a:stretch>
              </p:blipFill>
              <p:spPr>
                <a:xfrm>
                  <a:off x="4037982" y="5647348"/>
                  <a:ext cx="234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61" name="Ink 60">
                  <a:extLst>
                    <a:ext uri="{FF2B5EF4-FFF2-40B4-BE49-F238E27FC236}">
                      <a16:creationId xmlns:a16="http://schemas.microsoft.com/office/drawing/2014/main" id="{379DE0D9-D765-4EC4-AB9A-54F243024745}"/>
                    </a:ext>
                  </a:extLst>
                </p14:cNvPr>
                <p14:cNvContentPartPr/>
                <p14:nvPr/>
              </p14:nvContentPartPr>
              <p14:xfrm>
                <a:off x="4368822" y="5398948"/>
                <a:ext cx="6120" cy="346320"/>
              </p14:xfrm>
            </p:contentPart>
          </mc:Choice>
          <mc:Fallback xmlns="">
            <p:pic>
              <p:nvPicPr>
                <p:cNvPr id="61" name="Ink 60">
                  <a:extLst>
                    <a:ext uri="{FF2B5EF4-FFF2-40B4-BE49-F238E27FC236}">
                      <a16:creationId xmlns:a16="http://schemas.microsoft.com/office/drawing/2014/main" id="{379DE0D9-D765-4EC4-AB9A-54F243024745}"/>
                    </a:ext>
                  </a:extLst>
                </p:cNvPr>
                <p:cNvPicPr/>
                <p:nvPr/>
              </p:nvPicPr>
              <p:blipFill>
                <a:blip r:embed="rId268"/>
                <a:stretch>
                  <a:fillRect/>
                </a:stretch>
              </p:blipFill>
              <p:spPr>
                <a:xfrm>
                  <a:off x="4351182" y="5381308"/>
                  <a:ext cx="417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63" name="Ink 62">
                  <a:extLst>
                    <a:ext uri="{FF2B5EF4-FFF2-40B4-BE49-F238E27FC236}">
                      <a16:creationId xmlns:a16="http://schemas.microsoft.com/office/drawing/2014/main" id="{7FD3CFBE-0DCB-4349-B260-8F5803380308}"/>
                    </a:ext>
                  </a:extLst>
                </p14:cNvPr>
                <p14:cNvContentPartPr/>
                <p14:nvPr/>
              </p14:nvContentPartPr>
              <p14:xfrm>
                <a:off x="4328862" y="5533588"/>
                <a:ext cx="104040" cy="39240"/>
              </p14:xfrm>
            </p:contentPart>
          </mc:Choice>
          <mc:Fallback xmlns="">
            <p:pic>
              <p:nvPicPr>
                <p:cNvPr id="63" name="Ink 62">
                  <a:extLst>
                    <a:ext uri="{FF2B5EF4-FFF2-40B4-BE49-F238E27FC236}">
                      <a16:creationId xmlns:a16="http://schemas.microsoft.com/office/drawing/2014/main" id="{7FD3CFBE-0DCB-4349-B260-8F5803380308}"/>
                    </a:ext>
                  </a:extLst>
                </p:cNvPr>
                <p:cNvPicPr/>
                <p:nvPr/>
              </p:nvPicPr>
              <p:blipFill>
                <a:blip r:embed="rId270"/>
                <a:stretch>
                  <a:fillRect/>
                </a:stretch>
              </p:blipFill>
              <p:spPr>
                <a:xfrm>
                  <a:off x="4311222" y="5515948"/>
                  <a:ext cx="1396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65" name="Ink 64">
                  <a:extLst>
                    <a:ext uri="{FF2B5EF4-FFF2-40B4-BE49-F238E27FC236}">
                      <a16:creationId xmlns:a16="http://schemas.microsoft.com/office/drawing/2014/main" id="{75F19A05-39F0-4983-9E54-FE7D48DCF0BC}"/>
                    </a:ext>
                  </a:extLst>
                </p14:cNvPr>
                <p14:cNvContentPartPr/>
                <p14:nvPr/>
              </p14:nvContentPartPr>
              <p14:xfrm>
                <a:off x="4494822" y="5618548"/>
                <a:ext cx="134640" cy="301680"/>
              </p14:xfrm>
            </p:contentPart>
          </mc:Choice>
          <mc:Fallback xmlns="">
            <p:pic>
              <p:nvPicPr>
                <p:cNvPr id="65" name="Ink 64">
                  <a:extLst>
                    <a:ext uri="{FF2B5EF4-FFF2-40B4-BE49-F238E27FC236}">
                      <a16:creationId xmlns:a16="http://schemas.microsoft.com/office/drawing/2014/main" id="{75F19A05-39F0-4983-9E54-FE7D48DCF0BC}"/>
                    </a:ext>
                  </a:extLst>
                </p:cNvPr>
                <p:cNvPicPr/>
                <p:nvPr/>
              </p:nvPicPr>
              <p:blipFill>
                <a:blip r:embed="rId272"/>
                <a:stretch>
                  <a:fillRect/>
                </a:stretch>
              </p:blipFill>
              <p:spPr>
                <a:xfrm>
                  <a:off x="4477182" y="5600548"/>
                  <a:ext cx="1702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67" name="Ink 66">
                  <a:extLst>
                    <a:ext uri="{FF2B5EF4-FFF2-40B4-BE49-F238E27FC236}">
                      <a16:creationId xmlns:a16="http://schemas.microsoft.com/office/drawing/2014/main" id="{ED20DBCA-E6ED-4561-ABF6-33947C5B3520}"/>
                    </a:ext>
                  </a:extLst>
                </p14:cNvPr>
                <p14:cNvContentPartPr/>
                <p14:nvPr/>
              </p14:nvContentPartPr>
              <p14:xfrm>
                <a:off x="4519302" y="5617108"/>
                <a:ext cx="172080" cy="100080"/>
              </p14:xfrm>
            </p:contentPart>
          </mc:Choice>
          <mc:Fallback xmlns="">
            <p:pic>
              <p:nvPicPr>
                <p:cNvPr id="67" name="Ink 66">
                  <a:extLst>
                    <a:ext uri="{FF2B5EF4-FFF2-40B4-BE49-F238E27FC236}">
                      <a16:creationId xmlns:a16="http://schemas.microsoft.com/office/drawing/2014/main" id="{ED20DBCA-E6ED-4561-ABF6-33947C5B3520}"/>
                    </a:ext>
                  </a:extLst>
                </p:cNvPr>
                <p:cNvPicPr/>
                <p:nvPr/>
              </p:nvPicPr>
              <p:blipFill>
                <a:blip r:embed="rId274"/>
                <a:stretch>
                  <a:fillRect/>
                </a:stretch>
              </p:blipFill>
              <p:spPr>
                <a:xfrm>
                  <a:off x="4501662" y="5599108"/>
                  <a:ext cx="207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71" name="Ink 70">
                  <a:extLst>
                    <a:ext uri="{FF2B5EF4-FFF2-40B4-BE49-F238E27FC236}">
                      <a16:creationId xmlns:a16="http://schemas.microsoft.com/office/drawing/2014/main" id="{D9397559-EF1E-47FE-8189-7FD6C119F6CB}"/>
                    </a:ext>
                  </a:extLst>
                </p14:cNvPr>
                <p14:cNvContentPartPr/>
                <p14:nvPr/>
              </p14:nvContentPartPr>
              <p14:xfrm>
                <a:off x="4812702" y="5610988"/>
                <a:ext cx="103320" cy="123840"/>
              </p14:xfrm>
            </p:contentPart>
          </mc:Choice>
          <mc:Fallback xmlns="">
            <p:pic>
              <p:nvPicPr>
                <p:cNvPr id="71" name="Ink 70">
                  <a:extLst>
                    <a:ext uri="{FF2B5EF4-FFF2-40B4-BE49-F238E27FC236}">
                      <a16:creationId xmlns:a16="http://schemas.microsoft.com/office/drawing/2014/main" id="{D9397559-EF1E-47FE-8189-7FD6C119F6CB}"/>
                    </a:ext>
                  </a:extLst>
                </p:cNvPr>
                <p:cNvPicPr/>
                <p:nvPr/>
              </p:nvPicPr>
              <p:blipFill>
                <a:blip r:embed="rId276"/>
                <a:stretch>
                  <a:fillRect/>
                </a:stretch>
              </p:blipFill>
              <p:spPr>
                <a:xfrm>
                  <a:off x="4794702" y="5592988"/>
                  <a:ext cx="138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77" name="Ink 76">
                  <a:extLst>
                    <a:ext uri="{FF2B5EF4-FFF2-40B4-BE49-F238E27FC236}">
                      <a16:creationId xmlns:a16="http://schemas.microsoft.com/office/drawing/2014/main" id="{87D5F77C-3388-44F8-9B3F-855F956DD051}"/>
                    </a:ext>
                  </a:extLst>
                </p14:cNvPr>
                <p14:cNvContentPartPr/>
                <p14:nvPr/>
              </p14:nvContentPartPr>
              <p14:xfrm>
                <a:off x="4994142" y="5386708"/>
                <a:ext cx="30600" cy="485640"/>
              </p14:xfrm>
            </p:contentPart>
          </mc:Choice>
          <mc:Fallback xmlns="">
            <p:pic>
              <p:nvPicPr>
                <p:cNvPr id="77" name="Ink 76">
                  <a:extLst>
                    <a:ext uri="{FF2B5EF4-FFF2-40B4-BE49-F238E27FC236}">
                      <a16:creationId xmlns:a16="http://schemas.microsoft.com/office/drawing/2014/main" id="{87D5F77C-3388-44F8-9B3F-855F956DD051}"/>
                    </a:ext>
                  </a:extLst>
                </p:cNvPr>
                <p:cNvPicPr/>
                <p:nvPr/>
              </p:nvPicPr>
              <p:blipFill>
                <a:blip r:embed="rId278"/>
                <a:stretch>
                  <a:fillRect/>
                </a:stretch>
              </p:blipFill>
              <p:spPr>
                <a:xfrm>
                  <a:off x="4976142" y="5368708"/>
                  <a:ext cx="6624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79" name="Ink 78">
                  <a:extLst>
                    <a:ext uri="{FF2B5EF4-FFF2-40B4-BE49-F238E27FC236}">
                      <a16:creationId xmlns:a16="http://schemas.microsoft.com/office/drawing/2014/main" id="{637FF298-82C4-44B1-896A-CD7B82E00E60}"/>
                    </a:ext>
                  </a:extLst>
                </p14:cNvPr>
                <p14:cNvContentPartPr/>
                <p14:nvPr/>
              </p14:nvContentPartPr>
              <p14:xfrm>
                <a:off x="4942302" y="5462308"/>
                <a:ext cx="92880" cy="20880"/>
              </p14:xfrm>
            </p:contentPart>
          </mc:Choice>
          <mc:Fallback xmlns="">
            <p:pic>
              <p:nvPicPr>
                <p:cNvPr id="79" name="Ink 78">
                  <a:extLst>
                    <a:ext uri="{FF2B5EF4-FFF2-40B4-BE49-F238E27FC236}">
                      <a16:creationId xmlns:a16="http://schemas.microsoft.com/office/drawing/2014/main" id="{637FF298-82C4-44B1-896A-CD7B82E00E60}"/>
                    </a:ext>
                  </a:extLst>
                </p:cNvPr>
                <p:cNvPicPr/>
                <p:nvPr/>
              </p:nvPicPr>
              <p:blipFill>
                <a:blip r:embed="rId280"/>
                <a:stretch>
                  <a:fillRect/>
                </a:stretch>
              </p:blipFill>
              <p:spPr>
                <a:xfrm>
                  <a:off x="4924302" y="5444668"/>
                  <a:ext cx="1285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86" name="Ink 85">
                  <a:extLst>
                    <a:ext uri="{FF2B5EF4-FFF2-40B4-BE49-F238E27FC236}">
                      <a16:creationId xmlns:a16="http://schemas.microsoft.com/office/drawing/2014/main" id="{BEC1F0BE-FB1E-40B1-AD49-203001AB2E9E}"/>
                    </a:ext>
                  </a:extLst>
                </p14:cNvPr>
                <p14:cNvContentPartPr/>
                <p14:nvPr/>
              </p14:nvContentPartPr>
              <p14:xfrm>
                <a:off x="5168742" y="5657788"/>
                <a:ext cx="112320" cy="208080"/>
              </p14:xfrm>
            </p:contentPart>
          </mc:Choice>
          <mc:Fallback xmlns="">
            <p:pic>
              <p:nvPicPr>
                <p:cNvPr id="86" name="Ink 85">
                  <a:extLst>
                    <a:ext uri="{FF2B5EF4-FFF2-40B4-BE49-F238E27FC236}">
                      <a16:creationId xmlns:a16="http://schemas.microsoft.com/office/drawing/2014/main" id="{BEC1F0BE-FB1E-40B1-AD49-203001AB2E9E}"/>
                    </a:ext>
                  </a:extLst>
                </p:cNvPr>
                <p:cNvPicPr/>
                <p:nvPr/>
              </p:nvPicPr>
              <p:blipFill>
                <a:blip r:embed="rId282"/>
                <a:stretch>
                  <a:fillRect/>
                </a:stretch>
              </p:blipFill>
              <p:spPr>
                <a:xfrm>
                  <a:off x="5150742" y="5639788"/>
                  <a:ext cx="147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89" name="Ink 88">
                  <a:extLst>
                    <a:ext uri="{FF2B5EF4-FFF2-40B4-BE49-F238E27FC236}">
                      <a16:creationId xmlns:a16="http://schemas.microsoft.com/office/drawing/2014/main" id="{68ACD111-97C0-429E-B33B-E61F928C9357}"/>
                    </a:ext>
                  </a:extLst>
                </p14:cNvPr>
                <p14:cNvContentPartPr/>
                <p14:nvPr/>
              </p14:nvContentPartPr>
              <p14:xfrm>
                <a:off x="5699382" y="5672188"/>
                <a:ext cx="192960" cy="202320"/>
              </p14:xfrm>
            </p:contentPart>
          </mc:Choice>
          <mc:Fallback xmlns="">
            <p:pic>
              <p:nvPicPr>
                <p:cNvPr id="89" name="Ink 88">
                  <a:extLst>
                    <a:ext uri="{FF2B5EF4-FFF2-40B4-BE49-F238E27FC236}">
                      <a16:creationId xmlns:a16="http://schemas.microsoft.com/office/drawing/2014/main" id="{68ACD111-97C0-429E-B33B-E61F928C9357}"/>
                    </a:ext>
                  </a:extLst>
                </p:cNvPr>
                <p:cNvPicPr/>
                <p:nvPr/>
              </p:nvPicPr>
              <p:blipFill>
                <a:blip r:embed="rId284"/>
                <a:stretch>
                  <a:fillRect/>
                </a:stretch>
              </p:blipFill>
              <p:spPr>
                <a:xfrm>
                  <a:off x="5681742" y="5654188"/>
                  <a:ext cx="2286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91" name="Ink 90">
                  <a:extLst>
                    <a:ext uri="{FF2B5EF4-FFF2-40B4-BE49-F238E27FC236}">
                      <a16:creationId xmlns:a16="http://schemas.microsoft.com/office/drawing/2014/main" id="{9A16C650-BA5C-49B0-974D-63E3C170D359}"/>
                    </a:ext>
                  </a:extLst>
                </p14:cNvPr>
                <p14:cNvContentPartPr/>
                <p14:nvPr/>
              </p14:nvContentPartPr>
              <p14:xfrm>
                <a:off x="5971542" y="5622148"/>
                <a:ext cx="140760" cy="297720"/>
              </p14:xfrm>
            </p:contentPart>
          </mc:Choice>
          <mc:Fallback xmlns="">
            <p:pic>
              <p:nvPicPr>
                <p:cNvPr id="91" name="Ink 90">
                  <a:extLst>
                    <a:ext uri="{FF2B5EF4-FFF2-40B4-BE49-F238E27FC236}">
                      <a16:creationId xmlns:a16="http://schemas.microsoft.com/office/drawing/2014/main" id="{9A16C650-BA5C-49B0-974D-63E3C170D359}"/>
                    </a:ext>
                  </a:extLst>
                </p:cNvPr>
                <p:cNvPicPr/>
                <p:nvPr/>
              </p:nvPicPr>
              <p:blipFill>
                <a:blip r:embed="rId286"/>
                <a:stretch>
                  <a:fillRect/>
                </a:stretch>
              </p:blipFill>
              <p:spPr>
                <a:xfrm>
                  <a:off x="5953902" y="5604508"/>
                  <a:ext cx="1764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5" name="Ink 104">
                  <a:extLst>
                    <a:ext uri="{FF2B5EF4-FFF2-40B4-BE49-F238E27FC236}">
                      <a16:creationId xmlns:a16="http://schemas.microsoft.com/office/drawing/2014/main" id="{7738ABFE-8392-4C71-BFFD-97011CA70ABD}"/>
                    </a:ext>
                  </a:extLst>
                </p14:cNvPr>
                <p14:cNvContentPartPr/>
                <p14:nvPr/>
              </p14:nvContentPartPr>
              <p14:xfrm>
                <a:off x="3680862" y="6008068"/>
                <a:ext cx="115200" cy="303840"/>
              </p14:xfrm>
            </p:contentPart>
          </mc:Choice>
          <mc:Fallback xmlns="">
            <p:pic>
              <p:nvPicPr>
                <p:cNvPr id="105" name="Ink 104">
                  <a:extLst>
                    <a:ext uri="{FF2B5EF4-FFF2-40B4-BE49-F238E27FC236}">
                      <a16:creationId xmlns:a16="http://schemas.microsoft.com/office/drawing/2014/main" id="{7738ABFE-8392-4C71-BFFD-97011CA70ABD}"/>
                    </a:ext>
                  </a:extLst>
                </p:cNvPr>
                <p:cNvPicPr/>
                <p:nvPr/>
              </p:nvPicPr>
              <p:blipFill>
                <a:blip r:embed="rId288"/>
                <a:stretch>
                  <a:fillRect/>
                </a:stretch>
              </p:blipFill>
              <p:spPr>
                <a:xfrm>
                  <a:off x="3662862" y="5990428"/>
                  <a:ext cx="1508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8" name="Ink 107">
                  <a:extLst>
                    <a:ext uri="{FF2B5EF4-FFF2-40B4-BE49-F238E27FC236}">
                      <a16:creationId xmlns:a16="http://schemas.microsoft.com/office/drawing/2014/main" id="{D2EC86BE-23DE-43CD-8DDF-023E2C155392}"/>
                    </a:ext>
                  </a:extLst>
                </p14:cNvPr>
                <p14:cNvContentPartPr/>
                <p14:nvPr/>
              </p14:nvContentPartPr>
              <p14:xfrm>
                <a:off x="3969582" y="5953348"/>
                <a:ext cx="85680" cy="358920"/>
              </p14:xfrm>
            </p:contentPart>
          </mc:Choice>
          <mc:Fallback xmlns="">
            <p:pic>
              <p:nvPicPr>
                <p:cNvPr id="108" name="Ink 107">
                  <a:extLst>
                    <a:ext uri="{FF2B5EF4-FFF2-40B4-BE49-F238E27FC236}">
                      <a16:creationId xmlns:a16="http://schemas.microsoft.com/office/drawing/2014/main" id="{D2EC86BE-23DE-43CD-8DDF-023E2C155392}"/>
                    </a:ext>
                  </a:extLst>
                </p:cNvPr>
                <p:cNvPicPr/>
                <p:nvPr/>
              </p:nvPicPr>
              <p:blipFill>
                <a:blip r:embed="rId290"/>
                <a:stretch>
                  <a:fillRect/>
                </a:stretch>
              </p:blipFill>
              <p:spPr>
                <a:xfrm>
                  <a:off x="3951942" y="5935348"/>
                  <a:ext cx="1213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10" name="Ink 109">
                  <a:extLst>
                    <a:ext uri="{FF2B5EF4-FFF2-40B4-BE49-F238E27FC236}">
                      <a16:creationId xmlns:a16="http://schemas.microsoft.com/office/drawing/2014/main" id="{77B445B3-E78A-4157-AB6A-C652F8F85F8B}"/>
                    </a:ext>
                  </a:extLst>
                </p14:cNvPr>
                <p14:cNvContentPartPr/>
                <p14:nvPr/>
              </p14:nvContentPartPr>
              <p14:xfrm>
                <a:off x="4137702" y="5845708"/>
                <a:ext cx="161280" cy="482040"/>
              </p14:xfrm>
            </p:contentPart>
          </mc:Choice>
          <mc:Fallback xmlns="">
            <p:pic>
              <p:nvPicPr>
                <p:cNvPr id="110" name="Ink 109">
                  <a:extLst>
                    <a:ext uri="{FF2B5EF4-FFF2-40B4-BE49-F238E27FC236}">
                      <a16:creationId xmlns:a16="http://schemas.microsoft.com/office/drawing/2014/main" id="{77B445B3-E78A-4157-AB6A-C652F8F85F8B}"/>
                    </a:ext>
                  </a:extLst>
                </p:cNvPr>
                <p:cNvPicPr/>
                <p:nvPr/>
              </p:nvPicPr>
              <p:blipFill>
                <a:blip r:embed="rId292"/>
                <a:stretch>
                  <a:fillRect/>
                </a:stretch>
              </p:blipFill>
              <p:spPr>
                <a:xfrm>
                  <a:off x="4120062" y="5828068"/>
                  <a:ext cx="19692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12" name="Ink 111">
                  <a:extLst>
                    <a:ext uri="{FF2B5EF4-FFF2-40B4-BE49-F238E27FC236}">
                      <a16:creationId xmlns:a16="http://schemas.microsoft.com/office/drawing/2014/main" id="{F90FC766-3BAA-49F8-ADC7-D61D19724278}"/>
                    </a:ext>
                  </a:extLst>
                </p14:cNvPr>
                <p14:cNvContentPartPr/>
                <p14:nvPr/>
              </p14:nvContentPartPr>
              <p14:xfrm>
                <a:off x="4675182" y="5929228"/>
                <a:ext cx="177480" cy="362520"/>
              </p14:xfrm>
            </p:contentPart>
          </mc:Choice>
          <mc:Fallback xmlns="">
            <p:pic>
              <p:nvPicPr>
                <p:cNvPr id="112" name="Ink 111">
                  <a:extLst>
                    <a:ext uri="{FF2B5EF4-FFF2-40B4-BE49-F238E27FC236}">
                      <a16:creationId xmlns:a16="http://schemas.microsoft.com/office/drawing/2014/main" id="{F90FC766-3BAA-49F8-ADC7-D61D19724278}"/>
                    </a:ext>
                  </a:extLst>
                </p:cNvPr>
                <p:cNvPicPr/>
                <p:nvPr/>
              </p:nvPicPr>
              <p:blipFill>
                <a:blip r:embed="rId294"/>
                <a:stretch>
                  <a:fillRect/>
                </a:stretch>
              </p:blipFill>
              <p:spPr>
                <a:xfrm>
                  <a:off x="4657542" y="5911228"/>
                  <a:ext cx="2131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18" name="Ink 117">
                  <a:extLst>
                    <a:ext uri="{FF2B5EF4-FFF2-40B4-BE49-F238E27FC236}">
                      <a16:creationId xmlns:a16="http://schemas.microsoft.com/office/drawing/2014/main" id="{02725A6F-5358-4DAE-BA72-FC3E5B24BA19}"/>
                    </a:ext>
                  </a:extLst>
                </p14:cNvPr>
                <p14:cNvContentPartPr/>
                <p14:nvPr/>
              </p14:nvContentPartPr>
              <p14:xfrm>
                <a:off x="4861662" y="5898268"/>
                <a:ext cx="107280" cy="463680"/>
              </p14:xfrm>
            </p:contentPart>
          </mc:Choice>
          <mc:Fallback xmlns="">
            <p:pic>
              <p:nvPicPr>
                <p:cNvPr id="118" name="Ink 117">
                  <a:extLst>
                    <a:ext uri="{FF2B5EF4-FFF2-40B4-BE49-F238E27FC236}">
                      <a16:creationId xmlns:a16="http://schemas.microsoft.com/office/drawing/2014/main" id="{02725A6F-5358-4DAE-BA72-FC3E5B24BA19}"/>
                    </a:ext>
                  </a:extLst>
                </p:cNvPr>
                <p:cNvPicPr/>
                <p:nvPr/>
              </p:nvPicPr>
              <p:blipFill>
                <a:blip r:embed="rId296"/>
                <a:stretch>
                  <a:fillRect/>
                </a:stretch>
              </p:blipFill>
              <p:spPr>
                <a:xfrm>
                  <a:off x="4843662" y="5880268"/>
                  <a:ext cx="142920" cy="499320"/>
                </a:xfrm>
                <a:prstGeom prst="rect">
                  <a:avLst/>
                </a:prstGeom>
              </p:spPr>
            </p:pic>
          </mc:Fallback>
        </mc:AlternateContent>
      </p:grpSp>
      <p:grpSp>
        <p:nvGrpSpPr>
          <p:cNvPr id="278" name="Group 277">
            <a:extLst>
              <a:ext uri="{FF2B5EF4-FFF2-40B4-BE49-F238E27FC236}">
                <a16:creationId xmlns:a16="http://schemas.microsoft.com/office/drawing/2014/main" id="{74DCFCEC-1963-4DD2-8CC1-407DAF3245F0}"/>
              </a:ext>
            </a:extLst>
          </p:cNvPr>
          <p:cNvGrpSpPr/>
          <p:nvPr/>
        </p:nvGrpSpPr>
        <p:grpSpPr>
          <a:xfrm>
            <a:off x="383982" y="1547668"/>
            <a:ext cx="3512160" cy="4771080"/>
            <a:chOff x="383982" y="1547668"/>
            <a:chExt cx="3512160" cy="4771080"/>
          </a:xfrm>
        </p:grpSpPr>
        <mc:AlternateContent xmlns:mc="http://schemas.openxmlformats.org/markup-compatibility/2006" xmlns:p14="http://schemas.microsoft.com/office/powerpoint/2010/main">
          <mc:Choice Requires="p14">
            <p:contentPart p14:bwMode="auto" r:id="rId297">
              <p14:nvContentPartPr>
                <p14:cNvPr id="184" name="Ink 183">
                  <a:extLst>
                    <a:ext uri="{FF2B5EF4-FFF2-40B4-BE49-F238E27FC236}">
                      <a16:creationId xmlns:a16="http://schemas.microsoft.com/office/drawing/2014/main" id="{1BCF531F-D6CD-4269-9D1A-27B5E6BB5046}"/>
                    </a:ext>
                  </a:extLst>
                </p14:cNvPr>
                <p14:cNvContentPartPr/>
                <p14:nvPr/>
              </p14:nvContentPartPr>
              <p14:xfrm>
                <a:off x="2927742" y="1925308"/>
                <a:ext cx="176760" cy="555840"/>
              </p14:xfrm>
            </p:contentPart>
          </mc:Choice>
          <mc:Fallback xmlns="">
            <p:pic>
              <p:nvPicPr>
                <p:cNvPr id="184" name="Ink 183">
                  <a:extLst>
                    <a:ext uri="{FF2B5EF4-FFF2-40B4-BE49-F238E27FC236}">
                      <a16:creationId xmlns:a16="http://schemas.microsoft.com/office/drawing/2014/main" id="{1BCF531F-D6CD-4269-9D1A-27B5E6BB5046}"/>
                    </a:ext>
                  </a:extLst>
                </p:cNvPr>
                <p:cNvPicPr/>
                <p:nvPr/>
              </p:nvPicPr>
              <p:blipFill>
                <a:blip r:embed="rId298"/>
                <a:stretch>
                  <a:fillRect/>
                </a:stretch>
              </p:blipFill>
              <p:spPr>
                <a:xfrm>
                  <a:off x="2909742" y="1907308"/>
                  <a:ext cx="2124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6" name="Ink 185">
                  <a:extLst>
                    <a:ext uri="{FF2B5EF4-FFF2-40B4-BE49-F238E27FC236}">
                      <a16:creationId xmlns:a16="http://schemas.microsoft.com/office/drawing/2014/main" id="{B3E51F13-AA7F-4765-A9C1-DA7854BA78A9}"/>
                    </a:ext>
                  </a:extLst>
                </p14:cNvPr>
                <p14:cNvContentPartPr/>
                <p14:nvPr/>
              </p14:nvContentPartPr>
              <p14:xfrm>
                <a:off x="3191982" y="2067508"/>
                <a:ext cx="145440" cy="396000"/>
              </p14:xfrm>
            </p:contentPart>
          </mc:Choice>
          <mc:Fallback xmlns="">
            <p:pic>
              <p:nvPicPr>
                <p:cNvPr id="186" name="Ink 185">
                  <a:extLst>
                    <a:ext uri="{FF2B5EF4-FFF2-40B4-BE49-F238E27FC236}">
                      <a16:creationId xmlns:a16="http://schemas.microsoft.com/office/drawing/2014/main" id="{B3E51F13-AA7F-4765-A9C1-DA7854BA78A9}"/>
                    </a:ext>
                  </a:extLst>
                </p:cNvPr>
                <p:cNvPicPr/>
                <p:nvPr/>
              </p:nvPicPr>
              <p:blipFill>
                <a:blip r:embed="rId300"/>
                <a:stretch>
                  <a:fillRect/>
                </a:stretch>
              </p:blipFill>
              <p:spPr>
                <a:xfrm>
                  <a:off x="3173982" y="2049508"/>
                  <a:ext cx="181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88" name="Ink 187">
                  <a:extLst>
                    <a:ext uri="{FF2B5EF4-FFF2-40B4-BE49-F238E27FC236}">
                      <a16:creationId xmlns:a16="http://schemas.microsoft.com/office/drawing/2014/main" id="{B6463745-B7A0-40CC-ABB4-4A3C3AD03694}"/>
                    </a:ext>
                  </a:extLst>
                </p14:cNvPr>
                <p14:cNvContentPartPr/>
                <p14:nvPr/>
              </p14:nvContentPartPr>
              <p14:xfrm>
                <a:off x="3334182" y="1937908"/>
                <a:ext cx="254520" cy="621720"/>
              </p14:xfrm>
            </p:contentPart>
          </mc:Choice>
          <mc:Fallback xmlns="">
            <p:pic>
              <p:nvPicPr>
                <p:cNvPr id="188" name="Ink 187">
                  <a:extLst>
                    <a:ext uri="{FF2B5EF4-FFF2-40B4-BE49-F238E27FC236}">
                      <a16:creationId xmlns:a16="http://schemas.microsoft.com/office/drawing/2014/main" id="{B6463745-B7A0-40CC-ABB4-4A3C3AD03694}"/>
                    </a:ext>
                  </a:extLst>
                </p:cNvPr>
                <p:cNvPicPr/>
                <p:nvPr/>
              </p:nvPicPr>
              <p:blipFill>
                <a:blip r:embed="rId302"/>
                <a:stretch>
                  <a:fillRect/>
                </a:stretch>
              </p:blipFill>
              <p:spPr>
                <a:xfrm>
                  <a:off x="3316542" y="1919908"/>
                  <a:ext cx="2901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27" name="Ink 126">
                  <a:extLst>
                    <a:ext uri="{FF2B5EF4-FFF2-40B4-BE49-F238E27FC236}">
                      <a16:creationId xmlns:a16="http://schemas.microsoft.com/office/drawing/2014/main" id="{C53B8AD9-BB29-4B9F-A8C0-19778C2DAA75}"/>
                    </a:ext>
                  </a:extLst>
                </p14:cNvPr>
                <p14:cNvContentPartPr/>
                <p14:nvPr/>
              </p14:nvContentPartPr>
              <p14:xfrm>
                <a:off x="383982" y="1687348"/>
                <a:ext cx="1850760" cy="4607640"/>
              </p14:xfrm>
            </p:contentPart>
          </mc:Choice>
          <mc:Fallback xmlns="">
            <p:pic>
              <p:nvPicPr>
                <p:cNvPr id="127" name="Ink 126">
                  <a:extLst>
                    <a:ext uri="{FF2B5EF4-FFF2-40B4-BE49-F238E27FC236}">
                      <a16:creationId xmlns:a16="http://schemas.microsoft.com/office/drawing/2014/main" id="{C53B8AD9-BB29-4B9F-A8C0-19778C2DAA75}"/>
                    </a:ext>
                  </a:extLst>
                </p:cNvPr>
                <p:cNvPicPr/>
                <p:nvPr/>
              </p:nvPicPr>
              <p:blipFill>
                <a:blip r:embed="rId304"/>
                <a:stretch>
                  <a:fillRect/>
                </a:stretch>
              </p:blipFill>
              <p:spPr>
                <a:xfrm>
                  <a:off x="365982" y="1669348"/>
                  <a:ext cx="1886400" cy="46432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29" name="Ink 128">
                  <a:extLst>
                    <a:ext uri="{FF2B5EF4-FFF2-40B4-BE49-F238E27FC236}">
                      <a16:creationId xmlns:a16="http://schemas.microsoft.com/office/drawing/2014/main" id="{2330F880-B1E4-4C89-AEA6-8AE40F93209D}"/>
                    </a:ext>
                  </a:extLst>
                </p14:cNvPr>
                <p14:cNvContentPartPr/>
                <p14:nvPr/>
              </p14:nvContentPartPr>
              <p14:xfrm>
                <a:off x="983022" y="1622188"/>
                <a:ext cx="281880" cy="254880"/>
              </p14:xfrm>
            </p:contentPart>
          </mc:Choice>
          <mc:Fallback xmlns="">
            <p:pic>
              <p:nvPicPr>
                <p:cNvPr id="129" name="Ink 128">
                  <a:extLst>
                    <a:ext uri="{FF2B5EF4-FFF2-40B4-BE49-F238E27FC236}">
                      <a16:creationId xmlns:a16="http://schemas.microsoft.com/office/drawing/2014/main" id="{2330F880-B1E4-4C89-AEA6-8AE40F93209D}"/>
                    </a:ext>
                  </a:extLst>
                </p:cNvPr>
                <p:cNvPicPr/>
                <p:nvPr/>
              </p:nvPicPr>
              <p:blipFill>
                <a:blip r:embed="rId306"/>
                <a:stretch>
                  <a:fillRect/>
                </a:stretch>
              </p:blipFill>
              <p:spPr>
                <a:xfrm>
                  <a:off x="965382" y="1604548"/>
                  <a:ext cx="317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31" name="Ink 130">
                  <a:extLst>
                    <a:ext uri="{FF2B5EF4-FFF2-40B4-BE49-F238E27FC236}">
                      <a16:creationId xmlns:a16="http://schemas.microsoft.com/office/drawing/2014/main" id="{364C50E3-707D-499F-962C-84FA727891EB}"/>
                    </a:ext>
                  </a:extLst>
                </p14:cNvPr>
                <p14:cNvContentPartPr/>
                <p14:nvPr/>
              </p14:nvContentPartPr>
              <p14:xfrm>
                <a:off x="1346262" y="1547668"/>
                <a:ext cx="178560" cy="443880"/>
              </p14:xfrm>
            </p:contentPart>
          </mc:Choice>
          <mc:Fallback xmlns="">
            <p:pic>
              <p:nvPicPr>
                <p:cNvPr id="131" name="Ink 130">
                  <a:extLst>
                    <a:ext uri="{FF2B5EF4-FFF2-40B4-BE49-F238E27FC236}">
                      <a16:creationId xmlns:a16="http://schemas.microsoft.com/office/drawing/2014/main" id="{364C50E3-707D-499F-962C-84FA727891EB}"/>
                    </a:ext>
                  </a:extLst>
                </p:cNvPr>
                <p:cNvPicPr/>
                <p:nvPr/>
              </p:nvPicPr>
              <p:blipFill>
                <a:blip r:embed="rId308"/>
                <a:stretch>
                  <a:fillRect/>
                </a:stretch>
              </p:blipFill>
              <p:spPr>
                <a:xfrm>
                  <a:off x="1328622" y="1529668"/>
                  <a:ext cx="21420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36" name="Ink 135">
                  <a:extLst>
                    <a:ext uri="{FF2B5EF4-FFF2-40B4-BE49-F238E27FC236}">
                      <a16:creationId xmlns:a16="http://schemas.microsoft.com/office/drawing/2014/main" id="{0E11E85F-1C3C-4A04-8AA4-476958F13B58}"/>
                    </a:ext>
                  </a:extLst>
                </p14:cNvPr>
                <p14:cNvContentPartPr/>
                <p14:nvPr/>
              </p14:nvContentPartPr>
              <p14:xfrm>
                <a:off x="1590702" y="1800028"/>
                <a:ext cx="134280" cy="183960"/>
              </p14:xfrm>
            </p:contentPart>
          </mc:Choice>
          <mc:Fallback xmlns="">
            <p:pic>
              <p:nvPicPr>
                <p:cNvPr id="136" name="Ink 135">
                  <a:extLst>
                    <a:ext uri="{FF2B5EF4-FFF2-40B4-BE49-F238E27FC236}">
                      <a16:creationId xmlns:a16="http://schemas.microsoft.com/office/drawing/2014/main" id="{0E11E85F-1C3C-4A04-8AA4-476958F13B58}"/>
                    </a:ext>
                  </a:extLst>
                </p:cNvPr>
                <p:cNvPicPr/>
                <p:nvPr/>
              </p:nvPicPr>
              <p:blipFill>
                <a:blip r:embed="rId310"/>
                <a:stretch>
                  <a:fillRect/>
                </a:stretch>
              </p:blipFill>
              <p:spPr>
                <a:xfrm>
                  <a:off x="1572702" y="1782388"/>
                  <a:ext cx="169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39" name="Ink 138">
                  <a:extLst>
                    <a:ext uri="{FF2B5EF4-FFF2-40B4-BE49-F238E27FC236}">
                      <a16:creationId xmlns:a16="http://schemas.microsoft.com/office/drawing/2014/main" id="{24000A36-CF05-43A8-B46E-7C7EB35D686E}"/>
                    </a:ext>
                  </a:extLst>
                </p14:cNvPr>
                <p14:cNvContentPartPr/>
                <p14:nvPr/>
              </p14:nvContentPartPr>
              <p14:xfrm>
                <a:off x="1632822" y="1806148"/>
                <a:ext cx="136800" cy="384840"/>
              </p14:xfrm>
            </p:contentPart>
          </mc:Choice>
          <mc:Fallback xmlns="">
            <p:pic>
              <p:nvPicPr>
                <p:cNvPr id="139" name="Ink 138">
                  <a:extLst>
                    <a:ext uri="{FF2B5EF4-FFF2-40B4-BE49-F238E27FC236}">
                      <a16:creationId xmlns:a16="http://schemas.microsoft.com/office/drawing/2014/main" id="{24000A36-CF05-43A8-B46E-7C7EB35D686E}"/>
                    </a:ext>
                  </a:extLst>
                </p:cNvPr>
                <p:cNvPicPr/>
                <p:nvPr/>
              </p:nvPicPr>
              <p:blipFill>
                <a:blip r:embed="rId312"/>
                <a:stretch>
                  <a:fillRect/>
                </a:stretch>
              </p:blipFill>
              <p:spPr>
                <a:xfrm>
                  <a:off x="1614822" y="1788148"/>
                  <a:ext cx="172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41" name="Ink 140">
                  <a:extLst>
                    <a:ext uri="{FF2B5EF4-FFF2-40B4-BE49-F238E27FC236}">
                      <a16:creationId xmlns:a16="http://schemas.microsoft.com/office/drawing/2014/main" id="{B30F19DC-A856-4527-9244-144905A0CBE4}"/>
                    </a:ext>
                  </a:extLst>
                </p14:cNvPr>
                <p14:cNvContentPartPr/>
                <p14:nvPr/>
              </p14:nvContentPartPr>
              <p14:xfrm>
                <a:off x="1850982" y="1641988"/>
                <a:ext cx="114480" cy="294120"/>
              </p14:xfrm>
            </p:contentPart>
          </mc:Choice>
          <mc:Fallback xmlns="">
            <p:pic>
              <p:nvPicPr>
                <p:cNvPr id="141" name="Ink 140">
                  <a:extLst>
                    <a:ext uri="{FF2B5EF4-FFF2-40B4-BE49-F238E27FC236}">
                      <a16:creationId xmlns:a16="http://schemas.microsoft.com/office/drawing/2014/main" id="{B30F19DC-A856-4527-9244-144905A0CBE4}"/>
                    </a:ext>
                  </a:extLst>
                </p:cNvPr>
                <p:cNvPicPr/>
                <p:nvPr/>
              </p:nvPicPr>
              <p:blipFill>
                <a:blip r:embed="rId314"/>
                <a:stretch>
                  <a:fillRect/>
                </a:stretch>
              </p:blipFill>
              <p:spPr>
                <a:xfrm>
                  <a:off x="1833342" y="1623988"/>
                  <a:ext cx="1501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44" name="Ink 143">
                  <a:extLst>
                    <a:ext uri="{FF2B5EF4-FFF2-40B4-BE49-F238E27FC236}">
                      <a16:creationId xmlns:a16="http://schemas.microsoft.com/office/drawing/2014/main" id="{057B933E-3DDF-4918-A4A3-B26E641E699F}"/>
                    </a:ext>
                  </a:extLst>
                </p14:cNvPr>
                <p14:cNvContentPartPr/>
                <p14:nvPr/>
              </p14:nvContentPartPr>
              <p14:xfrm>
                <a:off x="1891302" y="2054908"/>
                <a:ext cx="16560" cy="6120"/>
              </p14:xfrm>
            </p:contentPart>
          </mc:Choice>
          <mc:Fallback xmlns="">
            <p:pic>
              <p:nvPicPr>
                <p:cNvPr id="144" name="Ink 143">
                  <a:extLst>
                    <a:ext uri="{FF2B5EF4-FFF2-40B4-BE49-F238E27FC236}">
                      <a16:creationId xmlns:a16="http://schemas.microsoft.com/office/drawing/2014/main" id="{057B933E-3DDF-4918-A4A3-B26E641E699F}"/>
                    </a:ext>
                  </a:extLst>
                </p:cNvPr>
                <p:cNvPicPr/>
                <p:nvPr/>
              </p:nvPicPr>
              <p:blipFill>
                <a:blip r:embed="rId316"/>
                <a:stretch>
                  <a:fillRect/>
                </a:stretch>
              </p:blipFill>
              <p:spPr>
                <a:xfrm>
                  <a:off x="1873302" y="2037268"/>
                  <a:ext cx="5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47" name="Ink 146">
                  <a:extLst>
                    <a:ext uri="{FF2B5EF4-FFF2-40B4-BE49-F238E27FC236}">
                      <a16:creationId xmlns:a16="http://schemas.microsoft.com/office/drawing/2014/main" id="{02D5F2C1-DB29-4B9B-AC99-2F0F916ACE5C}"/>
                    </a:ext>
                  </a:extLst>
                </p14:cNvPr>
                <p14:cNvContentPartPr/>
                <p14:nvPr/>
              </p14:nvContentPartPr>
              <p14:xfrm>
                <a:off x="665142" y="2067508"/>
                <a:ext cx="92160" cy="374400"/>
              </p14:xfrm>
            </p:contentPart>
          </mc:Choice>
          <mc:Fallback xmlns="">
            <p:pic>
              <p:nvPicPr>
                <p:cNvPr id="147" name="Ink 146">
                  <a:extLst>
                    <a:ext uri="{FF2B5EF4-FFF2-40B4-BE49-F238E27FC236}">
                      <a16:creationId xmlns:a16="http://schemas.microsoft.com/office/drawing/2014/main" id="{02D5F2C1-DB29-4B9B-AC99-2F0F916ACE5C}"/>
                    </a:ext>
                  </a:extLst>
                </p:cNvPr>
                <p:cNvPicPr/>
                <p:nvPr/>
              </p:nvPicPr>
              <p:blipFill>
                <a:blip r:embed="rId318"/>
                <a:stretch>
                  <a:fillRect/>
                </a:stretch>
              </p:blipFill>
              <p:spPr>
                <a:xfrm>
                  <a:off x="647142" y="2049868"/>
                  <a:ext cx="127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51" name="Ink 150">
                  <a:extLst>
                    <a:ext uri="{FF2B5EF4-FFF2-40B4-BE49-F238E27FC236}">
                      <a16:creationId xmlns:a16="http://schemas.microsoft.com/office/drawing/2014/main" id="{7E67F0DE-FA03-47B5-B1F3-81337E00A7DF}"/>
                    </a:ext>
                  </a:extLst>
                </p14:cNvPr>
                <p14:cNvContentPartPr/>
                <p14:nvPr/>
              </p14:nvContentPartPr>
              <p14:xfrm>
                <a:off x="864582" y="2053108"/>
                <a:ext cx="191520" cy="385920"/>
              </p14:xfrm>
            </p:contentPart>
          </mc:Choice>
          <mc:Fallback xmlns="">
            <p:pic>
              <p:nvPicPr>
                <p:cNvPr id="151" name="Ink 150">
                  <a:extLst>
                    <a:ext uri="{FF2B5EF4-FFF2-40B4-BE49-F238E27FC236}">
                      <a16:creationId xmlns:a16="http://schemas.microsoft.com/office/drawing/2014/main" id="{7E67F0DE-FA03-47B5-B1F3-81337E00A7DF}"/>
                    </a:ext>
                  </a:extLst>
                </p:cNvPr>
                <p:cNvPicPr/>
                <p:nvPr/>
              </p:nvPicPr>
              <p:blipFill>
                <a:blip r:embed="rId320"/>
                <a:stretch>
                  <a:fillRect/>
                </a:stretch>
              </p:blipFill>
              <p:spPr>
                <a:xfrm>
                  <a:off x="846942" y="2035108"/>
                  <a:ext cx="22716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56" name="Ink 155">
                  <a:extLst>
                    <a:ext uri="{FF2B5EF4-FFF2-40B4-BE49-F238E27FC236}">
                      <a16:creationId xmlns:a16="http://schemas.microsoft.com/office/drawing/2014/main" id="{FEEAC582-7E9B-4B89-B813-2512C337C71B}"/>
                    </a:ext>
                  </a:extLst>
                </p14:cNvPr>
                <p14:cNvContentPartPr/>
                <p14:nvPr/>
              </p14:nvContentPartPr>
              <p14:xfrm>
                <a:off x="1226022" y="2402308"/>
                <a:ext cx="21960" cy="7920"/>
              </p14:xfrm>
            </p:contentPart>
          </mc:Choice>
          <mc:Fallback xmlns="">
            <p:pic>
              <p:nvPicPr>
                <p:cNvPr id="156" name="Ink 155">
                  <a:extLst>
                    <a:ext uri="{FF2B5EF4-FFF2-40B4-BE49-F238E27FC236}">
                      <a16:creationId xmlns:a16="http://schemas.microsoft.com/office/drawing/2014/main" id="{FEEAC582-7E9B-4B89-B813-2512C337C71B}"/>
                    </a:ext>
                  </a:extLst>
                </p:cNvPr>
                <p:cNvPicPr/>
                <p:nvPr/>
              </p:nvPicPr>
              <p:blipFill>
                <a:blip r:embed="rId322"/>
                <a:stretch>
                  <a:fillRect/>
                </a:stretch>
              </p:blipFill>
              <p:spPr>
                <a:xfrm>
                  <a:off x="1208382" y="2384668"/>
                  <a:ext cx="57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58" name="Ink 157">
                  <a:extLst>
                    <a:ext uri="{FF2B5EF4-FFF2-40B4-BE49-F238E27FC236}">
                      <a16:creationId xmlns:a16="http://schemas.microsoft.com/office/drawing/2014/main" id="{23D80335-3A5C-4EDB-AC96-064FDD9B8A45}"/>
                    </a:ext>
                  </a:extLst>
                </p14:cNvPr>
                <p14:cNvContentPartPr/>
                <p14:nvPr/>
              </p14:nvContentPartPr>
              <p14:xfrm>
                <a:off x="1427982" y="2129788"/>
                <a:ext cx="164880" cy="426240"/>
              </p14:xfrm>
            </p:contentPart>
          </mc:Choice>
          <mc:Fallback xmlns="">
            <p:pic>
              <p:nvPicPr>
                <p:cNvPr id="158" name="Ink 157">
                  <a:extLst>
                    <a:ext uri="{FF2B5EF4-FFF2-40B4-BE49-F238E27FC236}">
                      <a16:creationId xmlns:a16="http://schemas.microsoft.com/office/drawing/2014/main" id="{23D80335-3A5C-4EDB-AC96-064FDD9B8A45}"/>
                    </a:ext>
                  </a:extLst>
                </p:cNvPr>
                <p:cNvPicPr/>
                <p:nvPr/>
              </p:nvPicPr>
              <p:blipFill>
                <a:blip r:embed="rId324"/>
                <a:stretch>
                  <a:fillRect/>
                </a:stretch>
              </p:blipFill>
              <p:spPr>
                <a:xfrm>
                  <a:off x="1410342" y="2111788"/>
                  <a:ext cx="20052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0" name="Ink 159">
                  <a:extLst>
                    <a:ext uri="{FF2B5EF4-FFF2-40B4-BE49-F238E27FC236}">
                      <a16:creationId xmlns:a16="http://schemas.microsoft.com/office/drawing/2014/main" id="{7D1A29AB-DC5F-4295-BA44-6A20106BD9B5}"/>
                    </a:ext>
                  </a:extLst>
                </p14:cNvPr>
                <p14:cNvContentPartPr/>
                <p14:nvPr/>
              </p14:nvContentPartPr>
              <p14:xfrm>
                <a:off x="1648302" y="2154988"/>
                <a:ext cx="147240" cy="374400"/>
              </p14:xfrm>
            </p:contentPart>
          </mc:Choice>
          <mc:Fallback xmlns="">
            <p:pic>
              <p:nvPicPr>
                <p:cNvPr id="160" name="Ink 159">
                  <a:extLst>
                    <a:ext uri="{FF2B5EF4-FFF2-40B4-BE49-F238E27FC236}">
                      <a16:creationId xmlns:a16="http://schemas.microsoft.com/office/drawing/2014/main" id="{7D1A29AB-DC5F-4295-BA44-6A20106BD9B5}"/>
                    </a:ext>
                  </a:extLst>
                </p:cNvPr>
                <p:cNvPicPr/>
                <p:nvPr/>
              </p:nvPicPr>
              <p:blipFill>
                <a:blip r:embed="rId326"/>
                <a:stretch>
                  <a:fillRect/>
                </a:stretch>
              </p:blipFill>
              <p:spPr>
                <a:xfrm>
                  <a:off x="1630662" y="2136988"/>
                  <a:ext cx="1828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3" name="Ink 162">
                  <a:extLst>
                    <a:ext uri="{FF2B5EF4-FFF2-40B4-BE49-F238E27FC236}">
                      <a16:creationId xmlns:a16="http://schemas.microsoft.com/office/drawing/2014/main" id="{798BE1D6-D0ED-4423-9C5F-2D4047F841B6}"/>
                    </a:ext>
                  </a:extLst>
                </p14:cNvPr>
                <p14:cNvContentPartPr/>
                <p14:nvPr/>
              </p14:nvContentPartPr>
              <p14:xfrm>
                <a:off x="1859262" y="2075068"/>
                <a:ext cx="112680" cy="486360"/>
              </p14:xfrm>
            </p:contentPart>
          </mc:Choice>
          <mc:Fallback xmlns="">
            <p:pic>
              <p:nvPicPr>
                <p:cNvPr id="163" name="Ink 162">
                  <a:extLst>
                    <a:ext uri="{FF2B5EF4-FFF2-40B4-BE49-F238E27FC236}">
                      <a16:creationId xmlns:a16="http://schemas.microsoft.com/office/drawing/2014/main" id="{798BE1D6-D0ED-4423-9C5F-2D4047F841B6}"/>
                    </a:ext>
                  </a:extLst>
                </p:cNvPr>
                <p:cNvPicPr/>
                <p:nvPr/>
              </p:nvPicPr>
              <p:blipFill>
                <a:blip r:embed="rId328"/>
                <a:stretch>
                  <a:fillRect/>
                </a:stretch>
              </p:blipFill>
              <p:spPr>
                <a:xfrm>
                  <a:off x="1841622" y="2057068"/>
                  <a:ext cx="1483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7" name="Ink 166">
                  <a:extLst>
                    <a:ext uri="{FF2B5EF4-FFF2-40B4-BE49-F238E27FC236}">
                      <a16:creationId xmlns:a16="http://schemas.microsoft.com/office/drawing/2014/main" id="{ACE3549B-9D16-4AE2-952E-55E5E09AF6C9}"/>
                    </a:ext>
                  </a:extLst>
                </p14:cNvPr>
                <p14:cNvContentPartPr/>
                <p14:nvPr/>
              </p14:nvContentPartPr>
              <p14:xfrm>
                <a:off x="2402502" y="2196028"/>
                <a:ext cx="48600" cy="135000"/>
              </p14:xfrm>
            </p:contentPart>
          </mc:Choice>
          <mc:Fallback xmlns="">
            <p:pic>
              <p:nvPicPr>
                <p:cNvPr id="167" name="Ink 166">
                  <a:extLst>
                    <a:ext uri="{FF2B5EF4-FFF2-40B4-BE49-F238E27FC236}">
                      <a16:creationId xmlns:a16="http://schemas.microsoft.com/office/drawing/2014/main" id="{ACE3549B-9D16-4AE2-952E-55E5E09AF6C9}"/>
                    </a:ext>
                  </a:extLst>
                </p:cNvPr>
                <p:cNvPicPr/>
                <p:nvPr/>
              </p:nvPicPr>
              <p:blipFill>
                <a:blip r:embed="rId330"/>
                <a:stretch>
                  <a:fillRect/>
                </a:stretch>
              </p:blipFill>
              <p:spPr>
                <a:xfrm>
                  <a:off x="2384502" y="2178388"/>
                  <a:ext cx="842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70" name="Ink 169">
                  <a:extLst>
                    <a:ext uri="{FF2B5EF4-FFF2-40B4-BE49-F238E27FC236}">
                      <a16:creationId xmlns:a16="http://schemas.microsoft.com/office/drawing/2014/main" id="{8F8EAA9B-AE4B-446F-B72D-359C2D5F1227}"/>
                    </a:ext>
                  </a:extLst>
                </p14:cNvPr>
                <p14:cNvContentPartPr/>
                <p14:nvPr/>
              </p14:nvContentPartPr>
              <p14:xfrm>
                <a:off x="2330502" y="2006668"/>
                <a:ext cx="6120" cy="15120"/>
              </p14:xfrm>
            </p:contentPart>
          </mc:Choice>
          <mc:Fallback xmlns="">
            <p:pic>
              <p:nvPicPr>
                <p:cNvPr id="170" name="Ink 169">
                  <a:extLst>
                    <a:ext uri="{FF2B5EF4-FFF2-40B4-BE49-F238E27FC236}">
                      <a16:creationId xmlns:a16="http://schemas.microsoft.com/office/drawing/2014/main" id="{8F8EAA9B-AE4B-446F-B72D-359C2D5F1227}"/>
                    </a:ext>
                  </a:extLst>
                </p:cNvPr>
                <p:cNvPicPr/>
                <p:nvPr/>
              </p:nvPicPr>
              <p:blipFill>
                <a:blip r:embed="rId332"/>
                <a:stretch>
                  <a:fillRect/>
                </a:stretch>
              </p:blipFill>
              <p:spPr>
                <a:xfrm>
                  <a:off x="2312862" y="1989028"/>
                  <a:ext cx="41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73" name="Ink 172">
                  <a:extLst>
                    <a:ext uri="{FF2B5EF4-FFF2-40B4-BE49-F238E27FC236}">
                      <a16:creationId xmlns:a16="http://schemas.microsoft.com/office/drawing/2014/main" id="{BE5AE16A-FD76-4972-A28A-CE13BB4CC45A}"/>
                    </a:ext>
                  </a:extLst>
                </p14:cNvPr>
                <p14:cNvContentPartPr/>
                <p14:nvPr/>
              </p14:nvContentPartPr>
              <p14:xfrm>
                <a:off x="2550462" y="2158588"/>
                <a:ext cx="126000" cy="244080"/>
              </p14:xfrm>
            </p:contentPart>
          </mc:Choice>
          <mc:Fallback xmlns="">
            <p:pic>
              <p:nvPicPr>
                <p:cNvPr id="173" name="Ink 172">
                  <a:extLst>
                    <a:ext uri="{FF2B5EF4-FFF2-40B4-BE49-F238E27FC236}">
                      <a16:creationId xmlns:a16="http://schemas.microsoft.com/office/drawing/2014/main" id="{BE5AE16A-FD76-4972-A28A-CE13BB4CC45A}"/>
                    </a:ext>
                  </a:extLst>
                </p:cNvPr>
                <p:cNvPicPr/>
                <p:nvPr/>
              </p:nvPicPr>
              <p:blipFill>
                <a:blip r:embed="rId334"/>
                <a:stretch>
                  <a:fillRect/>
                </a:stretch>
              </p:blipFill>
              <p:spPr>
                <a:xfrm>
                  <a:off x="2532462" y="2140588"/>
                  <a:ext cx="161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1" name="Ink 190">
                  <a:extLst>
                    <a:ext uri="{FF2B5EF4-FFF2-40B4-BE49-F238E27FC236}">
                      <a16:creationId xmlns:a16="http://schemas.microsoft.com/office/drawing/2014/main" id="{8FE142F1-9970-4B38-B2C9-F2E4526AF6B9}"/>
                    </a:ext>
                  </a:extLst>
                </p14:cNvPr>
                <p14:cNvContentPartPr/>
                <p14:nvPr/>
              </p14:nvContentPartPr>
              <p14:xfrm>
                <a:off x="684582" y="2615068"/>
                <a:ext cx="2520" cy="9360"/>
              </p14:xfrm>
            </p:contentPart>
          </mc:Choice>
          <mc:Fallback xmlns="">
            <p:pic>
              <p:nvPicPr>
                <p:cNvPr id="191" name="Ink 190">
                  <a:extLst>
                    <a:ext uri="{FF2B5EF4-FFF2-40B4-BE49-F238E27FC236}">
                      <a16:creationId xmlns:a16="http://schemas.microsoft.com/office/drawing/2014/main" id="{8FE142F1-9970-4B38-B2C9-F2E4526AF6B9}"/>
                    </a:ext>
                  </a:extLst>
                </p:cNvPr>
                <p:cNvPicPr/>
                <p:nvPr/>
              </p:nvPicPr>
              <p:blipFill>
                <a:blip r:embed="rId336"/>
                <a:stretch>
                  <a:fillRect/>
                </a:stretch>
              </p:blipFill>
              <p:spPr>
                <a:xfrm>
                  <a:off x="666942" y="2597068"/>
                  <a:ext cx="38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2" name="Ink 191">
                  <a:extLst>
                    <a:ext uri="{FF2B5EF4-FFF2-40B4-BE49-F238E27FC236}">
                      <a16:creationId xmlns:a16="http://schemas.microsoft.com/office/drawing/2014/main" id="{74FDAFCF-E95B-48CB-A96A-9B74194A79CD}"/>
                    </a:ext>
                  </a:extLst>
                </p14:cNvPr>
                <p14:cNvContentPartPr/>
                <p14:nvPr/>
              </p14:nvContentPartPr>
              <p14:xfrm>
                <a:off x="575862" y="2582308"/>
                <a:ext cx="75240" cy="526320"/>
              </p14:xfrm>
            </p:contentPart>
          </mc:Choice>
          <mc:Fallback xmlns="">
            <p:pic>
              <p:nvPicPr>
                <p:cNvPr id="192" name="Ink 191">
                  <a:extLst>
                    <a:ext uri="{FF2B5EF4-FFF2-40B4-BE49-F238E27FC236}">
                      <a16:creationId xmlns:a16="http://schemas.microsoft.com/office/drawing/2014/main" id="{74FDAFCF-E95B-48CB-A96A-9B74194A79CD}"/>
                    </a:ext>
                  </a:extLst>
                </p:cNvPr>
                <p:cNvPicPr/>
                <p:nvPr/>
              </p:nvPicPr>
              <p:blipFill>
                <a:blip r:embed="rId338"/>
                <a:stretch>
                  <a:fillRect/>
                </a:stretch>
              </p:blipFill>
              <p:spPr>
                <a:xfrm>
                  <a:off x="557862" y="2564308"/>
                  <a:ext cx="11088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3" name="Ink 192">
                  <a:extLst>
                    <a:ext uri="{FF2B5EF4-FFF2-40B4-BE49-F238E27FC236}">
                      <a16:creationId xmlns:a16="http://schemas.microsoft.com/office/drawing/2014/main" id="{EBE1C14E-6153-4FA8-94A9-E51DD021586B}"/>
                    </a:ext>
                  </a:extLst>
                </p14:cNvPr>
                <p14:cNvContentPartPr/>
                <p14:nvPr/>
              </p14:nvContentPartPr>
              <p14:xfrm>
                <a:off x="857742" y="2716228"/>
                <a:ext cx="95400" cy="378000"/>
              </p14:xfrm>
            </p:contentPart>
          </mc:Choice>
          <mc:Fallback xmlns="">
            <p:pic>
              <p:nvPicPr>
                <p:cNvPr id="193" name="Ink 192">
                  <a:extLst>
                    <a:ext uri="{FF2B5EF4-FFF2-40B4-BE49-F238E27FC236}">
                      <a16:creationId xmlns:a16="http://schemas.microsoft.com/office/drawing/2014/main" id="{EBE1C14E-6153-4FA8-94A9-E51DD021586B}"/>
                    </a:ext>
                  </a:extLst>
                </p:cNvPr>
                <p:cNvPicPr/>
                <p:nvPr/>
              </p:nvPicPr>
              <p:blipFill>
                <a:blip r:embed="rId340"/>
                <a:stretch>
                  <a:fillRect/>
                </a:stretch>
              </p:blipFill>
              <p:spPr>
                <a:xfrm>
                  <a:off x="840102" y="2698588"/>
                  <a:ext cx="13104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4" name="Ink 193">
                  <a:extLst>
                    <a:ext uri="{FF2B5EF4-FFF2-40B4-BE49-F238E27FC236}">
                      <a16:creationId xmlns:a16="http://schemas.microsoft.com/office/drawing/2014/main" id="{C2BE0214-DF8D-4916-B69F-B06E697D51B7}"/>
                    </a:ext>
                  </a:extLst>
                </p14:cNvPr>
                <p14:cNvContentPartPr/>
                <p14:nvPr/>
              </p14:nvContentPartPr>
              <p14:xfrm>
                <a:off x="1135662" y="2758348"/>
                <a:ext cx="123120" cy="365760"/>
              </p14:xfrm>
            </p:contentPart>
          </mc:Choice>
          <mc:Fallback xmlns="">
            <p:pic>
              <p:nvPicPr>
                <p:cNvPr id="194" name="Ink 193">
                  <a:extLst>
                    <a:ext uri="{FF2B5EF4-FFF2-40B4-BE49-F238E27FC236}">
                      <a16:creationId xmlns:a16="http://schemas.microsoft.com/office/drawing/2014/main" id="{C2BE0214-DF8D-4916-B69F-B06E697D51B7}"/>
                    </a:ext>
                  </a:extLst>
                </p:cNvPr>
                <p:cNvPicPr/>
                <p:nvPr/>
              </p:nvPicPr>
              <p:blipFill>
                <a:blip r:embed="rId342"/>
                <a:stretch>
                  <a:fillRect/>
                </a:stretch>
              </p:blipFill>
              <p:spPr>
                <a:xfrm>
                  <a:off x="1118022" y="2740708"/>
                  <a:ext cx="15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5" name="Ink 194">
                  <a:extLst>
                    <a:ext uri="{FF2B5EF4-FFF2-40B4-BE49-F238E27FC236}">
                      <a16:creationId xmlns:a16="http://schemas.microsoft.com/office/drawing/2014/main" id="{9F662867-7FAA-4E95-9B6A-06269F41B17C}"/>
                    </a:ext>
                  </a:extLst>
                </p14:cNvPr>
                <p14:cNvContentPartPr/>
                <p14:nvPr/>
              </p14:nvContentPartPr>
              <p14:xfrm>
                <a:off x="1386222" y="3097108"/>
                <a:ext cx="22680" cy="34560"/>
              </p14:xfrm>
            </p:contentPart>
          </mc:Choice>
          <mc:Fallback xmlns="">
            <p:pic>
              <p:nvPicPr>
                <p:cNvPr id="195" name="Ink 194">
                  <a:extLst>
                    <a:ext uri="{FF2B5EF4-FFF2-40B4-BE49-F238E27FC236}">
                      <a16:creationId xmlns:a16="http://schemas.microsoft.com/office/drawing/2014/main" id="{9F662867-7FAA-4E95-9B6A-06269F41B17C}"/>
                    </a:ext>
                  </a:extLst>
                </p:cNvPr>
                <p:cNvPicPr/>
                <p:nvPr/>
              </p:nvPicPr>
              <p:blipFill>
                <a:blip r:embed="rId344"/>
                <a:stretch>
                  <a:fillRect/>
                </a:stretch>
              </p:blipFill>
              <p:spPr>
                <a:xfrm>
                  <a:off x="1368222" y="3079108"/>
                  <a:ext cx="58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96" name="Ink 195">
                  <a:extLst>
                    <a:ext uri="{FF2B5EF4-FFF2-40B4-BE49-F238E27FC236}">
                      <a16:creationId xmlns:a16="http://schemas.microsoft.com/office/drawing/2014/main" id="{746C672E-F805-4B50-AE54-F8F65B56CD9B}"/>
                    </a:ext>
                  </a:extLst>
                </p14:cNvPr>
                <p14:cNvContentPartPr/>
                <p14:nvPr/>
              </p14:nvContentPartPr>
              <p14:xfrm>
                <a:off x="1522302" y="2742868"/>
                <a:ext cx="64800" cy="340200"/>
              </p14:xfrm>
            </p:contentPart>
          </mc:Choice>
          <mc:Fallback xmlns="">
            <p:pic>
              <p:nvPicPr>
                <p:cNvPr id="196" name="Ink 195">
                  <a:extLst>
                    <a:ext uri="{FF2B5EF4-FFF2-40B4-BE49-F238E27FC236}">
                      <a16:creationId xmlns:a16="http://schemas.microsoft.com/office/drawing/2014/main" id="{746C672E-F805-4B50-AE54-F8F65B56CD9B}"/>
                    </a:ext>
                  </a:extLst>
                </p:cNvPr>
                <p:cNvPicPr/>
                <p:nvPr/>
              </p:nvPicPr>
              <p:blipFill>
                <a:blip r:embed="rId346"/>
                <a:stretch>
                  <a:fillRect/>
                </a:stretch>
              </p:blipFill>
              <p:spPr>
                <a:xfrm>
                  <a:off x="1504662" y="2725228"/>
                  <a:ext cx="10044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97" name="Ink 196">
                  <a:extLst>
                    <a:ext uri="{FF2B5EF4-FFF2-40B4-BE49-F238E27FC236}">
                      <a16:creationId xmlns:a16="http://schemas.microsoft.com/office/drawing/2014/main" id="{EB67B8D7-33AF-42BE-AD85-F4EB1783E5E6}"/>
                    </a:ext>
                  </a:extLst>
                </p14:cNvPr>
                <p14:cNvContentPartPr/>
                <p14:nvPr/>
              </p14:nvContentPartPr>
              <p14:xfrm>
                <a:off x="1794822" y="2793268"/>
                <a:ext cx="67320" cy="419400"/>
              </p14:xfrm>
            </p:contentPart>
          </mc:Choice>
          <mc:Fallback xmlns="">
            <p:pic>
              <p:nvPicPr>
                <p:cNvPr id="197" name="Ink 196">
                  <a:extLst>
                    <a:ext uri="{FF2B5EF4-FFF2-40B4-BE49-F238E27FC236}">
                      <a16:creationId xmlns:a16="http://schemas.microsoft.com/office/drawing/2014/main" id="{EB67B8D7-33AF-42BE-AD85-F4EB1783E5E6}"/>
                    </a:ext>
                  </a:extLst>
                </p:cNvPr>
                <p:cNvPicPr/>
                <p:nvPr/>
              </p:nvPicPr>
              <p:blipFill>
                <a:blip r:embed="rId348"/>
                <a:stretch>
                  <a:fillRect/>
                </a:stretch>
              </p:blipFill>
              <p:spPr>
                <a:xfrm>
                  <a:off x="1777182" y="2775268"/>
                  <a:ext cx="1029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4" name="Ink 213">
                  <a:extLst>
                    <a:ext uri="{FF2B5EF4-FFF2-40B4-BE49-F238E27FC236}">
                      <a16:creationId xmlns:a16="http://schemas.microsoft.com/office/drawing/2014/main" id="{5079C3C6-5F0F-42CA-A6F9-79D4E3B71D9F}"/>
                    </a:ext>
                  </a:extLst>
                </p14:cNvPr>
                <p14:cNvContentPartPr/>
                <p14:nvPr/>
              </p14:nvContentPartPr>
              <p14:xfrm>
                <a:off x="1957182" y="2726668"/>
                <a:ext cx="116640" cy="547920"/>
              </p14:xfrm>
            </p:contentPart>
          </mc:Choice>
          <mc:Fallback xmlns="">
            <p:pic>
              <p:nvPicPr>
                <p:cNvPr id="214" name="Ink 213">
                  <a:extLst>
                    <a:ext uri="{FF2B5EF4-FFF2-40B4-BE49-F238E27FC236}">
                      <a16:creationId xmlns:a16="http://schemas.microsoft.com/office/drawing/2014/main" id="{5079C3C6-5F0F-42CA-A6F9-79D4E3B71D9F}"/>
                    </a:ext>
                  </a:extLst>
                </p:cNvPr>
                <p:cNvPicPr/>
                <p:nvPr/>
              </p:nvPicPr>
              <p:blipFill>
                <a:blip r:embed="rId350"/>
                <a:stretch>
                  <a:fillRect/>
                </a:stretch>
              </p:blipFill>
              <p:spPr>
                <a:xfrm>
                  <a:off x="1939542" y="2709028"/>
                  <a:ext cx="15228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5" name="Ink 214">
                  <a:extLst>
                    <a:ext uri="{FF2B5EF4-FFF2-40B4-BE49-F238E27FC236}">
                      <a16:creationId xmlns:a16="http://schemas.microsoft.com/office/drawing/2014/main" id="{3A97F0A4-2019-4404-8C73-0C06994AE1C3}"/>
                    </a:ext>
                  </a:extLst>
                </p14:cNvPr>
                <p14:cNvContentPartPr/>
                <p14:nvPr/>
              </p14:nvContentPartPr>
              <p14:xfrm>
                <a:off x="2364702" y="3017548"/>
                <a:ext cx="18000" cy="187200"/>
              </p14:xfrm>
            </p:contentPart>
          </mc:Choice>
          <mc:Fallback xmlns="">
            <p:pic>
              <p:nvPicPr>
                <p:cNvPr id="215" name="Ink 214">
                  <a:extLst>
                    <a:ext uri="{FF2B5EF4-FFF2-40B4-BE49-F238E27FC236}">
                      <a16:creationId xmlns:a16="http://schemas.microsoft.com/office/drawing/2014/main" id="{3A97F0A4-2019-4404-8C73-0C06994AE1C3}"/>
                    </a:ext>
                  </a:extLst>
                </p:cNvPr>
                <p:cNvPicPr/>
                <p:nvPr/>
              </p:nvPicPr>
              <p:blipFill>
                <a:blip r:embed="rId352"/>
                <a:stretch>
                  <a:fillRect/>
                </a:stretch>
              </p:blipFill>
              <p:spPr>
                <a:xfrm>
                  <a:off x="2346702" y="2999548"/>
                  <a:ext cx="536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16" name="Ink 215">
                  <a:extLst>
                    <a:ext uri="{FF2B5EF4-FFF2-40B4-BE49-F238E27FC236}">
                      <a16:creationId xmlns:a16="http://schemas.microsoft.com/office/drawing/2014/main" id="{15278274-4F6A-458F-8F66-B8697D482271}"/>
                    </a:ext>
                  </a:extLst>
                </p14:cNvPr>
                <p14:cNvContentPartPr/>
                <p14:nvPr/>
              </p14:nvContentPartPr>
              <p14:xfrm>
                <a:off x="2382342" y="2805148"/>
                <a:ext cx="20520" cy="105480"/>
              </p14:xfrm>
            </p:contentPart>
          </mc:Choice>
          <mc:Fallback xmlns="">
            <p:pic>
              <p:nvPicPr>
                <p:cNvPr id="216" name="Ink 215">
                  <a:extLst>
                    <a:ext uri="{FF2B5EF4-FFF2-40B4-BE49-F238E27FC236}">
                      <a16:creationId xmlns:a16="http://schemas.microsoft.com/office/drawing/2014/main" id="{15278274-4F6A-458F-8F66-B8697D482271}"/>
                    </a:ext>
                  </a:extLst>
                </p:cNvPr>
                <p:cNvPicPr/>
                <p:nvPr/>
              </p:nvPicPr>
              <p:blipFill>
                <a:blip r:embed="rId354"/>
                <a:stretch>
                  <a:fillRect/>
                </a:stretch>
              </p:blipFill>
              <p:spPr>
                <a:xfrm>
                  <a:off x="2364702" y="2787508"/>
                  <a:ext cx="561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17" name="Ink 216">
                  <a:extLst>
                    <a:ext uri="{FF2B5EF4-FFF2-40B4-BE49-F238E27FC236}">
                      <a16:creationId xmlns:a16="http://schemas.microsoft.com/office/drawing/2014/main" id="{92D87EE0-68D7-40E9-B2D1-8D872A2EDF82}"/>
                    </a:ext>
                  </a:extLst>
                </p14:cNvPr>
                <p14:cNvContentPartPr/>
                <p14:nvPr/>
              </p14:nvContentPartPr>
              <p14:xfrm>
                <a:off x="2457222" y="2881828"/>
                <a:ext cx="139320" cy="267840"/>
              </p14:xfrm>
            </p:contentPart>
          </mc:Choice>
          <mc:Fallback xmlns="">
            <p:pic>
              <p:nvPicPr>
                <p:cNvPr id="217" name="Ink 216">
                  <a:extLst>
                    <a:ext uri="{FF2B5EF4-FFF2-40B4-BE49-F238E27FC236}">
                      <a16:creationId xmlns:a16="http://schemas.microsoft.com/office/drawing/2014/main" id="{92D87EE0-68D7-40E9-B2D1-8D872A2EDF82}"/>
                    </a:ext>
                  </a:extLst>
                </p:cNvPr>
                <p:cNvPicPr/>
                <p:nvPr/>
              </p:nvPicPr>
              <p:blipFill>
                <a:blip r:embed="rId356"/>
                <a:stretch>
                  <a:fillRect/>
                </a:stretch>
              </p:blipFill>
              <p:spPr>
                <a:xfrm>
                  <a:off x="2439582" y="2863828"/>
                  <a:ext cx="1749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0" name="Ink 219">
                  <a:extLst>
                    <a:ext uri="{FF2B5EF4-FFF2-40B4-BE49-F238E27FC236}">
                      <a16:creationId xmlns:a16="http://schemas.microsoft.com/office/drawing/2014/main" id="{799BF8C6-61A0-47F6-948D-B929A52311AB}"/>
                    </a:ext>
                  </a:extLst>
                </p14:cNvPr>
                <p14:cNvContentPartPr/>
                <p14:nvPr/>
              </p14:nvContentPartPr>
              <p14:xfrm>
                <a:off x="2796702" y="2660788"/>
                <a:ext cx="105480" cy="431280"/>
              </p14:xfrm>
            </p:contentPart>
          </mc:Choice>
          <mc:Fallback xmlns="">
            <p:pic>
              <p:nvPicPr>
                <p:cNvPr id="220" name="Ink 219">
                  <a:extLst>
                    <a:ext uri="{FF2B5EF4-FFF2-40B4-BE49-F238E27FC236}">
                      <a16:creationId xmlns:a16="http://schemas.microsoft.com/office/drawing/2014/main" id="{799BF8C6-61A0-47F6-948D-B929A52311AB}"/>
                    </a:ext>
                  </a:extLst>
                </p:cNvPr>
                <p:cNvPicPr/>
                <p:nvPr/>
              </p:nvPicPr>
              <p:blipFill>
                <a:blip r:embed="rId358"/>
                <a:stretch>
                  <a:fillRect/>
                </a:stretch>
              </p:blipFill>
              <p:spPr>
                <a:xfrm>
                  <a:off x="2778702" y="2643148"/>
                  <a:ext cx="141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1" name="Ink 220">
                  <a:extLst>
                    <a:ext uri="{FF2B5EF4-FFF2-40B4-BE49-F238E27FC236}">
                      <a16:creationId xmlns:a16="http://schemas.microsoft.com/office/drawing/2014/main" id="{1F935D5B-48A9-429E-B0F9-9FC0BFC63924}"/>
                    </a:ext>
                  </a:extLst>
                </p14:cNvPr>
                <p14:cNvContentPartPr/>
                <p14:nvPr/>
              </p14:nvContentPartPr>
              <p14:xfrm>
                <a:off x="2983902" y="2712628"/>
                <a:ext cx="82800" cy="360360"/>
              </p14:xfrm>
            </p:contentPart>
          </mc:Choice>
          <mc:Fallback xmlns="">
            <p:pic>
              <p:nvPicPr>
                <p:cNvPr id="221" name="Ink 220">
                  <a:extLst>
                    <a:ext uri="{FF2B5EF4-FFF2-40B4-BE49-F238E27FC236}">
                      <a16:creationId xmlns:a16="http://schemas.microsoft.com/office/drawing/2014/main" id="{1F935D5B-48A9-429E-B0F9-9FC0BFC63924}"/>
                    </a:ext>
                  </a:extLst>
                </p:cNvPr>
                <p:cNvPicPr/>
                <p:nvPr/>
              </p:nvPicPr>
              <p:blipFill>
                <a:blip r:embed="rId360"/>
                <a:stretch>
                  <a:fillRect/>
                </a:stretch>
              </p:blipFill>
              <p:spPr>
                <a:xfrm>
                  <a:off x="2965902" y="2694988"/>
                  <a:ext cx="1184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6" name="Ink 225">
                  <a:extLst>
                    <a:ext uri="{FF2B5EF4-FFF2-40B4-BE49-F238E27FC236}">
                      <a16:creationId xmlns:a16="http://schemas.microsoft.com/office/drawing/2014/main" id="{74F36B6B-5BCF-425F-96C5-ED77B8252C7C}"/>
                    </a:ext>
                  </a:extLst>
                </p14:cNvPr>
                <p14:cNvContentPartPr/>
                <p14:nvPr/>
              </p14:nvContentPartPr>
              <p14:xfrm>
                <a:off x="556062" y="3126988"/>
                <a:ext cx="92520" cy="437760"/>
              </p14:xfrm>
            </p:contentPart>
          </mc:Choice>
          <mc:Fallback xmlns="">
            <p:pic>
              <p:nvPicPr>
                <p:cNvPr id="226" name="Ink 225">
                  <a:extLst>
                    <a:ext uri="{FF2B5EF4-FFF2-40B4-BE49-F238E27FC236}">
                      <a16:creationId xmlns:a16="http://schemas.microsoft.com/office/drawing/2014/main" id="{74F36B6B-5BCF-425F-96C5-ED77B8252C7C}"/>
                    </a:ext>
                  </a:extLst>
                </p:cNvPr>
                <p:cNvPicPr/>
                <p:nvPr/>
              </p:nvPicPr>
              <p:blipFill>
                <a:blip r:embed="rId362"/>
                <a:stretch>
                  <a:fillRect/>
                </a:stretch>
              </p:blipFill>
              <p:spPr>
                <a:xfrm>
                  <a:off x="538422" y="3109348"/>
                  <a:ext cx="12816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7" name="Ink 226">
                  <a:extLst>
                    <a:ext uri="{FF2B5EF4-FFF2-40B4-BE49-F238E27FC236}">
                      <a16:creationId xmlns:a16="http://schemas.microsoft.com/office/drawing/2014/main" id="{790BDCA3-9682-41C3-A3E0-0DFA9BC979A2}"/>
                    </a:ext>
                  </a:extLst>
                </p14:cNvPr>
                <p14:cNvContentPartPr/>
                <p14:nvPr/>
              </p14:nvContentPartPr>
              <p14:xfrm>
                <a:off x="780702" y="3322108"/>
                <a:ext cx="179280" cy="292320"/>
              </p14:xfrm>
            </p:contentPart>
          </mc:Choice>
          <mc:Fallback xmlns="">
            <p:pic>
              <p:nvPicPr>
                <p:cNvPr id="227" name="Ink 226">
                  <a:extLst>
                    <a:ext uri="{FF2B5EF4-FFF2-40B4-BE49-F238E27FC236}">
                      <a16:creationId xmlns:a16="http://schemas.microsoft.com/office/drawing/2014/main" id="{790BDCA3-9682-41C3-A3E0-0DFA9BC979A2}"/>
                    </a:ext>
                  </a:extLst>
                </p:cNvPr>
                <p:cNvPicPr/>
                <p:nvPr/>
              </p:nvPicPr>
              <p:blipFill>
                <a:blip r:embed="rId364"/>
                <a:stretch>
                  <a:fillRect/>
                </a:stretch>
              </p:blipFill>
              <p:spPr>
                <a:xfrm>
                  <a:off x="762702" y="3304468"/>
                  <a:ext cx="214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8" name="Ink 227">
                  <a:extLst>
                    <a:ext uri="{FF2B5EF4-FFF2-40B4-BE49-F238E27FC236}">
                      <a16:creationId xmlns:a16="http://schemas.microsoft.com/office/drawing/2014/main" id="{9877AA59-854B-45BF-BF9E-085AA935BFD2}"/>
                    </a:ext>
                  </a:extLst>
                </p14:cNvPr>
                <p14:cNvContentPartPr/>
                <p14:nvPr/>
              </p14:nvContentPartPr>
              <p14:xfrm>
                <a:off x="1141782" y="3583828"/>
                <a:ext cx="32040" cy="27000"/>
              </p14:xfrm>
            </p:contentPart>
          </mc:Choice>
          <mc:Fallback xmlns="">
            <p:pic>
              <p:nvPicPr>
                <p:cNvPr id="228" name="Ink 227">
                  <a:extLst>
                    <a:ext uri="{FF2B5EF4-FFF2-40B4-BE49-F238E27FC236}">
                      <a16:creationId xmlns:a16="http://schemas.microsoft.com/office/drawing/2014/main" id="{9877AA59-854B-45BF-BF9E-085AA935BFD2}"/>
                    </a:ext>
                  </a:extLst>
                </p:cNvPr>
                <p:cNvPicPr/>
                <p:nvPr/>
              </p:nvPicPr>
              <p:blipFill>
                <a:blip r:embed="rId366"/>
                <a:stretch>
                  <a:fillRect/>
                </a:stretch>
              </p:blipFill>
              <p:spPr>
                <a:xfrm>
                  <a:off x="1123782" y="3565828"/>
                  <a:ext cx="676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30" name="Ink 229">
                  <a:extLst>
                    <a:ext uri="{FF2B5EF4-FFF2-40B4-BE49-F238E27FC236}">
                      <a16:creationId xmlns:a16="http://schemas.microsoft.com/office/drawing/2014/main" id="{79B89593-1848-4A15-A516-C27FE3759BEE}"/>
                    </a:ext>
                  </a:extLst>
                </p14:cNvPr>
                <p14:cNvContentPartPr/>
                <p14:nvPr/>
              </p14:nvContentPartPr>
              <p14:xfrm>
                <a:off x="1420782" y="3322108"/>
                <a:ext cx="103680" cy="389880"/>
              </p14:xfrm>
            </p:contentPart>
          </mc:Choice>
          <mc:Fallback xmlns="">
            <p:pic>
              <p:nvPicPr>
                <p:cNvPr id="230" name="Ink 229">
                  <a:extLst>
                    <a:ext uri="{FF2B5EF4-FFF2-40B4-BE49-F238E27FC236}">
                      <a16:creationId xmlns:a16="http://schemas.microsoft.com/office/drawing/2014/main" id="{79B89593-1848-4A15-A516-C27FE3759BEE}"/>
                    </a:ext>
                  </a:extLst>
                </p:cNvPr>
                <p:cNvPicPr/>
                <p:nvPr/>
              </p:nvPicPr>
              <p:blipFill>
                <a:blip r:embed="rId368"/>
                <a:stretch>
                  <a:fillRect/>
                </a:stretch>
              </p:blipFill>
              <p:spPr>
                <a:xfrm>
                  <a:off x="1402782" y="3304468"/>
                  <a:ext cx="1393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31" name="Ink 230">
                  <a:extLst>
                    <a:ext uri="{FF2B5EF4-FFF2-40B4-BE49-F238E27FC236}">
                      <a16:creationId xmlns:a16="http://schemas.microsoft.com/office/drawing/2014/main" id="{42155C52-92AB-4405-896C-DE420872A7F5}"/>
                    </a:ext>
                  </a:extLst>
                </p14:cNvPr>
                <p14:cNvContentPartPr/>
                <p14:nvPr/>
              </p14:nvContentPartPr>
              <p14:xfrm>
                <a:off x="1634982" y="3337588"/>
                <a:ext cx="112320" cy="356760"/>
              </p14:xfrm>
            </p:contentPart>
          </mc:Choice>
          <mc:Fallback xmlns="">
            <p:pic>
              <p:nvPicPr>
                <p:cNvPr id="231" name="Ink 230">
                  <a:extLst>
                    <a:ext uri="{FF2B5EF4-FFF2-40B4-BE49-F238E27FC236}">
                      <a16:creationId xmlns:a16="http://schemas.microsoft.com/office/drawing/2014/main" id="{42155C52-92AB-4405-896C-DE420872A7F5}"/>
                    </a:ext>
                  </a:extLst>
                </p:cNvPr>
                <p:cNvPicPr/>
                <p:nvPr/>
              </p:nvPicPr>
              <p:blipFill>
                <a:blip r:embed="rId370"/>
                <a:stretch>
                  <a:fillRect/>
                </a:stretch>
              </p:blipFill>
              <p:spPr>
                <a:xfrm>
                  <a:off x="1617342" y="3319948"/>
                  <a:ext cx="1479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32" name="Ink 231">
                  <a:extLst>
                    <a:ext uri="{FF2B5EF4-FFF2-40B4-BE49-F238E27FC236}">
                      <a16:creationId xmlns:a16="http://schemas.microsoft.com/office/drawing/2014/main" id="{6F8CC5C7-7BA4-4767-8384-2ED2282BE19E}"/>
                    </a:ext>
                  </a:extLst>
                </p14:cNvPr>
                <p14:cNvContentPartPr/>
                <p14:nvPr/>
              </p14:nvContentPartPr>
              <p14:xfrm>
                <a:off x="1823262" y="3310948"/>
                <a:ext cx="101160" cy="467280"/>
              </p14:xfrm>
            </p:contentPart>
          </mc:Choice>
          <mc:Fallback xmlns="">
            <p:pic>
              <p:nvPicPr>
                <p:cNvPr id="232" name="Ink 231">
                  <a:extLst>
                    <a:ext uri="{FF2B5EF4-FFF2-40B4-BE49-F238E27FC236}">
                      <a16:creationId xmlns:a16="http://schemas.microsoft.com/office/drawing/2014/main" id="{6F8CC5C7-7BA4-4767-8384-2ED2282BE19E}"/>
                    </a:ext>
                  </a:extLst>
                </p:cNvPr>
                <p:cNvPicPr/>
                <p:nvPr/>
              </p:nvPicPr>
              <p:blipFill>
                <a:blip r:embed="rId372"/>
                <a:stretch>
                  <a:fillRect/>
                </a:stretch>
              </p:blipFill>
              <p:spPr>
                <a:xfrm>
                  <a:off x="1805262" y="3293308"/>
                  <a:ext cx="13680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34" name="Ink 233">
                  <a:extLst>
                    <a:ext uri="{FF2B5EF4-FFF2-40B4-BE49-F238E27FC236}">
                      <a16:creationId xmlns:a16="http://schemas.microsoft.com/office/drawing/2014/main" id="{215B07CB-4347-43B8-8ECA-D496B6A92022}"/>
                    </a:ext>
                  </a:extLst>
                </p14:cNvPr>
                <p14:cNvContentPartPr/>
                <p14:nvPr/>
              </p14:nvContentPartPr>
              <p14:xfrm>
                <a:off x="1310982" y="3263068"/>
                <a:ext cx="143640" cy="550800"/>
              </p14:xfrm>
            </p:contentPart>
          </mc:Choice>
          <mc:Fallback xmlns="">
            <p:pic>
              <p:nvPicPr>
                <p:cNvPr id="234" name="Ink 233">
                  <a:extLst>
                    <a:ext uri="{FF2B5EF4-FFF2-40B4-BE49-F238E27FC236}">
                      <a16:creationId xmlns:a16="http://schemas.microsoft.com/office/drawing/2014/main" id="{215B07CB-4347-43B8-8ECA-D496B6A92022}"/>
                    </a:ext>
                  </a:extLst>
                </p:cNvPr>
                <p:cNvPicPr/>
                <p:nvPr/>
              </p:nvPicPr>
              <p:blipFill>
                <a:blip r:embed="rId374"/>
                <a:stretch>
                  <a:fillRect/>
                </a:stretch>
              </p:blipFill>
              <p:spPr>
                <a:xfrm>
                  <a:off x="1293342" y="3245068"/>
                  <a:ext cx="17928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35" name="Ink 234">
                  <a:extLst>
                    <a:ext uri="{FF2B5EF4-FFF2-40B4-BE49-F238E27FC236}">
                      <a16:creationId xmlns:a16="http://schemas.microsoft.com/office/drawing/2014/main" id="{B53B627C-3DA7-4147-911E-AF2D2B1AD812}"/>
                    </a:ext>
                  </a:extLst>
                </p14:cNvPr>
                <p14:cNvContentPartPr/>
                <p14:nvPr/>
              </p14:nvContentPartPr>
              <p14:xfrm>
                <a:off x="2260302" y="3461428"/>
                <a:ext cx="39240" cy="176040"/>
              </p14:xfrm>
            </p:contentPart>
          </mc:Choice>
          <mc:Fallback xmlns="">
            <p:pic>
              <p:nvPicPr>
                <p:cNvPr id="235" name="Ink 234">
                  <a:extLst>
                    <a:ext uri="{FF2B5EF4-FFF2-40B4-BE49-F238E27FC236}">
                      <a16:creationId xmlns:a16="http://schemas.microsoft.com/office/drawing/2014/main" id="{B53B627C-3DA7-4147-911E-AF2D2B1AD812}"/>
                    </a:ext>
                  </a:extLst>
                </p:cNvPr>
                <p:cNvPicPr/>
                <p:nvPr/>
              </p:nvPicPr>
              <p:blipFill>
                <a:blip r:embed="rId376"/>
                <a:stretch>
                  <a:fillRect/>
                </a:stretch>
              </p:blipFill>
              <p:spPr>
                <a:xfrm>
                  <a:off x="2242302" y="3443428"/>
                  <a:ext cx="74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36" name="Ink 235">
                  <a:extLst>
                    <a:ext uri="{FF2B5EF4-FFF2-40B4-BE49-F238E27FC236}">
                      <a16:creationId xmlns:a16="http://schemas.microsoft.com/office/drawing/2014/main" id="{9E671488-76C3-4775-A749-CA3C39599CE8}"/>
                    </a:ext>
                  </a:extLst>
                </p14:cNvPr>
                <p14:cNvContentPartPr/>
                <p14:nvPr/>
              </p14:nvContentPartPr>
              <p14:xfrm>
                <a:off x="2245902" y="3275668"/>
                <a:ext cx="6120" cy="12960"/>
              </p14:xfrm>
            </p:contentPart>
          </mc:Choice>
          <mc:Fallback xmlns="">
            <p:pic>
              <p:nvPicPr>
                <p:cNvPr id="236" name="Ink 235">
                  <a:extLst>
                    <a:ext uri="{FF2B5EF4-FFF2-40B4-BE49-F238E27FC236}">
                      <a16:creationId xmlns:a16="http://schemas.microsoft.com/office/drawing/2014/main" id="{9E671488-76C3-4775-A749-CA3C39599CE8}"/>
                    </a:ext>
                  </a:extLst>
                </p:cNvPr>
                <p:cNvPicPr/>
                <p:nvPr/>
              </p:nvPicPr>
              <p:blipFill>
                <a:blip r:embed="rId378"/>
                <a:stretch>
                  <a:fillRect/>
                </a:stretch>
              </p:blipFill>
              <p:spPr>
                <a:xfrm>
                  <a:off x="2228262" y="3257668"/>
                  <a:ext cx="4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37" name="Ink 236">
                  <a:extLst>
                    <a:ext uri="{FF2B5EF4-FFF2-40B4-BE49-F238E27FC236}">
                      <a16:creationId xmlns:a16="http://schemas.microsoft.com/office/drawing/2014/main" id="{1C068F73-3D9E-44B8-BC35-78344D9CDB19}"/>
                    </a:ext>
                  </a:extLst>
                </p14:cNvPr>
                <p14:cNvContentPartPr/>
                <p14:nvPr/>
              </p14:nvContentPartPr>
              <p14:xfrm>
                <a:off x="2438502" y="3505348"/>
                <a:ext cx="112680" cy="213840"/>
              </p14:xfrm>
            </p:contentPart>
          </mc:Choice>
          <mc:Fallback xmlns="">
            <p:pic>
              <p:nvPicPr>
                <p:cNvPr id="237" name="Ink 236">
                  <a:extLst>
                    <a:ext uri="{FF2B5EF4-FFF2-40B4-BE49-F238E27FC236}">
                      <a16:creationId xmlns:a16="http://schemas.microsoft.com/office/drawing/2014/main" id="{1C068F73-3D9E-44B8-BC35-78344D9CDB19}"/>
                    </a:ext>
                  </a:extLst>
                </p:cNvPr>
                <p:cNvPicPr/>
                <p:nvPr/>
              </p:nvPicPr>
              <p:blipFill>
                <a:blip r:embed="rId380"/>
                <a:stretch>
                  <a:fillRect/>
                </a:stretch>
              </p:blipFill>
              <p:spPr>
                <a:xfrm>
                  <a:off x="2420862" y="3487708"/>
                  <a:ext cx="1483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38" name="Ink 237">
                  <a:extLst>
                    <a:ext uri="{FF2B5EF4-FFF2-40B4-BE49-F238E27FC236}">
                      <a16:creationId xmlns:a16="http://schemas.microsoft.com/office/drawing/2014/main" id="{2067693C-3686-4AEE-970A-F0C09A1CF9A8}"/>
                    </a:ext>
                  </a:extLst>
                </p14:cNvPr>
                <p14:cNvContentPartPr/>
                <p14:nvPr/>
              </p14:nvContentPartPr>
              <p14:xfrm>
                <a:off x="2714622" y="3257668"/>
                <a:ext cx="118440" cy="396000"/>
              </p14:xfrm>
            </p:contentPart>
          </mc:Choice>
          <mc:Fallback xmlns="">
            <p:pic>
              <p:nvPicPr>
                <p:cNvPr id="238" name="Ink 237">
                  <a:extLst>
                    <a:ext uri="{FF2B5EF4-FFF2-40B4-BE49-F238E27FC236}">
                      <a16:creationId xmlns:a16="http://schemas.microsoft.com/office/drawing/2014/main" id="{2067693C-3686-4AEE-970A-F0C09A1CF9A8}"/>
                    </a:ext>
                  </a:extLst>
                </p:cNvPr>
                <p:cNvPicPr/>
                <p:nvPr/>
              </p:nvPicPr>
              <p:blipFill>
                <a:blip r:embed="rId382"/>
                <a:stretch>
                  <a:fillRect/>
                </a:stretch>
              </p:blipFill>
              <p:spPr>
                <a:xfrm>
                  <a:off x="2696982" y="3240028"/>
                  <a:ext cx="154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39" name="Ink 238">
                  <a:extLst>
                    <a:ext uri="{FF2B5EF4-FFF2-40B4-BE49-F238E27FC236}">
                      <a16:creationId xmlns:a16="http://schemas.microsoft.com/office/drawing/2014/main" id="{5069D072-82BC-40F0-BA51-589508FA6757}"/>
                    </a:ext>
                  </a:extLst>
                </p14:cNvPr>
                <p14:cNvContentPartPr/>
                <p14:nvPr/>
              </p14:nvContentPartPr>
              <p14:xfrm>
                <a:off x="2851422" y="3366748"/>
                <a:ext cx="230400" cy="313560"/>
              </p14:xfrm>
            </p:contentPart>
          </mc:Choice>
          <mc:Fallback xmlns="">
            <p:pic>
              <p:nvPicPr>
                <p:cNvPr id="239" name="Ink 238">
                  <a:extLst>
                    <a:ext uri="{FF2B5EF4-FFF2-40B4-BE49-F238E27FC236}">
                      <a16:creationId xmlns:a16="http://schemas.microsoft.com/office/drawing/2014/main" id="{5069D072-82BC-40F0-BA51-589508FA6757}"/>
                    </a:ext>
                  </a:extLst>
                </p:cNvPr>
                <p:cNvPicPr/>
                <p:nvPr/>
              </p:nvPicPr>
              <p:blipFill>
                <a:blip r:embed="rId384"/>
                <a:stretch>
                  <a:fillRect/>
                </a:stretch>
              </p:blipFill>
              <p:spPr>
                <a:xfrm>
                  <a:off x="2833782" y="3348748"/>
                  <a:ext cx="2660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22" name="Ink 221">
                  <a:extLst>
                    <a:ext uri="{FF2B5EF4-FFF2-40B4-BE49-F238E27FC236}">
                      <a16:creationId xmlns:a16="http://schemas.microsoft.com/office/drawing/2014/main" id="{A5F577EF-CD29-4E64-943C-977ADF6DCD45}"/>
                    </a:ext>
                  </a:extLst>
                </p14:cNvPr>
                <p14:cNvContentPartPr/>
                <p14:nvPr/>
              </p14:nvContentPartPr>
              <p14:xfrm>
                <a:off x="3296382" y="2764468"/>
                <a:ext cx="116280" cy="410040"/>
              </p14:xfrm>
            </p:contentPart>
          </mc:Choice>
          <mc:Fallback xmlns="">
            <p:pic>
              <p:nvPicPr>
                <p:cNvPr id="222" name="Ink 221">
                  <a:extLst>
                    <a:ext uri="{FF2B5EF4-FFF2-40B4-BE49-F238E27FC236}">
                      <a16:creationId xmlns:a16="http://schemas.microsoft.com/office/drawing/2014/main" id="{A5F577EF-CD29-4E64-943C-977ADF6DCD45}"/>
                    </a:ext>
                  </a:extLst>
                </p:cNvPr>
                <p:cNvPicPr/>
                <p:nvPr/>
              </p:nvPicPr>
              <p:blipFill>
                <a:blip r:embed="rId386"/>
                <a:stretch>
                  <a:fillRect/>
                </a:stretch>
              </p:blipFill>
              <p:spPr>
                <a:xfrm>
                  <a:off x="3278742" y="2746828"/>
                  <a:ext cx="1519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23" name="Ink 222">
                  <a:extLst>
                    <a:ext uri="{FF2B5EF4-FFF2-40B4-BE49-F238E27FC236}">
                      <a16:creationId xmlns:a16="http://schemas.microsoft.com/office/drawing/2014/main" id="{F7DBF4B0-6466-4A86-AC00-04E73BCA3E42}"/>
                    </a:ext>
                  </a:extLst>
                </p14:cNvPr>
                <p14:cNvContentPartPr/>
                <p14:nvPr/>
              </p14:nvContentPartPr>
              <p14:xfrm>
                <a:off x="3449022" y="2730268"/>
                <a:ext cx="156600" cy="469080"/>
              </p14:xfrm>
            </p:contentPart>
          </mc:Choice>
          <mc:Fallback xmlns="">
            <p:pic>
              <p:nvPicPr>
                <p:cNvPr id="223" name="Ink 222">
                  <a:extLst>
                    <a:ext uri="{FF2B5EF4-FFF2-40B4-BE49-F238E27FC236}">
                      <a16:creationId xmlns:a16="http://schemas.microsoft.com/office/drawing/2014/main" id="{F7DBF4B0-6466-4A86-AC00-04E73BCA3E42}"/>
                    </a:ext>
                  </a:extLst>
                </p:cNvPr>
                <p:cNvPicPr/>
                <p:nvPr/>
              </p:nvPicPr>
              <p:blipFill>
                <a:blip r:embed="rId388"/>
                <a:stretch>
                  <a:fillRect/>
                </a:stretch>
              </p:blipFill>
              <p:spPr>
                <a:xfrm>
                  <a:off x="3431022" y="2712628"/>
                  <a:ext cx="1922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41" name="Ink 240">
                  <a:extLst>
                    <a:ext uri="{FF2B5EF4-FFF2-40B4-BE49-F238E27FC236}">
                      <a16:creationId xmlns:a16="http://schemas.microsoft.com/office/drawing/2014/main" id="{65BDF63C-A0AE-47F7-91FF-ACA31E241499}"/>
                    </a:ext>
                  </a:extLst>
                </p14:cNvPr>
                <p14:cNvContentPartPr/>
                <p14:nvPr/>
              </p14:nvContentPartPr>
              <p14:xfrm>
                <a:off x="3313302" y="3331108"/>
                <a:ext cx="54000" cy="410040"/>
              </p14:xfrm>
            </p:contentPart>
          </mc:Choice>
          <mc:Fallback xmlns="">
            <p:pic>
              <p:nvPicPr>
                <p:cNvPr id="241" name="Ink 240">
                  <a:extLst>
                    <a:ext uri="{FF2B5EF4-FFF2-40B4-BE49-F238E27FC236}">
                      <a16:creationId xmlns:a16="http://schemas.microsoft.com/office/drawing/2014/main" id="{65BDF63C-A0AE-47F7-91FF-ACA31E241499}"/>
                    </a:ext>
                  </a:extLst>
                </p:cNvPr>
                <p:cNvPicPr/>
                <p:nvPr/>
              </p:nvPicPr>
              <p:blipFill>
                <a:blip r:embed="rId390"/>
                <a:stretch>
                  <a:fillRect/>
                </a:stretch>
              </p:blipFill>
              <p:spPr>
                <a:xfrm>
                  <a:off x="3295302" y="3313468"/>
                  <a:ext cx="8964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42" name="Ink 241">
                  <a:extLst>
                    <a:ext uri="{FF2B5EF4-FFF2-40B4-BE49-F238E27FC236}">
                      <a16:creationId xmlns:a16="http://schemas.microsoft.com/office/drawing/2014/main" id="{27343022-0062-47D9-9C37-A919FF8BF824}"/>
                    </a:ext>
                  </a:extLst>
                </p14:cNvPr>
                <p14:cNvContentPartPr/>
                <p14:nvPr/>
              </p14:nvContentPartPr>
              <p14:xfrm>
                <a:off x="3619302" y="3420028"/>
                <a:ext cx="61920" cy="404640"/>
              </p14:xfrm>
            </p:contentPart>
          </mc:Choice>
          <mc:Fallback xmlns="">
            <p:pic>
              <p:nvPicPr>
                <p:cNvPr id="242" name="Ink 241">
                  <a:extLst>
                    <a:ext uri="{FF2B5EF4-FFF2-40B4-BE49-F238E27FC236}">
                      <a16:creationId xmlns:a16="http://schemas.microsoft.com/office/drawing/2014/main" id="{27343022-0062-47D9-9C37-A919FF8BF824}"/>
                    </a:ext>
                  </a:extLst>
                </p:cNvPr>
                <p:cNvPicPr/>
                <p:nvPr/>
              </p:nvPicPr>
              <p:blipFill>
                <a:blip r:embed="rId392"/>
                <a:stretch>
                  <a:fillRect/>
                </a:stretch>
              </p:blipFill>
              <p:spPr>
                <a:xfrm>
                  <a:off x="3601662" y="3402388"/>
                  <a:ext cx="975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43" name="Ink 242">
                  <a:extLst>
                    <a:ext uri="{FF2B5EF4-FFF2-40B4-BE49-F238E27FC236}">
                      <a16:creationId xmlns:a16="http://schemas.microsoft.com/office/drawing/2014/main" id="{E430B70B-70A9-4E57-A4F9-853847E24FD2}"/>
                    </a:ext>
                  </a:extLst>
                </p14:cNvPr>
                <p14:cNvContentPartPr/>
                <p14:nvPr/>
              </p14:nvContentPartPr>
              <p14:xfrm>
                <a:off x="3762942" y="3300868"/>
                <a:ext cx="133200" cy="635760"/>
              </p14:xfrm>
            </p:contentPart>
          </mc:Choice>
          <mc:Fallback xmlns="">
            <p:pic>
              <p:nvPicPr>
                <p:cNvPr id="243" name="Ink 242">
                  <a:extLst>
                    <a:ext uri="{FF2B5EF4-FFF2-40B4-BE49-F238E27FC236}">
                      <a16:creationId xmlns:a16="http://schemas.microsoft.com/office/drawing/2014/main" id="{E430B70B-70A9-4E57-A4F9-853847E24FD2}"/>
                    </a:ext>
                  </a:extLst>
                </p:cNvPr>
                <p:cNvPicPr/>
                <p:nvPr/>
              </p:nvPicPr>
              <p:blipFill>
                <a:blip r:embed="rId394"/>
                <a:stretch>
                  <a:fillRect/>
                </a:stretch>
              </p:blipFill>
              <p:spPr>
                <a:xfrm>
                  <a:off x="3745302" y="3282868"/>
                  <a:ext cx="16884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46" name="Ink 245">
                  <a:extLst>
                    <a:ext uri="{FF2B5EF4-FFF2-40B4-BE49-F238E27FC236}">
                      <a16:creationId xmlns:a16="http://schemas.microsoft.com/office/drawing/2014/main" id="{31F9C01D-C5EA-4150-A876-5C4BCD60E61D}"/>
                    </a:ext>
                  </a:extLst>
                </p14:cNvPr>
                <p14:cNvContentPartPr/>
                <p14:nvPr/>
              </p14:nvContentPartPr>
              <p14:xfrm>
                <a:off x="661902" y="3872548"/>
                <a:ext cx="213480" cy="317520"/>
              </p14:xfrm>
            </p:contentPart>
          </mc:Choice>
          <mc:Fallback xmlns="">
            <p:pic>
              <p:nvPicPr>
                <p:cNvPr id="246" name="Ink 245">
                  <a:extLst>
                    <a:ext uri="{FF2B5EF4-FFF2-40B4-BE49-F238E27FC236}">
                      <a16:creationId xmlns:a16="http://schemas.microsoft.com/office/drawing/2014/main" id="{31F9C01D-C5EA-4150-A876-5C4BCD60E61D}"/>
                    </a:ext>
                  </a:extLst>
                </p:cNvPr>
                <p:cNvPicPr/>
                <p:nvPr/>
              </p:nvPicPr>
              <p:blipFill>
                <a:blip r:embed="rId396"/>
                <a:stretch>
                  <a:fillRect/>
                </a:stretch>
              </p:blipFill>
              <p:spPr>
                <a:xfrm>
                  <a:off x="644262" y="3854908"/>
                  <a:ext cx="2491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7" name="Ink 246">
                  <a:extLst>
                    <a:ext uri="{FF2B5EF4-FFF2-40B4-BE49-F238E27FC236}">
                      <a16:creationId xmlns:a16="http://schemas.microsoft.com/office/drawing/2014/main" id="{E89AAE95-7459-432D-9DDF-849BBA90BD16}"/>
                    </a:ext>
                  </a:extLst>
                </p14:cNvPr>
                <p14:cNvContentPartPr/>
                <p14:nvPr/>
              </p14:nvContentPartPr>
              <p14:xfrm>
                <a:off x="915702" y="3962908"/>
                <a:ext cx="189000" cy="204120"/>
              </p14:xfrm>
            </p:contentPart>
          </mc:Choice>
          <mc:Fallback xmlns="">
            <p:pic>
              <p:nvPicPr>
                <p:cNvPr id="247" name="Ink 246">
                  <a:extLst>
                    <a:ext uri="{FF2B5EF4-FFF2-40B4-BE49-F238E27FC236}">
                      <a16:creationId xmlns:a16="http://schemas.microsoft.com/office/drawing/2014/main" id="{E89AAE95-7459-432D-9DDF-849BBA90BD16}"/>
                    </a:ext>
                  </a:extLst>
                </p:cNvPr>
                <p:cNvPicPr/>
                <p:nvPr/>
              </p:nvPicPr>
              <p:blipFill>
                <a:blip r:embed="rId398"/>
                <a:stretch>
                  <a:fillRect/>
                </a:stretch>
              </p:blipFill>
              <p:spPr>
                <a:xfrm>
                  <a:off x="898062" y="3945268"/>
                  <a:ext cx="2246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48" name="Ink 247">
                  <a:extLst>
                    <a:ext uri="{FF2B5EF4-FFF2-40B4-BE49-F238E27FC236}">
                      <a16:creationId xmlns:a16="http://schemas.microsoft.com/office/drawing/2014/main" id="{6216CF48-94C3-4A3D-A536-54DC039DE362}"/>
                    </a:ext>
                  </a:extLst>
                </p14:cNvPr>
                <p14:cNvContentPartPr/>
                <p14:nvPr/>
              </p14:nvContentPartPr>
              <p14:xfrm>
                <a:off x="563982" y="3705508"/>
                <a:ext cx="150480" cy="614880"/>
              </p14:xfrm>
            </p:contentPart>
          </mc:Choice>
          <mc:Fallback xmlns="">
            <p:pic>
              <p:nvPicPr>
                <p:cNvPr id="248" name="Ink 247">
                  <a:extLst>
                    <a:ext uri="{FF2B5EF4-FFF2-40B4-BE49-F238E27FC236}">
                      <a16:creationId xmlns:a16="http://schemas.microsoft.com/office/drawing/2014/main" id="{6216CF48-94C3-4A3D-A536-54DC039DE362}"/>
                    </a:ext>
                  </a:extLst>
                </p:cNvPr>
                <p:cNvPicPr/>
                <p:nvPr/>
              </p:nvPicPr>
              <p:blipFill>
                <a:blip r:embed="rId400"/>
                <a:stretch>
                  <a:fillRect/>
                </a:stretch>
              </p:blipFill>
              <p:spPr>
                <a:xfrm>
                  <a:off x="546342" y="3687508"/>
                  <a:ext cx="18612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50" name="Ink 249">
                  <a:extLst>
                    <a:ext uri="{FF2B5EF4-FFF2-40B4-BE49-F238E27FC236}">
                      <a16:creationId xmlns:a16="http://schemas.microsoft.com/office/drawing/2014/main" id="{2014F849-2A87-4404-A316-4324781CBDEF}"/>
                    </a:ext>
                  </a:extLst>
                </p14:cNvPr>
                <p14:cNvContentPartPr/>
                <p14:nvPr/>
              </p14:nvContentPartPr>
              <p14:xfrm>
                <a:off x="1353822" y="3917188"/>
                <a:ext cx="58320" cy="290880"/>
              </p14:xfrm>
            </p:contentPart>
          </mc:Choice>
          <mc:Fallback xmlns="">
            <p:pic>
              <p:nvPicPr>
                <p:cNvPr id="250" name="Ink 249">
                  <a:extLst>
                    <a:ext uri="{FF2B5EF4-FFF2-40B4-BE49-F238E27FC236}">
                      <a16:creationId xmlns:a16="http://schemas.microsoft.com/office/drawing/2014/main" id="{2014F849-2A87-4404-A316-4324781CBDEF}"/>
                    </a:ext>
                  </a:extLst>
                </p:cNvPr>
                <p:cNvPicPr/>
                <p:nvPr/>
              </p:nvPicPr>
              <p:blipFill>
                <a:blip r:embed="rId402"/>
                <a:stretch>
                  <a:fillRect/>
                </a:stretch>
              </p:blipFill>
              <p:spPr>
                <a:xfrm>
                  <a:off x="1336182" y="3899188"/>
                  <a:ext cx="93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51" name="Ink 250">
                  <a:extLst>
                    <a:ext uri="{FF2B5EF4-FFF2-40B4-BE49-F238E27FC236}">
                      <a16:creationId xmlns:a16="http://schemas.microsoft.com/office/drawing/2014/main" id="{B1317180-A36B-4950-8886-477CBE3CDBE3}"/>
                    </a:ext>
                  </a:extLst>
                </p14:cNvPr>
                <p14:cNvContentPartPr/>
                <p14:nvPr/>
              </p14:nvContentPartPr>
              <p14:xfrm>
                <a:off x="1614102" y="3970468"/>
                <a:ext cx="102600" cy="299520"/>
              </p14:xfrm>
            </p:contentPart>
          </mc:Choice>
          <mc:Fallback xmlns="">
            <p:pic>
              <p:nvPicPr>
                <p:cNvPr id="251" name="Ink 250">
                  <a:extLst>
                    <a:ext uri="{FF2B5EF4-FFF2-40B4-BE49-F238E27FC236}">
                      <a16:creationId xmlns:a16="http://schemas.microsoft.com/office/drawing/2014/main" id="{B1317180-A36B-4950-8886-477CBE3CDBE3}"/>
                    </a:ext>
                  </a:extLst>
                </p:cNvPr>
                <p:cNvPicPr/>
                <p:nvPr/>
              </p:nvPicPr>
              <p:blipFill>
                <a:blip r:embed="rId404"/>
                <a:stretch>
                  <a:fillRect/>
                </a:stretch>
              </p:blipFill>
              <p:spPr>
                <a:xfrm>
                  <a:off x="1596462" y="3952468"/>
                  <a:ext cx="1382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53" name="Ink 252">
                  <a:extLst>
                    <a:ext uri="{FF2B5EF4-FFF2-40B4-BE49-F238E27FC236}">
                      <a16:creationId xmlns:a16="http://schemas.microsoft.com/office/drawing/2014/main" id="{E738619E-D8A3-473F-8061-F51093F1B7B3}"/>
                    </a:ext>
                  </a:extLst>
                </p14:cNvPr>
                <p14:cNvContentPartPr/>
                <p14:nvPr/>
              </p14:nvContentPartPr>
              <p14:xfrm>
                <a:off x="1883022" y="3886948"/>
                <a:ext cx="124560" cy="361440"/>
              </p14:xfrm>
            </p:contentPart>
          </mc:Choice>
          <mc:Fallback xmlns="">
            <p:pic>
              <p:nvPicPr>
                <p:cNvPr id="253" name="Ink 252">
                  <a:extLst>
                    <a:ext uri="{FF2B5EF4-FFF2-40B4-BE49-F238E27FC236}">
                      <a16:creationId xmlns:a16="http://schemas.microsoft.com/office/drawing/2014/main" id="{E738619E-D8A3-473F-8061-F51093F1B7B3}"/>
                    </a:ext>
                  </a:extLst>
                </p:cNvPr>
                <p:cNvPicPr/>
                <p:nvPr/>
              </p:nvPicPr>
              <p:blipFill>
                <a:blip r:embed="rId406"/>
                <a:stretch>
                  <a:fillRect/>
                </a:stretch>
              </p:blipFill>
              <p:spPr>
                <a:xfrm>
                  <a:off x="1865382" y="3868948"/>
                  <a:ext cx="1602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54" name="Ink 253">
                  <a:extLst>
                    <a:ext uri="{FF2B5EF4-FFF2-40B4-BE49-F238E27FC236}">
                      <a16:creationId xmlns:a16="http://schemas.microsoft.com/office/drawing/2014/main" id="{AED80168-766C-4201-8193-C33F995A70A3}"/>
                    </a:ext>
                  </a:extLst>
                </p14:cNvPr>
                <p14:cNvContentPartPr/>
                <p14:nvPr/>
              </p14:nvContentPartPr>
              <p14:xfrm>
                <a:off x="2141502" y="4219948"/>
                <a:ext cx="30600" cy="9360"/>
              </p14:xfrm>
            </p:contentPart>
          </mc:Choice>
          <mc:Fallback xmlns="">
            <p:pic>
              <p:nvPicPr>
                <p:cNvPr id="254" name="Ink 253">
                  <a:extLst>
                    <a:ext uri="{FF2B5EF4-FFF2-40B4-BE49-F238E27FC236}">
                      <a16:creationId xmlns:a16="http://schemas.microsoft.com/office/drawing/2014/main" id="{AED80168-766C-4201-8193-C33F995A70A3}"/>
                    </a:ext>
                  </a:extLst>
                </p:cNvPr>
                <p:cNvPicPr/>
                <p:nvPr/>
              </p:nvPicPr>
              <p:blipFill>
                <a:blip r:embed="rId408"/>
                <a:stretch>
                  <a:fillRect/>
                </a:stretch>
              </p:blipFill>
              <p:spPr>
                <a:xfrm>
                  <a:off x="2123862" y="4202308"/>
                  <a:ext cx="66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56" name="Ink 255">
                  <a:extLst>
                    <a:ext uri="{FF2B5EF4-FFF2-40B4-BE49-F238E27FC236}">
                      <a16:creationId xmlns:a16="http://schemas.microsoft.com/office/drawing/2014/main" id="{B39E2E91-5F1A-4246-A152-C4AD737E03C4}"/>
                    </a:ext>
                  </a:extLst>
                </p14:cNvPr>
                <p14:cNvContentPartPr/>
                <p14:nvPr/>
              </p14:nvContentPartPr>
              <p14:xfrm>
                <a:off x="2356782" y="3843748"/>
                <a:ext cx="96480" cy="387000"/>
              </p14:xfrm>
            </p:contentPart>
          </mc:Choice>
          <mc:Fallback xmlns="">
            <p:pic>
              <p:nvPicPr>
                <p:cNvPr id="256" name="Ink 255">
                  <a:extLst>
                    <a:ext uri="{FF2B5EF4-FFF2-40B4-BE49-F238E27FC236}">
                      <a16:creationId xmlns:a16="http://schemas.microsoft.com/office/drawing/2014/main" id="{B39E2E91-5F1A-4246-A152-C4AD737E03C4}"/>
                    </a:ext>
                  </a:extLst>
                </p:cNvPr>
                <p:cNvPicPr/>
                <p:nvPr/>
              </p:nvPicPr>
              <p:blipFill>
                <a:blip r:embed="rId410"/>
                <a:stretch>
                  <a:fillRect/>
                </a:stretch>
              </p:blipFill>
              <p:spPr>
                <a:xfrm>
                  <a:off x="2338782" y="3825748"/>
                  <a:ext cx="13212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57" name="Ink 256">
                  <a:extLst>
                    <a:ext uri="{FF2B5EF4-FFF2-40B4-BE49-F238E27FC236}">
                      <a16:creationId xmlns:a16="http://schemas.microsoft.com/office/drawing/2014/main" id="{0443A089-2999-46B8-B7CB-22752B1F92B0}"/>
                    </a:ext>
                  </a:extLst>
                </p14:cNvPr>
                <p14:cNvContentPartPr/>
                <p14:nvPr/>
              </p14:nvContentPartPr>
              <p14:xfrm>
                <a:off x="2570622" y="3818188"/>
                <a:ext cx="145080" cy="314640"/>
              </p14:xfrm>
            </p:contentPart>
          </mc:Choice>
          <mc:Fallback xmlns="">
            <p:pic>
              <p:nvPicPr>
                <p:cNvPr id="257" name="Ink 256">
                  <a:extLst>
                    <a:ext uri="{FF2B5EF4-FFF2-40B4-BE49-F238E27FC236}">
                      <a16:creationId xmlns:a16="http://schemas.microsoft.com/office/drawing/2014/main" id="{0443A089-2999-46B8-B7CB-22752B1F92B0}"/>
                    </a:ext>
                  </a:extLst>
                </p:cNvPr>
                <p:cNvPicPr/>
                <p:nvPr/>
              </p:nvPicPr>
              <p:blipFill>
                <a:blip r:embed="rId412"/>
                <a:stretch>
                  <a:fillRect/>
                </a:stretch>
              </p:blipFill>
              <p:spPr>
                <a:xfrm>
                  <a:off x="2552622" y="3800548"/>
                  <a:ext cx="180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58" name="Ink 257">
                  <a:extLst>
                    <a:ext uri="{FF2B5EF4-FFF2-40B4-BE49-F238E27FC236}">
                      <a16:creationId xmlns:a16="http://schemas.microsoft.com/office/drawing/2014/main" id="{18BD7C23-9A35-4C11-AF41-9AC1D9C933EB}"/>
                    </a:ext>
                  </a:extLst>
                </p14:cNvPr>
                <p14:cNvContentPartPr/>
                <p14:nvPr/>
              </p14:nvContentPartPr>
              <p14:xfrm>
                <a:off x="2743062" y="3834748"/>
                <a:ext cx="149040" cy="376560"/>
              </p14:xfrm>
            </p:contentPart>
          </mc:Choice>
          <mc:Fallback xmlns="">
            <p:pic>
              <p:nvPicPr>
                <p:cNvPr id="258" name="Ink 257">
                  <a:extLst>
                    <a:ext uri="{FF2B5EF4-FFF2-40B4-BE49-F238E27FC236}">
                      <a16:creationId xmlns:a16="http://schemas.microsoft.com/office/drawing/2014/main" id="{18BD7C23-9A35-4C11-AF41-9AC1D9C933EB}"/>
                    </a:ext>
                  </a:extLst>
                </p:cNvPr>
                <p:cNvPicPr/>
                <p:nvPr/>
              </p:nvPicPr>
              <p:blipFill>
                <a:blip r:embed="rId414"/>
                <a:stretch>
                  <a:fillRect/>
                </a:stretch>
              </p:blipFill>
              <p:spPr>
                <a:xfrm>
                  <a:off x="2725422" y="3817108"/>
                  <a:ext cx="18468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59" name="Ink 258">
                  <a:extLst>
                    <a:ext uri="{FF2B5EF4-FFF2-40B4-BE49-F238E27FC236}">
                      <a16:creationId xmlns:a16="http://schemas.microsoft.com/office/drawing/2014/main" id="{4715634C-0DC6-43F1-982D-88A22F13771B}"/>
                    </a:ext>
                  </a:extLst>
                </p14:cNvPr>
                <p14:cNvContentPartPr/>
                <p14:nvPr/>
              </p14:nvContentPartPr>
              <p14:xfrm>
                <a:off x="2999382" y="3834028"/>
                <a:ext cx="172800" cy="470160"/>
              </p14:xfrm>
            </p:contentPart>
          </mc:Choice>
          <mc:Fallback xmlns="">
            <p:pic>
              <p:nvPicPr>
                <p:cNvPr id="259" name="Ink 258">
                  <a:extLst>
                    <a:ext uri="{FF2B5EF4-FFF2-40B4-BE49-F238E27FC236}">
                      <a16:creationId xmlns:a16="http://schemas.microsoft.com/office/drawing/2014/main" id="{4715634C-0DC6-43F1-982D-88A22F13771B}"/>
                    </a:ext>
                  </a:extLst>
                </p:cNvPr>
                <p:cNvPicPr/>
                <p:nvPr/>
              </p:nvPicPr>
              <p:blipFill>
                <a:blip r:embed="rId416"/>
                <a:stretch>
                  <a:fillRect/>
                </a:stretch>
              </p:blipFill>
              <p:spPr>
                <a:xfrm>
                  <a:off x="2981742" y="3816028"/>
                  <a:ext cx="20844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66" name="Ink 265">
                  <a:extLst>
                    <a:ext uri="{FF2B5EF4-FFF2-40B4-BE49-F238E27FC236}">
                      <a16:creationId xmlns:a16="http://schemas.microsoft.com/office/drawing/2014/main" id="{FED903FB-DE06-4A2A-9A09-76FE6BE16233}"/>
                    </a:ext>
                  </a:extLst>
                </p14:cNvPr>
                <p14:cNvContentPartPr/>
                <p14:nvPr/>
              </p14:nvContentPartPr>
              <p14:xfrm>
                <a:off x="1965462" y="6031828"/>
                <a:ext cx="217440" cy="228600"/>
              </p14:xfrm>
            </p:contentPart>
          </mc:Choice>
          <mc:Fallback xmlns="">
            <p:pic>
              <p:nvPicPr>
                <p:cNvPr id="266" name="Ink 265">
                  <a:extLst>
                    <a:ext uri="{FF2B5EF4-FFF2-40B4-BE49-F238E27FC236}">
                      <a16:creationId xmlns:a16="http://schemas.microsoft.com/office/drawing/2014/main" id="{FED903FB-DE06-4A2A-9A09-76FE6BE16233}"/>
                    </a:ext>
                  </a:extLst>
                </p:cNvPr>
                <p:cNvPicPr/>
                <p:nvPr/>
              </p:nvPicPr>
              <p:blipFill>
                <a:blip r:embed="rId418"/>
                <a:stretch>
                  <a:fillRect/>
                </a:stretch>
              </p:blipFill>
              <p:spPr>
                <a:xfrm>
                  <a:off x="1947462" y="6013828"/>
                  <a:ext cx="2530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67" name="Ink 266">
                  <a:extLst>
                    <a:ext uri="{FF2B5EF4-FFF2-40B4-BE49-F238E27FC236}">
                      <a16:creationId xmlns:a16="http://schemas.microsoft.com/office/drawing/2014/main" id="{647EB79D-7A19-4204-8492-CE802FAB40C1}"/>
                    </a:ext>
                  </a:extLst>
                </p14:cNvPr>
                <p14:cNvContentPartPr/>
                <p14:nvPr/>
              </p14:nvContentPartPr>
              <p14:xfrm>
                <a:off x="1675302" y="6204268"/>
                <a:ext cx="437400" cy="114480"/>
              </p14:xfrm>
            </p:contentPart>
          </mc:Choice>
          <mc:Fallback xmlns="">
            <p:pic>
              <p:nvPicPr>
                <p:cNvPr id="267" name="Ink 266">
                  <a:extLst>
                    <a:ext uri="{FF2B5EF4-FFF2-40B4-BE49-F238E27FC236}">
                      <a16:creationId xmlns:a16="http://schemas.microsoft.com/office/drawing/2014/main" id="{647EB79D-7A19-4204-8492-CE802FAB40C1}"/>
                    </a:ext>
                  </a:extLst>
                </p:cNvPr>
                <p:cNvPicPr/>
                <p:nvPr/>
              </p:nvPicPr>
              <p:blipFill>
                <a:blip r:embed="rId420"/>
                <a:stretch>
                  <a:fillRect/>
                </a:stretch>
              </p:blipFill>
              <p:spPr>
                <a:xfrm>
                  <a:off x="1657302" y="6186628"/>
                  <a:ext cx="4730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69" name="Ink 268">
                  <a:extLst>
                    <a:ext uri="{FF2B5EF4-FFF2-40B4-BE49-F238E27FC236}">
                      <a16:creationId xmlns:a16="http://schemas.microsoft.com/office/drawing/2014/main" id="{FA28B1E6-5130-4575-A4EA-80C3A3F95A34}"/>
                    </a:ext>
                  </a:extLst>
                </p14:cNvPr>
                <p14:cNvContentPartPr/>
                <p14:nvPr/>
              </p14:nvContentPartPr>
              <p14:xfrm>
                <a:off x="1662342" y="4430188"/>
                <a:ext cx="163440" cy="393840"/>
              </p14:xfrm>
            </p:contentPart>
          </mc:Choice>
          <mc:Fallback xmlns="">
            <p:pic>
              <p:nvPicPr>
                <p:cNvPr id="269" name="Ink 268">
                  <a:extLst>
                    <a:ext uri="{FF2B5EF4-FFF2-40B4-BE49-F238E27FC236}">
                      <a16:creationId xmlns:a16="http://schemas.microsoft.com/office/drawing/2014/main" id="{FA28B1E6-5130-4575-A4EA-80C3A3F95A34}"/>
                    </a:ext>
                  </a:extLst>
                </p:cNvPr>
                <p:cNvPicPr/>
                <p:nvPr/>
              </p:nvPicPr>
              <p:blipFill>
                <a:blip r:embed="rId422"/>
                <a:stretch>
                  <a:fillRect/>
                </a:stretch>
              </p:blipFill>
              <p:spPr>
                <a:xfrm>
                  <a:off x="1644702" y="4412188"/>
                  <a:ext cx="1990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61" name="Ink 260">
                  <a:extLst>
                    <a:ext uri="{FF2B5EF4-FFF2-40B4-BE49-F238E27FC236}">
                      <a16:creationId xmlns:a16="http://schemas.microsoft.com/office/drawing/2014/main" id="{138AEB8C-5A4E-4BAD-B433-94ED7A505E41}"/>
                    </a:ext>
                  </a:extLst>
                </p14:cNvPr>
                <p14:cNvContentPartPr/>
                <p14:nvPr/>
              </p14:nvContentPartPr>
              <p14:xfrm>
                <a:off x="1205502" y="4441708"/>
                <a:ext cx="21960" cy="83160"/>
              </p14:xfrm>
            </p:contentPart>
          </mc:Choice>
          <mc:Fallback xmlns="">
            <p:pic>
              <p:nvPicPr>
                <p:cNvPr id="261" name="Ink 260">
                  <a:extLst>
                    <a:ext uri="{FF2B5EF4-FFF2-40B4-BE49-F238E27FC236}">
                      <a16:creationId xmlns:a16="http://schemas.microsoft.com/office/drawing/2014/main" id="{138AEB8C-5A4E-4BAD-B433-94ED7A505E41}"/>
                    </a:ext>
                  </a:extLst>
                </p:cNvPr>
                <p:cNvPicPr/>
                <p:nvPr/>
              </p:nvPicPr>
              <p:blipFill>
                <a:blip r:embed="rId424"/>
                <a:stretch>
                  <a:fillRect/>
                </a:stretch>
              </p:blipFill>
              <p:spPr>
                <a:xfrm>
                  <a:off x="1187502" y="4424068"/>
                  <a:ext cx="57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62" name="Ink 261">
                  <a:extLst>
                    <a:ext uri="{FF2B5EF4-FFF2-40B4-BE49-F238E27FC236}">
                      <a16:creationId xmlns:a16="http://schemas.microsoft.com/office/drawing/2014/main" id="{94B1C9C8-00C6-4431-85DF-279B19175166}"/>
                    </a:ext>
                  </a:extLst>
                </p14:cNvPr>
                <p14:cNvContentPartPr/>
                <p14:nvPr/>
              </p14:nvContentPartPr>
              <p14:xfrm>
                <a:off x="1175622" y="4239748"/>
                <a:ext cx="46440" cy="69480"/>
              </p14:xfrm>
            </p:contentPart>
          </mc:Choice>
          <mc:Fallback xmlns="">
            <p:pic>
              <p:nvPicPr>
                <p:cNvPr id="262" name="Ink 261">
                  <a:extLst>
                    <a:ext uri="{FF2B5EF4-FFF2-40B4-BE49-F238E27FC236}">
                      <a16:creationId xmlns:a16="http://schemas.microsoft.com/office/drawing/2014/main" id="{94B1C9C8-00C6-4431-85DF-279B19175166}"/>
                    </a:ext>
                  </a:extLst>
                </p:cNvPr>
                <p:cNvPicPr/>
                <p:nvPr/>
              </p:nvPicPr>
              <p:blipFill>
                <a:blip r:embed="rId426"/>
                <a:stretch>
                  <a:fillRect/>
                </a:stretch>
              </p:blipFill>
              <p:spPr>
                <a:xfrm>
                  <a:off x="1157982" y="4221748"/>
                  <a:ext cx="820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63" name="Ink 262">
                  <a:extLst>
                    <a:ext uri="{FF2B5EF4-FFF2-40B4-BE49-F238E27FC236}">
                      <a16:creationId xmlns:a16="http://schemas.microsoft.com/office/drawing/2014/main" id="{EF75E09F-9BCD-4AEA-BB08-B3E97B28AF8A}"/>
                    </a:ext>
                  </a:extLst>
                </p14:cNvPr>
                <p14:cNvContentPartPr/>
                <p14:nvPr/>
              </p14:nvContentPartPr>
              <p14:xfrm>
                <a:off x="1357782" y="4343068"/>
                <a:ext cx="360" cy="3960"/>
              </p14:xfrm>
            </p:contentPart>
          </mc:Choice>
          <mc:Fallback xmlns="">
            <p:pic>
              <p:nvPicPr>
                <p:cNvPr id="263" name="Ink 262">
                  <a:extLst>
                    <a:ext uri="{FF2B5EF4-FFF2-40B4-BE49-F238E27FC236}">
                      <a16:creationId xmlns:a16="http://schemas.microsoft.com/office/drawing/2014/main" id="{EF75E09F-9BCD-4AEA-BB08-B3E97B28AF8A}"/>
                    </a:ext>
                  </a:extLst>
                </p:cNvPr>
                <p:cNvPicPr/>
                <p:nvPr/>
              </p:nvPicPr>
              <p:blipFill>
                <a:blip r:embed="rId428"/>
                <a:stretch>
                  <a:fillRect/>
                </a:stretch>
              </p:blipFill>
              <p:spPr>
                <a:xfrm>
                  <a:off x="1340142" y="432506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64" name="Ink 263">
                  <a:extLst>
                    <a:ext uri="{FF2B5EF4-FFF2-40B4-BE49-F238E27FC236}">
                      <a16:creationId xmlns:a16="http://schemas.microsoft.com/office/drawing/2014/main" id="{04486667-20D0-40CF-ACE2-4E7A9EBDA229}"/>
                    </a:ext>
                  </a:extLst>
                </p14:cNvPr>
                <p14:cNvContentPartPr/>
                <p14:nvPr/>
              </p14:nvContentPartPr>
              <p14:xfrm>
                <a:off x="1311702" y="4335508"/>
                <a:ext cx="88560" cy="237240"/>
              </p14:xfrm>
            </p:contentPart>
          </mc:Choice>
          <mc:Fallback xmlns="">
            <p:pic>
              <p:nvPicPr>
                <p:cNvPr id="264" name="Ink 263">
                  <a:extLst>
                    <a:ext uri="{FF2B5EF4-FFF2-40B4-BE49-F238E27FC236}">
                      <a16:creationId xmlns:a16="http://schemas.microsoft.com/office/drawing/2014/main" id="{04486667-20D0-40CF-ACE2-4E7A9EBDA229}"/>
                    </a:ext>
                  </a:extLst>
                </p:cNvPr>
                <p:cNvPicPr/>
                <p:nvPr/>
              </p:nvPicPr>
              <p:blipFill>
                <a:blip r:embed="rId430"/>
                <a:stretch>
                  <a:fillRect/>
                </a:stretch>
              </p:blipFill>
              <p:spPr>
                <a:xfrm>
                  <a:off x="1294062" y="4317868"/>
                  <a:ext cx="1242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70" name="Ink 269">
                  <a:extLst>
                    <a:ext uri="{FF2B5EF4-FFF2-40B4-BE49-F238E27FC236}">
                      <a16:creationId xmlns:a16="http://schemas.microsoft.com/office/drawing/2014/main" id="{DD7F5EAF-9410-4FF1-B9FA-E69F03786034}"/>
                    </a:ext>
                  </a:extLst>
                </p14:cNvPr>
                <p14:cNvContentPartPr/>
                <p14:nvPr/>
              </p14:nvContentPartPr>
              <p14:xfrm>
                <a:off x="1201542" y="4271788"/>
                <a:ext cx="24840" cy="45360"/>
              </p14:xfrm>
            </p:contentPart>
          </mc:Choice>
          <mc:Fallback xmlns="">
            <p:pic>
              <p:nvPicPr>
                <p:cNvPr id="270" name="Ink 269">
                  <a:extLst>
                    <a:ext uri="{FF2B5EF4-FFF2-40B4-BE49-F238E27FC236}">
                      <a16:creationId xmlns:a16="http://schemas.microsoft.com/office/drawing/2014/main" id="{DD7F5EAF-9410-4FF1-B9FA-E69F03786034}"/>
                    </a:ext>
                  </a:extLst>
                </p:cNvPr>
                <p:cNvPicPr/>
                <p:nvPr/>
              </p:nvPicPr>
              <p:blipFill>
                <a:blip r:embed="rId432"/>
                <a:stretch>
                  <a:fillRect/>
                </a:stretch>
              </p:blipFill>
              <p:spPr>
                <a:xfrm>
                  <a:off x="1183542" y="4253788"/>
                  <a:ext cx="604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72" name="Ink 271">
                  <a:extLst>
                    <a:ext uri="{FF2B5EF4-FFF2-40B4-BE49-F238E27FC236}">
                      <a16:creationId xmlns:a16="http://schemas.microsoft.com/office/drawing/2014/main" id="{887DEE52-0234-4156-8663-EA1717B00627}"/>
                    </a:ext>
                  </a:extLst>
                </p14:cNvPr>
                <p14:cNvContentPartPr/>
                <p14:nvPr/>
              </p14:nvContentPartPr>
              <p14:xfrm>
                <a:off x="1973742" y="4462228"/>
                <a:ext cx="80280" cy="319680"/>
              </p14:xfrm>
            </p:contentPart>
          </mc:Choice>
          <mc:Fallback xmlns="">
            <p:pic>
              <p:nvPicPr>
                <p:cNvPr id="272" name="Ink 271">
                  <a:extLst>
                    <a:ext uri="{FF2B5EF4-FFF2-40B4-BE49-F238E27FC236}">
                      <a16:creationId xmlns:a16="http://schemas.microsoft.com/office/drawing/2014/main" id="{887DEE52-0234-4156-8663-EA1717B00627}"/>
                    </a:ext>
                  </a:extLst>
                </p:cNvPr>
                <p:cNvPicPr/>
                <p:nvPr/>
              </p:nvPicPr>
              <p:blipFill>
                <a:blip r:embed="rId434"/>
                <a:stretch>
                  <a:fillRect/>
                </a:stretch>
              </p:blipFill>
              <p:spPr>
                <a:xfrm>
                  <a:off x="1955742" y="4444228"/>
                  <a:ext cx="11592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73" name="Ink 272">
                  <a:extLst>
                    <a:ext uri="{FF2B5EF4-FFF2-40B4-BE49-F238E27FC236}">
                      <a16:creationId xmlns:a16="http://schemas.microsoft.com/office/drawing/2014/main" id="{E55483C2-EFF2-4AA6-A852-A9727C8DAB88}"/>
                    </a:ext>
                  </a:extLst>
                </p14:cNvPr>
                <p14:cNvContentPartPr/>
                <p14:nvPr/>
              </p14:nvContentPartPr>
              <p14:xfrm>
                <a:off x="2194062" y="4557268"/>
                <a:ext cx="220680" cy="234720"/>
              </p14:xfrm>
            </p:contentPart>
          </mc:Choice>
          <mc:Fallback xmlns="">
            <p:pic>
              <p:nvPicPr>
                <p:cNvPr id="273" name="Ink 272">
                  <a:extLst>
                    <a:ext uri="{FF2B5EF4-FFF2-40B4-BE49-F238E27FC236}">
                      <a16:creationId xmlns:a16="http://schemas.microsoft.com/office/drawing/2014/main" id="{E55483C2-EFF2-4AA6-A852-A9727C8DAB88}"/>
                    </a:ext>
                  </a:extLst>
                </p:cNvPr>
                <p:cNvPicPr/>
                <p:nvPr/>
              </p:nvPicPr>
              <p:blipFill>
                <a:blip r:embed="rId436"/>
                <a:stretch>
                  <a:fillRect/>
                </a:stretch>
              </p:blipFill>
              <p:spPr>
                <a:xfrm>
                  <a:off x="2176422" y="4539628"/>
                  <a:ext cx="2563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74" name="Ink 273">
                  <a:extLst>
                    <a:ext uri="{FF2B5EF4-FFF2-40B4-BE49-F238E27FC236}">
                      <a16:creationId xmlns:a16="http://schemas.microsoft.com/office/drawing/2014/main" id="{BE9B0C6C-EB00-4913-859A-66AED6EA44B1}"/>
                    </a:ext>
                  </a:extLst>
                </p14:cNvPr>
                <p14:cNvContentPartPr/>
                <p14:nvPr/>
              </p14:nvContentPartPr>
              <p14:xfrm>
                <a:off x="2560542" y="4469788"/>
                <a:ext cx="138240" cy="283320"/>
              </p14:xfrm>
            </p:contentPart>
          </mc:Choice>
          <mc:Fallback xmlns="">
            <p:pic>
              <p:nvPicPr>
                <p:cNvPr id="274" name="Ink 273">
                  <a:extLst>
                    <a:ext uri="{FF2B5EF4-FFF2-40B4-BE49-F238E27FC236}">
                      <a16:creationId xmlns:a16="http://schemas.microsoft.com/office/drawing/2014/main" id="{BE9B0C6C-EB00-4913-859A-66AED6EA44B1}"/>
                    </a:ext>
                  </a:extLst>
                </p:cNvPr>
                <p:cNvPicPr/>
                <p:nvPr/>
              </p:nvPicPr>
              <p:blipFill>
                <a:blip r:embed="rId438"/>
                <a:stretch>
                  <a:fillRect/>
                </a:stretch>
              </p:blipFill>
              <p:spPr>
                <a:xfrm>
                  <a:off x="2542902" y="4451788"/>
                  <a:ext cx="1738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75" name="Ink 274">
                  <a:extLst>
                    <a:ext uri="{FF2B5EF4-FFF2-40B4-BE49-F238E27FC236}">
                      <a16:creationId xmlns:a16="http://schemas.microsoft.com/office/drawing/2014/main" id="{ECF2893F-30B0-4456-B90F-9867F73D3338}"/>
                    </a:ext>
                  </a:extLst>
                </p14:cNvPr>
                <p14:cNvContentPartPr/>
                <p14:nvPr/>
              </p14:nvContentPartPr>
              <p14:xfrm>
                <a:off x="2789142" y="4467628"/>
                <a:ext cx="74520" cy="251280"/>
              </p14:xfrm>
            </p:contentPart>
          </mc:Choice>
          <mc:Fallback xmlns="">
            <p:pic>
              <p:nvPicPr>
                <p:cNvPr id="275" name="Ink 274">
                  <a:extLst>
                    <a:ext uri="{FF2B5EF4-FFF2-40B4-BE49-F238E27FC236}">
                      <a16:creationId xmlns:a16="http://schemas.microsoft.com/office/drawing/2014/main" id="{ECF2893F-30B0-4456-B90F-9867F73D3338}"/>
                    </a:ext>
                  </a:extLst>
                </p:cNvPr>
                <p:cNvPicPr/>
                <p:nvPr/>
              </p:nvPicPr>
              <p:blipFill>
                <a:blip r:embed="rId440"/>
                <a:stretch>
                  <a:fillRect/>
                </a:stretch>
              </p:blipFill>
              <p:spPr>
                <a:xfrm>
                  <a:off x="2771142" y="4449988"/>
                  <a:ext cx="110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77" name="Ink 276">
                  <a:extLst>
                    <a:ext uri="{FF2B5EF4-FFF2-40B4-BE49-F238E27FC236}">
                      <a16:creationId xmlns:a16="http://schemas.microsoft.com/office/drawing/2014/main" id="{1FBBFC62-81F5-4C9C-A38C-640E31D852C4}"/>
                    </a:ext>
                  </a:extLst>
                </p14:cNvPr>
                <p14:cNvContentPartPr/>
                <p14:nvPr/>
              </p14:nvContentPartPr>
              <p14:xfrm>
                <a:off x="2821542" y="4368268"/>
                <a:ext cx="174600" cy="406440"/>
              </p14:xfrm>
            </p:contentPart>
          </mc:Choice>
          <mc:Fallback xmlns="">
            <p:pic>
              <p:nvPicPr>
                <p:cNvPr id="277" name="Ink 276">
                  <a:extLst>
                    <a:ext uri="{FF2B5EF4-FFF2-40B4-BE49-F238E27FC236}">
                      <a16:creationId xmlns:a16="http://schemas.microsoft.com/office/drawing/2014/main" id="{1FBBFC62-81F5-4C9C-A38C-640E31D852C4}"/>
                    </a:ext>
                  </a:extLst>
                </p:cNvPr>
                <p:cNvPicPr/>
                <p:nvPr/>
              </p:nvPicPr>
              <p:blipFill>
                <a:blip r:embed="rId442"/>
                <a:stretch>
                  <a:fillRect/>
                </a:stretch>
              </p:blipFill>
              <p:spPr>
                <a:xfrm>
                  <a:off x="2803902" y="4350268"/>
                  <a:ext cx="210240" cy="442080"/>
                </a:xfrm>
                <a:prstGeom prst="rect">
                  <a:avLst/>
                </a:prstGeom>
              </p:spPr>
            </p:pic>
          </mc:Fallback>
        </mc:AlternateContent>
      </p:grpSp>
      <p:grpSp>
        <p:nvGrpSpPr>
          <p:cNvPr id="281" name="Group 280">
            <a:extLst>
              <a:ext uri="{FF2B5EF4-FFF2-40B4-BE49-F238E27FC236}">
                <a16:creationId xmlns:a16="http://schemas.microsoft.com/office/drawing/2014/main" id="{E7EC06BE-7845-494F-97D7-8EF602F86A2E}"/>
              </a:ext>
            </a:extLst>
          </p:cNvPr>
          <p:cNvGrpSpPr/>
          <p:nvPr/>
        </p:nvGrpSpPr>
        <p:grpSpPr>
          <a:xfrm>
            <a:off x="3299982" y="4273228"/>
            <a:ext cx="359280" cy="483480"/>
            <a:chOff x="3299982" y="4273228"/>
            <a:chExt cx="359280" cy="483480"/>
          </a:xfrm>
        </p:grpSpPr>
        <mc:AlternateContent xmlns:mc="http://schemas.openxmlformats.org/markup-compatibility/2006" xmlns:p14="http://schemas.microsoft.com/office/powerpoint/2010/main">
          <mc:Choice Requires="p14">
            <p:contentPart p14:bwMode="auto" r:id="rId443">
              <p14:nvContentPartPr>
                <p14:cNvPr id="279" name="Ink 278">
                  <a:extLst>
                    <a:ext uri="{FF2B5EF4-FFF2-40B4-BE49-F238E27FC236}">
                      <a16:creationId xmlns:a16="http://schemas.microsoft.com/office/drawing/2014/main" id="{EDEBAE1B-4756-4DD4-8F96-8C557987D19E}"/>
                    </a:ext>
                  </a:extLst>
                </p14:cNvPr>
                <p14:cNvContentPartPr/>
                <p14:nvPr/>
              </p14:nvContentPartPr>
              <p14:xfrm>
                <a:off x="3299982" y="4273228"/>
                <a:ext cx="157680" cy="433800"/>
              </p14:xfrm>
            </p:contentPart>
          </mc:Choice>
          <mc:Fallback xmlns="">
            <p:pic>
              <p:nvPicPr>
                <p:cNvPr id="279" name="Ink 278">
                  <a:extLst>
                    <a:ext uri="{FF2B5EF4-FFF2-40B4-BE49-F238E27FC236}">
                      <a16:creationId xmlns:a16="http://schemas.microsoft.com/office/drawing/2014/main" id="{EDEBAE1B-4756-4DD4-8F96-8C557987D19E}"/>
                    </a:ext>
                  </a:extLst>
                </p:cNvPr>
                <p:cNvPicPr/>
                <p:nvPr/>
              </p:nvPicPr>
              <p:blipFill>
                <a:blip r:embed="rId444"/>
                <a:stretch>
                  <a:fillRect/>
                </a:stretch>
              </p:blipFill>
              <p:spPr>
                <a:xfrm>
                  <a:off x="3281982" y="4255588"/>
                  <a:ext cx="1933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80" name="Ink 279">
                  <a:extLst>
                    <a:ext uri="{FF2B5EF4-FFF2-40B4-BE49-F238E27FC236}">
                      <a16:creationId xmlns:a16="http://schemas.microsoft.com/office/drawing/2014/main" id="{E187A587-8CCB-4EDF-906D-EAC4C8280245}"/>
                    </a:ext>
                  </a:extLst>
                </p14:cNvPr>
                <p14:cNvContentPartPr/>
                <p14:nvPr/>
              </p14:nvContentPartPr>
              <p14:xfrm>
                <a:off x="3444702" y="4326148"/>
                <a:ext cx="214560" cy="430560"/>
              </p14:xfrm>
            </p:contentPart>
          </mc:Choice>
          <mc:Fallback xmlns="">
            <p:pic>
              <p:nvPicPr>
                <p:cNvPr id="280" name="Ink 279">
                  <a:extLst>
                    <a:ext uri="{FF2B5EF4-FFF2-40B4-BE49-F238E27FC236}">
                      <a16:creationId xmlns:a16="http://schemas.microsoft.com/office/drawing/2014/main" id="{E187A587-8CCB-4EDF-906D-EAC4C8280245}"/>
                    </a:ext>
                  </a:extLst>
                </p:cNvPr>
                <p:cNvPicPr/>
                <p:nvPr/>
              </p:nvPicPr>
              <p:blipFill>
                <a:blip r:embed="rId446"/>
                <a:stretch>
                  <a:fillRect/>
                </a:stretch>
              </p:blipFill>
              <p:spPr>
                <a:xfrm>
                  <a:off x="3426702" y="4308148"/>
                  <a:ext cx="250200" cy="466200"/>
                </a:xfrm>
                <a:prstGeom prst="rect">
                  <a:avLst/>
                </a:prstGeom>
              </p:spPr>
            </p:pic>
          </mc:Fallback>
        </mc:AlternateContent>
      </p:grpSp>
    </p:spTree>
    <p:extLst>
      <p:ext uri="{BB962C8B-B14F-4D97-AF65-F5344CB8AC3E}">
        <p14:creationId xmlns:p14="http://schemas.microsoft.com/office/powerpoint/2010/main" val="69816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905000" y="320498"/>
            <a:ext cx="8229600" cy="650875"/>
          </a:xfrm>
        </p:spPr>
        <p:txBody>
          <a:bodyPr/>
          <a:lstStyle/>
          <a:p>
            <a:r>
              <a:rPr lang="en-US" dirty="0"/>
              <a:t>s-list programming examples</a:t>
            </a:r>
          </a:p>
        </p:txBody>
      </p:sp>
      <p:sp>
        <p:nvSpPr>
          <p:cNvPr id="6" name="Rectangle 3"/>
          <p:cNvSpPr txBox="1">
            <a:spLocks noChangeArrowheads="1"/>
          </p:cNvSpPr>
          <p:nvPr/>
        </p:nvSpPr>
        <p:spPr bwMode="auto">
          <a:xfrm>
            <a:off x="1905000" y="1143001"/>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kern="0" dirty="0">
                <a:sym typeface="Wingdings" panose="05000000000000000000" pitchFamily="2" charset="2"/>
              </a:rPr>
              <a:t>contains?</a:t>
            </a:r>
          </a:p>
          <a:p>
            <a:pPr eaLnBrk="1" hangingPunct="1">
              <a:lnSpc>
                <a:spcPct val="85000"/>
              </a:lnSpc>
              <a:spcBef>
                <a:spcPct val="5000"/>
              </a:spcBef>
            </a:pPr>
            <a:r>
              <a:rPr lang="en-US" kern="0" dirty="0">
                <a:sym typeface="Wingdings" panose="05000000000000000000" pitchFamily="2" charset="2"/>
              </a:rPr>
              <a:t>count-occurrences</a:t>
            </a:r>
          </a:p>
          <a:p>
            <a:pPr eaLnBrk="1" hangingPunct="1">
              <a:lnSpc>
                <a:spcPct val="85000"/>
              </a:lnSpc>
              <a:spcBef>
                <a:spcPct val="5000"/>
              </a:spcBef>
            </a:pPr>
            <a:r>
              <a:rPr lang="en-US" kern="0" dirty="0">
                <a:sym typeface="Wingdings" panose="05000000000000000000" pitchFamily="2" charset="2"/>
              </a:rPr>
              <a:t>notate-depth</a:t>
            </a:r>
          </a:p>
          <a:p>
            <a:pPr eaLnBrk="1" hangingPunct="1">
              <a:lnSpc>
                <a:spcPct val="85000"/>
              </a:lnSpc>
              <a:spcBef>
                <a:spcPct val="5000"/>
              </a:spcBef>
            </a:pPr>
            <a:r>
              <a:rPr lang="en-US" kern="0" dirty="0">
                <a:sym typeface="Wingdings" panose="05000000000000000000" pitchFamily="2" charset="2"/>
              </a:rPr>
              <a:t>flatten</a:t>
            </a:r>
          </a:p>
          <a:p>
            <a:pPr eaLnBrk="1" hangingPunct="1">
              <a:lnSpc>
                <a:spcPct val="85000"/>
              </a:lnSpc>
              <a:spcBef>
                <a:spcPct val="5000"/>
              </a:spcBef>
            </a:pPr>
            <a:r>
              <a:rPr lang="en-US" kern="0" dirty="0" err="1">
                <a:sym typeface="Wingdings" panose="05000000000000000000" pitchFamily="2" charset="2"/>
              </a:rPr>
              <a:t>subst</a:t>
            </a:r>
            <a:endParaRPr lang="en-US" kern="0" dirty="0">
              <a:sym typeface="Wingdings" panose="05000000000000000000" pitchFamily="2" charset="2"/>
            </a:endParaRPr>
          </a:p>
          <a:p>
            <a:pPr eaLnBrk="1" hangingPunct="1">
              <a:lnSpc>
                <a:spcPct val="85000"/>
              </a:lnSpc>
              <a:spcBef>
                <a:spcPct val="5000"/>
              </a:spcBef>
            </a:pP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I will do these on my computer (with your help) to make sure that they are correct.  </a:t>
            </a:r>
          </a:p>
          <a:p>
            <a:pPr marL="0" indent="0" eaLnBrk="1" hangingPunct="1">
              <a:lnSpc>
                <a:spcPct val="85000"/>
              </a:lnSpc>
              <a:spcBef>
                <a:spcPct val="5000"/>
              </a:spcBef>
              <a:buNone/>
            </a:pPr>
            <a:br>
              <a:rPr lang="en-US" kern="0" dirty="0">
                <a:sym typeface="Wingdings" panose="05000000000000000000" pitchFamily="2" charset="2"/>
              </a:rPr>
            </a:b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You can do them on your computer or on paper; the latter may be preferable for some students.</a:t>
            </a:r>
          </a:p>
          <a:p>
            <a:pPr eaLnBrk="1" hangingPunct="1">
              <a:lnSpc>
                <a:spcPct val="85000"/>
              </a:lnSpc>
              <a:spcBef>
                <a:spcPct val="5000"/>
              </a:spcBef>
            </a:pPr>
            <a:endParaRPr lang="en-US" kern="0" dirty="0"/>
          </a:p>
        </p:txBody>
      </p:sp>
      <p:sp>
        <p:nvSpPr>
          <p:cNvPr id="2" name="TextBox 1">
            <a:extLst>
              <a:ext uri="{FF2B5EF4-FFF2-40B4-BE49-F238E27FC236}">
                <a16:creationId xmlns:a16="http://schemas.microsoft.com/office/drawing/2014/main" id="{A272ADA7-7FCA-4CCB-B5AF-1EA69011B862}"/>
              </a:ext>
            </a:extLst>
          </p:cNvPr>
          <p:cNvSpPr txBox="1"/>
          <p:nvPr/>
        </p:nvSpPr>
        <p:spPr>
          <a:xfrm>
            <a:off x="7010400" y="1143001"/>
            <a:ext cx="3505200" cy="1938992"/>
          </a:xfrm>
          <a:prstGeom prst="rect">
            <a:avLst/>
          </a:prstGeom>
          <a:noFill/>
        </p:spPr>
        <p:txBody>
          <a:bodyPr wrap="square" rtlCol="0">
            <a:spAutoFit/>
          </a:bodyPr>
          <a:lstStyle/>
          <a:p>
            <a:r>
              <a:rPr lang="en-US" sz="2400" b="1" dirty="0">
                <a:solidFill>
                  <a:srgbClr val="FFFF00"/>
                </a:solidFill>
              </a:rPr>
              <a:t>We will probably do most of these (maybe all of them) in live coding. Most of it will happen on day 8.</a:t>
            </a:r>
          </a:p>
        </p:txBody>
      </p:sp>
    </p:spTree>
    <p:extLst>
      <p:ext uri="{BB962C8B-B14F-4D97-AF65-F5344CB8AC3E}">
        <p14:creationId xmlns:p14="http://schemas.microsoft.com/office/powerpoint/2010/main" val="341381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865187"/>
          </a:xfrm>
        </p:spPr>
        <p:txBody>
          <a:bodyPr/>
          <a:lstStyle/>
          <a:p>
            <a:r>
              <a:rPr lang="en-US" sz="4000" dirty="0"/>
              <a:t>Minimize-interval-list solution</a:t>
            </a:r>
          </a:p>
        </p:txBody>
      </p:sp>
      <p:pic>
        <p:nvPicPr>
          <p:cNvPr id="7" name="Picture 6">
            <a:extLst>
              <a:ext uri="{FF2B5EF4-FFF2-40B4-BE49-F238E27FC236}">
                <a16:creationId xmlns:a16="http://schemas.microsoft.com/office/drawing/2014/main" id="{24B4CAED-631A-4FBD-B214-66F97F2C74DD}"/>
              </a:ext>
            </a:extLst>
          </p:cNvPr>
          <p:cNvPicPr>
            <a:picLocks noChangeAspect="1"/>
          </p:cNvPicPr>
          <p:nvPr/>
        </p:nvPicPr>
        <p:blipFill>
          <a:blip r:embed="rId3"/>
          <a:stretch>
            <a:fillRect/>
          </a:stretch>
        </p:blipFill>
        <p:spPr>
          <a:xfrm>
            <a:off x="1524000" y="457200"/>
            <a:ext cx="8981978" cy="6400800"/>
          </a:xfrm>
          <a:prstGeom prst="rect">
            <a:avLst/>
          </a:prstGeom>
        </p:spPr>
      </p:pic>
      <p:sp>
        <p:nvSpPr>
          <p:cNvPr id="8" name="TextBox 7">
            <a:extLst>
              <a:ext uri="{FF2B5EF4-FFF2-40B4-BE49-F238E27FC236}">
                <a16:creationId xmlns:a16="http://schemas.microsoft.com/office/drawing/2014/main" id="{1AC698F6-7980-4B0E-8089-4925F580B87B}"/>
              </a:ext>
            </a:extLst>
          </p:cNvPr>
          <p:cNvSpPr txBox="1"/>
          <p:nvPr/>
        </p:nvSpPr>
        <p:spPr>
          <a:xfrm>
            <a:off x="5410200" y="953055"/>
            <a:ext cx="4943378" cy="400110"/>
          </a:xfrm>
          <a:prstGeom prst="rect">
            <a:avLst/>
          </a:prstGeom>
          <a:noFill/>
          <a:ln w="28575">
            <a:solidFill>
              <a:schemeClr val="bg2">
                <a:lumMod val="60000"/>
                <a:lumOff val="40000"/>
              </a:schemeClr>
            </a:solidFill>
          </a:ln>
        </p:spPr>
        <p:txBody>
          <a:bodyPr wrap="square" rtlCol="0">
            <a:spAutoFit/>
          </a:bodyPr>
          <a:lstStyle/>
          <a:p>
            <a:r>
              <a:rPr lang="en-US" sz="2000" b="1" dirty="0">
                <a:solidFill>
                  <a:srgbClr val="FF0000"/>
                </a:solidFill>
              </a:rPr>
              <a:t>Big-O running time for this procedure?</a:t>
            </a:r>
          </a:p>
        </p:txBody>
      </p:sp>
    </p:spTree>
    <p:extLst>
      <p:ext uri="{BB962C8B-B14F-4D97-AF65-F5344CB8AC3E}">
        <p14:creationId xmlns:p14="http://schemas.microsoft.com/office/powerpoint/2010/main" val="173393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1C9151-7DEE-4E91-9867-B8C4744CF3FC}"/>
              </a:ext>
            </a:extLst>
          </p:cNvPr>
          <p:cNvPicPr>
            <a:picLocks noChangeAspect="1"/>
          </p:cNvPicPr>
          <p:nvPr/>
        </p:nvPicPr>
        <p:blipFill>
          <a:blip r:embed="rId2"/>
          <a:stretch>
            <a:fillRect/>
          </a:stretch>
        </p:blipFill>
        <p:spPr>
          <a:xfrm>
            <a:off x="1792366" y="1066800"/>
            <a:ext cx="8746094" cy="4800600"/>
          </a:xfrm>
          <a:prstGeom prst="rect">
            <a:avLst/>
          </a:prstGeom>
        </p:spPr>
      </p:pic>
    </p:spTree>
    <p:extLst>
      <p:ext uri="{BB962C8B-B14F-4D97-AF65-F5344CB8AC3E}">
        <p14:creationId xmlns:p14="http://schemas.microsoft.com/office/powerpoint/2010/main" val="211366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sz="4000"/>
              <a:t>Two major parts of a programming language’s definition</a:t>
            </a:r>
          </a:p>
        </p:txBody>
      </p:sp>
      <p:sp>
        <p:nvSpPr>
          <p:cNvPr id="433155" name="Rectangle 3"/>
          <p:cNvSpPr>
            <a:spLocks noGrp="1" noChangeArrowheads="1"/>
          </p:cNvSpPr>
          <p:nvPr>
            <p:ph type="body" idx="1"/>
          </p:nvPr>
        </p:nvSpPr>
        <p:spPr/>
        <p:txBody>
          <a:bodyPr/>
          <a:lstStyle/>
          <a:p>
            <a:r>
              <a:rPr lang="en-US" dirty="0">
                <a:solidFill>
                  <a:schemeClr val="accent1"/>
                </a:solidFill>
                <a:effectLst>
                  <a:outerShdw blurRad="38100" dist="38100" dir="2700000" algn="tl">
                    <a:srgbClr val="FFFFFF"/>
                  </a:outerShdw>
                </a:effectLst>
              </a:rPr>
              <a:t>Syntax</a:t>
            </a:r>
            <a:r>
              <a:rPr lang="en-US" dirty="0"/>
              <a:t> – what does a program in the given language look like?</a:t>
            </a:r>
          </a:p>
          <a:p>
            <a:r>
              <a:rPr lang="en-US" dirty="0">
                <a:solidFill>
                  <a:schemeClr val="accent1"/>
                </a:solidFill>
                <a:effectLst>
                  <a:outerShdw blurRad="38100" dist="38100" dir="2700000" algn="tl">
                    <a:srgbClr val="FFFFFF"/>
                  </a:outerShdw>
                </a:effectLst>
              </a:rPr>
              <a:t>Semantics</a:t>
            </a:r>
            <a:r>
              <a:rPr lang="en-US" dirty="0"/>
              <a:t>- what does that program mean?</a:t>
            </a:r>
          </a:p>
          <a:p>
            <a:r>
              <a:rPr lang="en-US" dirty="0"/>
              <a:t>There should be an unambiguous translation from syntax to semantics</a:t>
            </a:r>
          </a:p>
          <a:p>
            <a:r>
              <a:rPr lang="en-US" dirty="0"/>
              <a:t>How to specify a language’s syntax? </a:t>
            </a:r>
            <a:r>
              <a:rPr lang="en-US" b="1" dirty="0">
                <a:solidFill>
                  <a:srgbClr val="FFFF00"/>
                </a:solidFill>
              </a:rPr>
              <a:t>BNF</a:t>
            </a:r>
          </a:p>
          <a:p>
            <a:r>
              <a:rPr lang="en-US" dirty="0"/>
              <a:t>Semantics are harder to specify</a:t>
            </a:r>
          </a:p>
          <a:p>
            <a:pPr lvl="1"/>
            <a:r>
              <a:rPr lang="en-US" dirty="0" err="1"/>
              <a:t>denotational</a:t>
            </a:r>
            <a:r>
              <a:rPr lang="en-US" dirty="0"/>
              <a:t>, operational</a:t>
            </a:r>
          </a:p>
        </p:txBody>
      </p:sp>
    </p:spTree>
    <p:extLst>
      <p:ext uri="{BB962C8B-B14F-4D97-AF65-F5344CB8AC3E}">
        <p14:creationId xmlns:p14="http://schemas.microsoft.com/office/powerpoint/2010/main" val="1163393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30170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9" end="9"/>
                                            </p:txEl>
                                          </p:spTgt>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Effect transition="in" filter="dissolve">
                                      <p:cBhvr>
                                        <p:cTn id="27" dur="500"/>
                                        <p:tgtEl>
                                          <p:spTgt spid="4423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962400" y="4482"/>
            <a:ext cx="8229600" cy="1976718"/>
          </a:xfrm>
        </p:spPr>
        <p:txBody>
          <a:bodyPr/>
          <a:lstStyle/>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spTree>
    <p:extLst>
      <p:ext uri="{BB962C8B-B14F-4D97-AF65-F5344CB8AC3E}">
        <p14:creationId xmlns:p14="http://schemas.microsoft.com/office/powerpoint/2010/main" val="2611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1F15-382D-46DD-8523-67C89490F1E5}"/>
              </a:ext>
            </a:extLst>
          </p:cNvPr>
          <p:cNvSpPr>
            <a:spLocks noGrp="1"/>
          </p:cNvSpPr>
          <p:nvPr>
            <p:ph type="title"/>
          </p:nvPr>
        </p:nvSpPr>
        <p:spPr/>
        <p:txBody>
          <a:bodyPr/>
          <a:lstStyle/>
          <a:p>
            <a:r>
              <a:rPr lang="en-US" dirty="0"/>
              <a:t>Now you try it</a:t>
            </a:r>
          </a:p>
        </p:txBody>
      </p:sp>
      <p:sp>
        <p:nvSpPr>
          <p:cNvPr id="4" name="Rectangle 3">
            <a:extLst>
              <a:ext uri="{FF2B5EF4-FFF2-40B4-BE49-F238E27FC236}">
                <a16:creationId xmlns:a16="http://schemas.microsoft.com/office/drawing/2014/main" id="{F8B84327-1705-4955-9716-89FED5415B4C}"/>
              </a:ext>
            </a:extLst>
          </p:cNvPr>
          <p:cNvSpPr>
            <a:spLocks noGrp="1" noChangeArrowheads="1"/>
          </p:cNvSpPr>
          <p:nvPr>
            <p:ph idx="1"/>
          </p:nvPr>
        </p:nvSpPr>
        <p:spPr>
          <a:xfrm>
            <a:off x="609600" y="1600200"/>
            <a:ext cx="10972800" cy="4530725"/>
          </a:xfrm>
        </p:spPr>
        <p:txBody>
          <a:bodyPr/>
          <a:lstStyle/>
          <a:p>
            <a:pPr>
              <a:spcAft>
                <a:spcPts val="1800"/>
              </a:spcAft>
            </a:pPr>
            <a:r>
              <a:rPr lang="en-US" dirty="0"/>
              <a:t>&lt;</a:t>
            </a:r>
            <a:r>
              <a:rPr lang="en-US" dirty="0" err="1"/>
              <a:t>LcExp</a:t>
            </a:r>
            <a:r>
              <a:rPr lang="en-US" dirty="0"/>
              <a:t>&gt;   ::= &lt;Identifier&gt;   |</a:t>
            </a:r>
            <a:br>
              <a:rPr lang="en-US" dirty="0"/>
            </a:br>
            <a:r>
              <a:rPr lang="en-US" dirty="0"/>
              <a:t>                      (</a:t>
            </a:r>
            <a:r>
              <a:rPr lang="en-US"/>
              <a:t>lambda (&lt;Identifier&gt;) </a:t>
            </a:r>
            <a:r>
              <a:rPr lang="en-US" dirty="0"/>
              <a:t>&lt;</a:t>
            </a:r>
            <a:r>
              <a:rPr lang="en-US" dirty="0" err="1"/>
              <a:t>LcExp</a:t>
            </a:r>
            <a:r>
              <a:rPr lang="en-US" dirty="0"/>
              <a:t>&gt;)  |</a:t>
            </a:r>
            <a:br>
              <a:rPr lang="en-US" dirty="0"/>
            </a:br>
            <a:r>
              <a:rPr lang="en-US" dirty="0"/>
              <a:t>                      (&lt;</a:t>
            </a:r>
            <a:r>
              <a:rPr lang="en-US" dirty="0" err="1"/>
              <a:t>LcExp</a:t>
            </a:r>
            <a:r>
              <a:rPr lang="en-US" dirty="0"/>
              <a:t>&gt; &lt;</a:t>
            </a:r>
            <a:r>
              <a:rPr lang="en-US" dirty="0" err="1"/>
              <a:t>LcExp</a:t>
            </a:r>
            <a:r>
              <a:rPr lang="en-US" dirty="0"/>
              <a:t>&gt;)</a:t>
            </a:r>
          </a:p>
          <a:p>
            <a:pPr>
              <a:spcAft>
                <a:spcPts val="1800"/>
              </a:spcAft>
            </a:pPr>
            <a:r>
              <a:rPr lang="en-US" dirty="0"/>
              <a:t>&lt;Identifier&gt; ::= a | b | c | d</a:t>
            </a:r>
          </a:p>
          <a:p>
            <a:pPr>
              <a:spcAft>
                <a:spcPts val="1800"/>
              </a:spcAft>
            </a:pPr>
            <a:endParaRPr lang="en-US" dirty="0"/>
          </a:p>
          <a:p>
            <a:pPr>
              <a:spcAft>
                <a:spcPts val="1800"/>
              </a:spcAft>
            </a:pPr>
            <a:r>
              <a:rPr lang="en-US" dirty="0"/>
              <a:t>((lambda (a) a) (lambda (b) b))</a:t>
            </a:r>
          </a:p>
          <a:p>
            <a:pPr>
              <a:lnSpc>
                <a:spcPct val="80000"/>
              </a:lnSpc>
              <a:buFont typeface="Wingdings" pitchFamily="2" charset="2"/>
              <a:buNone/>
            </a:pPr>
            <a:endParaRPr lang="en-US" sz="3400" dirty="0"/>
          </a:p>
        </p:txBody>
      </p:sp>
    </p:spTree>
    <p:extLst>
      <p:ext uri="{BB962C8B-B14F-4D97-AF65-F5344CB8AC3E}">
        <p14:creationId xmlns:p14="http://schemas.microsoft.com/office/powerpoint/2010/main" val="127010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14770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2371">
                                            <p:txEl>
                                              <p:pRg st="9" end="9"/>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442372"/>
                                        </p:tgtEl>
                                        <p:attrNameLst>
                                          <p:attrName>style.visibility</p:attrName>
                                        </p:attrNameLst>
                                      </p:cBhvr>
                                      <p:to>
                                        <p:strVal val="visible"/>
                                      </p:to>
                                    </p:set>
                                    <p:animEffect transition="in" filter="dissolve">
                                      <p:cBhvr>
                                        <p:cTn id="29" dur="500"/>
                                        <p:tgtEl>
                                          <p:spTgt spid="44237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Abbreviations: Extended BNF:</a:t>
            </a:r>
          </a:p>
        </p:txBody>
      </p:sp>
      <p:sp>
        <p:nvSpPr>
          <p:cNvPr id="411651" name="Rectangle 3"/>
          <p:cNvSpPr>
            <a:spLocks noGrp="1" noChangeArrowheads="1"/>
          </p:cNvSpPr>
          <p:nvPr>
            <p:ph type="body" idx="1"/>
          </p:nvPr>
        </p:nvSpPr>
        <p:spPr/>
        <p:txBody>
          <a:bodyPr/>
          <a:lstStyle/>
          <a:p>
            <a:pPr>
              <a:lnSpc>
                <a:spcPct val="90000"/>
              </a:lnSpc>
            </a:pPr>
            <a:r>
              <a:rPr lang="en-US" sz="2800" dirty="0"/>
              <a:t>Often it is helpful to add features to the BNF notation.  Both of these features could be expressed in terms of “pure BNF”, so nothing new is added to what we can derive.</a:t>
            </a:r>
          </a:p>
          <a:p>
            <a:pPr>
              <a:lnSpc>
                <a:spcPct val="90000"/>
              </a:lnSpc>
            </a:pPr>
            <a:r>
              <a:rPr lang="en-US" sz="2800" dirty="0">
                <a:solidFill>
                  <a:schemeClr val="folHlink"/>
                </a:solidFill>
                <a:effectLst>
                  <a:outerShdw blurRad="38100" dist="38100" dir="2700000" algn="tl">
                    <a:srgbClr val="FFFFFF"/>
                  </a:outerShdw>
                </a:effectLst>
              </a:rPr>
              <a:t>{ string }*</a:t>
            </a:r>
            <a:r>
              <a:rPr lang="en-US" sz="2800" dirty="0"/>
              <a:t>  (a.k.a. </a:t>
            </a:r>
            <a:r>
              <a:rPr lang="en-US" sz="2800" dirty="0" err="1"/>
              <a:t>Kleene</a:t>
            </a:r>
            <a:r>
              <a:rPr lang="en-US" sz="2800" dirty="0"/>
              <a:t> *) stands for 0 or more occurrences of things derivable from </a:t>
            </a:r>
            <a:r>
              <a:rPr lang="en-US" sz="2800" i="1" dirty="0"/>
              <a:t>string</a:t>
            </a:r>
            <a:endParaRPr lang="en-US" sz="2800" dirty="0"/>
          </a:p>
          <a:p>
            <a:pPr>
              <a:lnSpc>
                <a:spcPct val="90000"/>
              </a:lnSpc>
            </a:pPr>
            <a:r>
              <a:rPr lang="en-US" sz="2800" dirty="0">
                <a:solidFill>
                  <a:schemeClr val="folHlink"/>
                </a:solidFill>
                <a:effectLst>
                  <a:outerShdw blurRad="38100" dist="38100" dir="2700000" algn="tl">
                    <a:srgbClr val="FFFFFF"/>
                  </a:outerShdw>
                </a:effectLst>
              </a:rPr>
              <a:t>{ string }</a:t>
            </a:r>
            <a:r>
              <a:rPr lang="en-US" baseline="30000" dirty="0">
                <a:solidFill>
                  <a:schemeClr val="folHlink"/>
                </a:solidFill>
                <a:effectLst>
                  <a:outerShdw blurRad="38100" dist="38100" dir="2700000" algn="tl">
                    <a:srgbClr val="FFFFFF"/>
                  </a:outerShdw>
                </a:effectLst>
              </a:rPr>
              <a:t>+</a:t>
            </a:r>
            <a:r>
              <a:rPr lang="en-US" sz="2800" dirty="0"/>
              <a:t> (a.k.a. </a:t>
            </a:r>
            <a:r>
              <a:rPr lang="en-US" sz="2800" dirty="0" err="1"/>
              <a:t>Kleene</a:t>
            </a:r>
            <a:r>
              <a:rPr lang="en-US" sz="2800" dirty="0"/>
              <a:t> +) stands for 1 or more occurrences of things derivable from </a:t>
            </a:r>
            <a:r>
              <a:rPr lang="en-US" sz="2800" i="1" dirty="0"/>
              <a:t>string</a:t>
            </a:r>
            <a:endParaRPr lang="en-US" sz="2800" dirty="0"/>
          </a:p>
          <a:p>
            <a:pPr>
              <a:lnSpc>
                <a:spcPct val="90000"/>
              </a:lnSpc>
            </a:pPr>
            <a:r>
              <a:rPr lang="en-US" sz="2800" dirty="0"/>
              <a:t>Example:</a:t>
            </a:r>
          </a:p>
          <a:p>
            <a:pPr lvl="1">
              <a:lnSpc>
                <a:spcPct val="90000"/>
              </a:lnSpc>
            </a:pPr>
            <a:r>
              <a:rPr lang="en-US" sz="2400" dirty="0"/>
              <a:t>{&lt;digit&gt;}</a:t>
            </a:r>
            <a:r>
              <a:rPr lang="en-US" sz="2400" baseline="30000" dirty="0"/>
              <a:t>+ </a:t>
            </a:r>
            <a:r>
              <a:rPr lang="en-US" sz="2400" dirty="0"/>
              <a:t>. {&lt;digit&gt;}* E{&lt;digit&gt;}</a:t>
            </a:r>
            <a:r>
              <a:rPr lang="en-US" sz="2400" baseline="30000" dirty="0"/>
              <a:t>+</a:t>
            </a:r>
            <a:br>
              <a:rPr lang="en-US" sz="2400" baseline="30000" dirty="0"/>
            </a:br>
            <a:r>
              <a:rPr lang="en-US" sz="2400" dirty="0">
                <a:solidFill>
                  <a:srgbClr val="FFFF00"/>
                </a:solidFill>
              </a:rPr>
              <a:t>Language:</a:t>
            </a:r>
            <a:r>
              <a:rPr lang="en-US" sz="2400" dirty="0"/>
              <a:t> certain numbers in scientific notation</a:t>
            </a:r>
          </a:p>
          <a:p>
            <a:pPr>
              <a:lnSpc>
                <a:spcPct val="90000"/>
              </a:lnSpc>
            </a:pPr>
            <a:endParaRPr lang="en-US" sz="2800" dirty="0"/>
          </a:p>
        </p:txBody>
      </p:sp>
    </p:spTree>
    <p:extLst>
      <p:ext uri="{BB962C8B-B14F-4D97-AF65-F5344CB8AC3E}">
        <p14:creationId xmlns:p14="http://schemas.microsoft.com/office/powerpoint/2010/main" val="4002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1">
                                            <p:txEl>
                                              <p:pRg st="2" end="2"/>
                                            </p:txEl>
                                          </p:spTgt>
                                        </p:tgtEl>
                                        <p:attrNameLst>
                                          <p:attrName>style.visibility</p:attrName>
                                        </p:attrNameLst>
                                      </p:cBhvr>
                                      <p:to>
                                        <p:strVal val="visible"/>
                                      </p:to>
                                    </p:set>
                                    <p:anim calcmode="lin" valueType="num">
                                      <p:cBhvr additive="base">
                                        <p:cTn id="19"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1651">
                                            <p:txEl>
                                              <p:pRg st="3" end="3"/>
                                            </p:txEl>
                                          </p:spTgt>
                                        </p:tgtEl>
                                        <p:attrNameLst>
                                          <p:attrName>style.visibility</p:attrName>
                                        </p:attrNameLst>
                                      </p:cBhvr>
                                      <p:to>
                                        <p:strVal val="visible"/>
                                      </p:to>
                                    </p:set>
                                    <p:anim calcmode="lin" valueType="num">
                                      <p:cBhvr additive="base">
                                        <p:cTn id="2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21730</TotalTime>
  <Words>1117</Words>
  <Application>Microsoft Office PowerPoint</Application>
  <PresentationFormat>Widescreen</PresentationFormat>
  <Paragraphs>106</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Wingdings</vt:lpstr>
      <vt:lpstr>Orbit</vt:lpstr>
      <vt:lpstr>CSSE 304 Day 7</vt:lpstr>
      <vt:lpstr>Minimize-interval-list solution</vt:lpstr>
      <vt:lpstr>PowerPoint Presentation</vt:lpstr>
      <vt:lpstr>Two major parts of a programming language’s definition</vt:lpstr>
      <vt:lpstr>BNF: recursive syntax specification</vt:lpstr>
      <vt:lpstr>PowerPoint Presentation</vt:lpstr>
      <vt:lpstr>Now you try it</vt:lpstr>
      <vt:lpstr>BNF: recursive syntax specification</vt:lpstr>
      <vt:lpstr>Abbreviations: Extended BNF:</vt:lpstr>
      <vt:lpstr>Grammars for some languages used in EoPL and/or HW 7-9</vt:lpstr>
      <vt:lpstr>Grammars for some languages used in EoPL  (continued)</vt:lpstr>
      <vt:lpstr>One grammar from the list</vt:lpstr>
      <vt:lpstr>PowerPoint Presentation</vt:lpstr>
      <vt:lpstr>s-list programming examples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304 Day 8</dc:title>
  <dc:creator>Claude Anderson</dc:creator>
  <cp:lastModifiedBy>Hewner, Mike</cp:lastModifiedBy>
  <cp:revision>184</cp:revision>
  <cp:lastPrinted>2019-09-16T12:19:58Z</cp:lastPrinted>
  <dcterms:created xsi:type="dcterms:W3CDTF">2002-09-17T12:37:32Z</dcterms:created>
  <dcterms:modified xsi:type="dcterms:W3CDTF">2021-09-13T15:21:46Z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