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57" r:id="rId2"/>
    <p:sldId id="426" r:id="rId3"/>
    <p:sldId id="418" r:id="rId4"/>
    <p:sldId id="424" r:id="rId5"/>
    <p:sldId id="427" r:id="rId6"/>
    <p:sldId id="428" r:id="rId7"/>
    <p:sldId id="429" r:id="rId8"/>
    <p:sldId id="382" r:id="rId9"/>
    <p:sldId id="430" r:id="rId10"/>
    <p:sldId id="383" r:id="rId11"/>
    <p:sldId id="384" r:id="rId12"/>
    <p:sldId id="390" r:id="rId13"/>
    <p:sldId id="431" r:id="rId14"/>
    <p:sldId id="387" r:id="rId15"/>
    <p:sldId id="388" r:id="rId16"/>
    <p:sldId id="357" r:id="rId17"/>
    <p:sldId id="425" r:id="rId1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000"/>
    <a:srgbClr val="FFFF00"/>
    <a:srgbClr val="000000"/>
    <a:srgbClr val="FFC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5" autoAdjust="0"/>
    <p:restoredTop sz="84334" autoAdjust="0"/>
  </p:normalViewPr>
  <p:slideViewPr>
    <p:cSldViewPr>
      <p:cViewPr varScale="1">
        <p:scale>
          <a:sx n="136" d="100"/>
          <a:sy n="136" d="100"/>
        </p:scale>
        <p:origin x="150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7D444C9A-744F-497D-9BD7-A6A6E6B61E6B}"/>
    <pc:docChg chg="custSel addSld delSld modSld">
      <pc:chgData name="Hewner, Mike" userId="7f3f83dd-6dfb-4127-a87f-c1714bd4fac9" providerId="ADAL" clId="{7D444C9A-744F-497D-9BD7-A6A6E6B61E6B}" dt="2022-09-15T13:46:44.704" v="502" actId="1076"/>
      <pc:docMkLst>
        <pc:docMk/>
      </pc:docMkLst>
      <pc:sldChg chg="del">
        <pc:chgData name="Hewner, Mike" userId="7f3f83dd-6dfb-4127-a87f-c1714bd4fac9" providerId="ADAL" clId="{7D444C9A-744F-497D-9BD7-A6A6E6B61E6B}" dt="2022-09-15T13:27:09.847" v="137" actId="47"/>
        <pc:sldMkLst>
          <pc:docMk/>
          <pc:sldMk cId="2384424417" sldId="381"/>
        </pc:sldMkLst>
      </pc:sldChg>
      <pc:sldChg chg="addSp delSp modSp mod">
        <pc:chgData name="Hewner, Mike" userId="7f3f83dd-6dfb-4127-a87f-c1714bd4fac9" providerId="ADAL" clId="{7D444C9A-744F-497D-9BD7-A6A6E6B61E6B}" dt="2022-09-15T13:38:21.552" v="497" actId="1076"/>
        <pc:sldMkLst>
          <pc:docMk/>
          <pc:sldMk cId="2034146504" sldId="382"/>
        </pc:sldMkLst>
        <pc:spChg chg="mod">
          <ac:chgData name="Hewner, Mike" userId="7f3f83dd-6dfb-4127-a87f-c1714bd4fac9" providerId="ADAL" clId="{7D444C9A-744F-497D-9BD7-A6A6E6B61E6B}" dt="2022-09-15T13:26:56.196" v="136" actId="313"/>
          <ac:spMkLst>
            <pc:docMk/>
            <pc:sldMk cId="2034146504" sldId="382"/>
            <ac:spMk id="2" creationId="{00000000-0000-0000-0000-000000000000}"/>
          </ac:spMkLst>
        </pc:spChg>
        <pc:spChg chg="del">
          <ac:chgData name="Hewner, Mike" userId="7f3f83dd-6dfb-4127-a87f-c1714bd4fac9" providerId="ADAL" clId="{7D444C9A-744F-497D-9BD7-A6A6E6B61E6B}" dt="2022-09-15T13:26:49.055" v="133" actId="478"/>
          <ac:spMkLst>
            <pc:docMk/>
            <pc:sldMk cId="2034146504" sldId="382"/>
            <ac:spMk id="3" creationId="{00000000-0000-0000-0000-000000000000}"/>
          </ac:spMkLst>
        </pc:spChg>
        <pc:spChg chg="add del mod">
          <ac:chgData name="Hewner, Mike" userId="7f3f83dd-6dfb-4127-a87f-c1714bd4fac9" providerId="ADAL" clId="{7D444C9A-744F-497D-9BD7-A6A6E6B61E6B}" dt="2022-09-15T13:26:52.772" v="134" actId="478"/>
          <ac:spMkLst>
            <pc:docMk/>
            <pc:sldMk cId="2034146504" sldId="382"/>
            <ac:spMk id="5" creationId="{7DF00287-EC78-F788-E9A0-2A56BEDEA56E}"/>
          </ac:spMkLst>
        </pc:spChg>
        <pc:picChg chg="add mod">
          <ac:chgData name="Hewner, Mike" userId="7f3f83dd-6dfb-4127-a87f-c1714bd4fac9" providerId="ADAL" clId="{7D444C9A-744F-497D-9BD7-A6A6E6B61E6B}" dt="2022-09-15T13:38:21.552" v="497" actId="1076"/>
          <ac:picMkLst>
            <pc:docMk/>
            <pc:sldMk cId="2034146504" sldId="382"/>
            <ac:picMk id="7" creationId="{5198FA13-E0F2-3107-BA1B-07D8B2E48AAC}"/>
          </ac:picMkLst>
        </pc:picChg>
      </pc:sldChg>
      <pc:sldChg chg="mod modShow">
        <pc:chgData name="Hewner, Mike" userId="7f3f83dd-6dfb-4127-a87f-c1714bd4fac9" providerId="ADAL" clId="{7D444C9A-744F-497D-9BD7-A6A6E6B61E6B}" dt="2022-09-15T13:31:28.109" v="495" actId="729"/>
        <pc:sldMkLst>
          <pc:docMk/>
          <pc:sldMk cId="3432424597" sldId="425"/>
        </pc:sldMkLst>
      </pc:sldChg>
      <pc:sldChg chg="addSp delSp modSp new mod">
        <pc:chgData name="Hewner, Mike" userId="7f3f83dd-6dfb-4127-a87f-c1714bd4fac9" providerId="ADAL" clId="{7D444C9A-744F-497D-9BD7-A6A6E6B61E6B}" dt="2022-09-15T13:18:06.409" v="66" actId="1076"/>
        <pc:sldMkLst>
          <pc:docMk/>
          <pc:sldMk cId="1321739467" sldId="427"/>
        </pc:sldMkLst>
        <pc:spChg chg="mod">
          <ac:chgData name="Hewner, Mike" userId="7f3f83dd-6dfb-4127-a87f-c1714bd4fac9" providerId="ADAL" clId="{7D444C9A-744F-497D-9BD7-A6A6E6B61E6B}" dt="2022-09-15T13:14:06.143" v="63" actId="20577"/>
          <ac:spMkLst>
            <pc:docMk/>
            <pc:sldMk cId="1321739467" sldId="427"/>
            <ac:spMk id="2" creationId="{EC92318B-563E-1F0E-99AE-B2F80592E470}"/>
          </ac:spMkLst>
        </pc:spChg>
        <pc:spChg chg="del">
          <ac:chgData name="Hewner, Mike" userId="7f3f83dd-6dfb-4127-a87f-c1714bd4fac9" providerId="ADAL" clId="{7D444C9A-744F-497D-9BD7-A6A6E6B61E6B}" dt="2022-09-15T13:14:12.583" v="64" actId="478"/>
          <ac:spMkLst>
            <pc:docMk/>
            <pc:sldMk cId="1321739467" sldId="427"/>
            <ac:spMk id="3" creationId="{4A98D740-1521-2CAA-E540-2F1D0C6805ED}"/>
          </ac:spMkLst>
        </pc:spChg>
        <pc:picChg chg="add mod">
          <ac:chgData name="Hewner, Mike" userId="7f3f83dd-6dfb-4127-a87f-c1714bd4fac9" providerId="ADAL" clId="{7D444C9A-744F-497D-9BD7-A6A6E6B61E6B}" dt="2022-09-15T13:18:06.409" v="66" actId="1076"/>
          <ac:picMkLst>
            <pc:docMk/>
            <pc:sldMk cId="1321739467" sldId="427"/>
            <ac:picMk id="5" creationId="{2F004C1F-8796-BF31-AA35-20E189773179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4:33.577" v="88" actId="1076"/>
        <pc:sldMkLst>
          <pc:docMk/>
          <pc:sldMk cId="262213088" sldId="428"/>
        </pc:sldMkLst>
        <pc:spChg chg="mod">
          <ac:chgData name="Hewner, Mike" userId="7f3f83dd-6dfb-4127-a87f-c1714bd4fac9" providerId="ADAL" clId="{7D444C9A-744F-497D-9BD7-A6A6E6B61E6B}" dt="2022-09-15T13:23:45.879" v="82" actId="20577"/>
          <ac:spMkLst>
            <pc:docMk/>
            <pc:sldMk cId="262213088" sldId="428"/>
            <ac:spMk id="2" creationId="{FE02616F-218D-05D9-4A18-76991A02A3FF}"/>
          </ac:spMkLst>
        </pc:spChg>
        <pc:spChg chg="del">
          <ac:chgData name="Hewner, Mike" userId="7f3f83dd-6dfb-4127-a87f-c1714bd4fac9" providerId="ADAL" clId="{7D444C9A-744F-497D-9BD7-A6A6E6B61E6B}" dt="2022-09-15T13:23:49.890" v="83" actId="478"/>
          <ac:spMkLst>
            <pc:docMk/>
            <pc:sldMk cId="262213088" sldId="428"/>
            <ac:spMk id="3" creationId="{CEBF7603-64C8-8332-C46B-4CB22D5A5A90}"/>
          </ac:spMkLst>
        </pc:spChg>
        <pc:picChg chg="add mod">
          <ac:chgData name="Hewner, Mike" userId="7f3f83dd-6dfb-4127-a87f-c1714bd4fac9" providerId="ADAL" clId="{7D444C9A-744F-497D-9BD7-A6A6E6B61E6B}" dt="2022-09-15T13:23:58.497" v="86" actId="1076"/>
          <ac:picMkLst>
            <pc:docMk/>
            <pc:sldMk cId="262213088" sldId="428"/>
            <ac:picMk id="5" creationId="{4E517BFC-A5CB-1BFF-77E4-6276F8738F83}"/>
          </ac:picMkLst>
        </pc:picChg>
        <pc:picChg chg="add mod">
          <ac:chgData name="Hewner, Mike" userId="7f3f83dd-6dfb-4127-a87f-c1714bd4fac9" providerId="ADAL" clId="{7D444C9A-744F-497D-9BD7-A6A6E6B61E6B}" dt="2022-09-15T13:24:33.577" v="88" actId="1076"/>
          <ac:picMkLst>
            <pc:docMk/>
            <pc:sldMk cId="262213088" sldId="428"/>
            <ac:picMk id="7" creationId="{465490F9-ACC9-DF15-00F7-AC614B4FE524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5:35.421" v="112" actId="22"/>
        <pc:sldMkLst>
          <pc:docMk/>
          <pc:sldMk cId="2484963860" sldId="429"/>
        </pc:sldMkLst>
        <pc:spChg chg="mod">
          <ac:chgData name="Hewner, Mike" userId="7f3f83dd-6dfb-4127-a87f-c1714bd4fac9" providerId="ADAL" clId="{7D444C9A-744F-497D-9BD7-A6A6E6B61E6B}" dt="2022-09-15T13:24:56.242" v="110" actId="20577"/>
          <ac:spMkLst>
            <pc:docMk/>
            <pc:sldMk cId="2484963860" sldId="429"/>
            <ac:spMk id="2" creationId="{CDF14EB8-9915-B66C-63D0-6714F03AD115}"/>
          </ac:spMkLst>
        </pc:spChg>
        <pc:spChg chg="del">
          <ac:chgData name="Hewner, Mike" userId="7f3f83dd-6dfb-4127-a87f-c1714bd4fac9" providerId="ADAL" clId="{7D444C9A-744F-497D-9BD7-A6A6E6B61E6B}" dt="2022-09-15T13:25:00.500" v="111" actId="478"/>
          <ac:spMkLst>
            <pc:docMk/>
            <pc:sldMk cId="2484963860" sldId="429"/>
            <ac:spMk id="3" creationId="{652B1681-15DE-D922-7418-7056079FC1DB}"/>
          </ac:spMkLst>
        </pc:spChg>
        <pc:picChg chg="add">
          <ac:chgData name="Hewner, Mike" userId="7f3f83dd-6dfb-4127-a87f-c1714bd4fac9" providerId="ADAL" clId="{7D444C9A-744F-497D-9BD7-A6A6E6B61E6B}" dt="2022-09-15T13:25:35.421" v="112" actId="22"/>
          <ac:picMkLst>
            <pc:docMk/>
            <pc:sldMk cId="2484963860" sldId="429"/>
            <ac:picMk id="5" creationId="{8381B1F8-05AA-0FB0-1C74-5A7991D4EAFA}"/>
          </ac:picMkLst>
        </pc:picChg>
      </pc:sldChg>
      <pc:sldChg chg="modSp new mod">
        <pc:chgData name="Hewner, Mike" userId="7f3f83dd-6dfb-4127-a87f-c1714bd4fac9" providerId="ADAL" clId="{7D444C9A-744F-497D-9BD7-A6A6E6B61E6B}" dt="2022-09-15T13:30:18.176" v="494" actId="20577"/>
        <pc:sldMkLst>
          <pc:docMk/>
          <pc:sldMk cId="3157726501" sldId="430"/>
        </pc:sldMkLst>
        <pc:spChg chg="mod">
          <ac:chgData name="Hewner, Mike" userId="7f3f83dd-6dfb-4127-a87f-c1714bd4fac9" providerId="ADAL" clId="{7D444C9A-744F-497D-9BD7-A6A6E6B61E6B}" dt="2022-09-15T13:27:39.098" v="178" actId="20577"/>
          <ac:spMkLst>
            <pc:docMk/>
            <pc:sldMk cId="3157726501" sldId="430"/>
            <ac:spMk id="2" creationId="{3D35831C-BF43-C1B3-E176-42D3433DD58C}"/>
          </ac:spMkLst>
        </pc:spChg>
        <pc:spChg chg="mod">
          <ac:chgData name="Hewner, Mike" userId="7f3f83dd-6dfb-4127-a87f-c1714bd4fac9" providerId="ADAL" clId="{7D444C9A-744F-497D-9BD7-A6A6E6B61E6B}" dt="2022-09-15T13:30:18.176" v="494" actId="20577"/>
          <ac:spMkLst>
            <pc:docMk/>
            <pc:sldMk cId="3157726501" sldId="430"/>
            <ac:spMk id="3" creationId="{0412F0FA-F5DD-F286-868E-201808898893}"/>
          </ac:spMkLst>
        </pc:spChg>
      </pc:sldChg>
      <pc:sldChg chg="addSp delSp modSp new mod">
        <pc:chgData name="Hewner, Mike" userId="7f3f83dd-6dfb-4127-a87f-c1714bd4fac9" providerId="ADAL" clId="{7D444C9A-744F-497D-9BD7-A6A6E6B61E6B}" dt="2022-09-15T13:46:44.704" v="502" actId="1076"/>
        <pc:sldMkLst>
          <pc:docMk/>
          <pc:sldMk cId="166548051" sldId="431"/>
        </pc:sldMkLst>
        <pc:spChg chg="del">
          <ac:chgData name="Hewner, Mike" userId="7f3f83dd-6dfb-4127-a87f-c1714bd4fac9" providerId="ADAL" clId="{7D444C9A-744F-497D-9BD7-A6A6E6B61E6B}" dt="2022-09-15T13:46:40.804" v="501" actId="478"/>
          <ac:spMkLst>
            <pc:docMk/>
            <pc:sldMk cId="166548051" sldId="431"/>
            <ac:spMk id="2" creationId="{3029C9F3-0065-4123-B331-999371915E94}"/>
          </ac:spMkLst>
        </pc:spChg>
        <pc:spChg chg="del">
          <ac:chgData name="Hewner, Mike" userId="7f3f83dd-6dfb-4127-a87f-c1714bd4fac9" providerId="ADAL" clId="{7D444C9A-744F-497D-9BD7-A6A6E6B61E6B}" dt="2022-09-15T13:46:34.124" v="499" actId="478"/>
          <ac:spMkLst>
            <pc:docMk/>
            <pc:sldMk cId="166548051" sldId="431"/>
            <ac:spMk id="3" creationId="{56C1725C-F8B6-10A7-C0DB-D8CBCD0F2420}"/>
          </ac:spMkLst>
        </pc:spChg>
        <pc:picChg chg="add mod">
          <ac:chgData name="Hewner, Mike" userId="7f3f83dd-6dfb-4127-a87f-c1714bd4fac9" providerId="ADAL" clId="{7D444C9A-744F-497D-9BD7-A6A6E6B61E6B}" dt="2022-09-15T13:46:44.704" v="502" actId="1076"/>
          <ac:picMkLst>
            <pc:docMk/>
            <pc:sldMk cId="166548051" sldId="431"/>
            <ac:picMk id="5" creationId="{4124DE54-9C01-3504-CE01-16B4B9682E53}"/>
          </ac:picMkLst>
        </pc:picChg>
      </pc:sldChg>
    </pc:docChg>
  </pc:docChgLst>
  <pc:docChgLst>
    <pc:chgData name="Hewner, Mike" userId="7f3f83dd-6dfb-4127-a87f-c1714bd4fac9" providerId="ADAL" clId="{E00781A5-3D3E-4E6C-BE04-DB8B7B9FCD3D}"/>
    <pc:docChg chg="modSld">
      <pc:chgData name="Hewner, Mike" userId="7f3f83dd-6dfb-4127-a87f-c1714bd4fac9" providerId="ADAL" clId="{E00781A5-3D3E-4E6C-BE04-DB8B7B9FCD3D}" dt="2021-12-13T18:58:52.729" v="102" actId="20577"/>
      <pc:docMkLst>
        <pc:docMk/>
      </pc:docMkLst>
      <pc:sldChg chg="modSp mod">
        <pc:chgData name="Hewner, Mike" userId="7f3f83dd-6dfb-4127-a87f-c1714bd4fac9" providerId="ADAL" clId="{E00781A5-3D3E-4E6C-BE04-DB8B7B9FCD3D}" dt="2021-12-13T18:58:52.729" v="102" actId="20577"/>
        <pc:sldMkLst>
          <pc:docMk/>
          <pc:sldMk cId="0" sldId="257"/>
        </pc:sldMkLst>
        <pc:spChg chg="mod">
          <ac:chgData name="Hewner, Mike" userId="7f3f83dd-6dfb-4127-a87f-c1714bd4fac9" providerId="ADAL" clId="{E00781A5-3D3E-4E6C-BE04-DB8B7B9FCD3D}" dt="2021-12-13T18:58:52.729" v="102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modSp mod">
        <pc:chgData name="Hewner, Mike" userId="7f3f83dd-6dfb-4127-a87f-c1714bd4fac9" providerId="ADAL" clId="{E00781A5-3D3E-4E6C-BE04-DB8B7B9FCD3D}" dt="2021-12-13T14:51:20.974" v="72" actId="20577"/>
        <pc:sldMkLst>
          <pc:docMk/>
          <pc:sldMk cId="267120035" sldId="426"/>
        </pc:sldMkLst>
        <pc:spChg chg="mod">
          <ac:chgData name="Hewner, Mike" userId="7f3f83dd-6dfb-4127-a87f-c1714bd4fac9" providerId="ADAL" clId="{E00781A5-3D3E-4E6C-BE04-DB8B7B9FCD3D}" dt="2021-12-13T14:51:20.974" v="72" actId="20577"/>
          <ac:spMkLst>
            <pc:docMk/>
            <pc:sldMk cId="267120035" sldId="426"/>
            <ac:spMk id="3" creationId="{0255C66F-5979-449D-ACE3-7C39EB3F9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sz="6000" dirty="0"/>
              <a:t>CSSE 304 Day 9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89150"/>
            <a:ext cx="91440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Two A6/A7 solutions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"OOP" in Scheme?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ArrayList exercise</a:t>
            </a:r>
            <a:br>
              <a:rPr lang="en-US" sz="44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Live coding today!</a:t>
            </a:r>
            <a:br>
              <a:rPr lang="en-US" dirty="0"/>
            </a:br>
            <a:r>
              <a:rPr lang="en-US" dirty="0"/>
              <a:t>You may want to get the starting code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ClassMaterials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/OOP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0"/>
            <a:ext cx="441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"/>
            <a:ext cx="4038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5626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816826" y="44310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10000"/>
                </a:solidFill>
              </a:rPr>
              <a:t>Transcript that  illustrates 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1674" y="4677223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45152"/>
            <a:ext cx="5589070" cy="54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270" y="1519298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5334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4DE54-9C01-3504-CE01-16B4B968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43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7442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the symbols in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39" y="2743200"/>
            <a:ext cx="8930261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11201400" cy="4835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s-list with tens of thousands of symbols.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That's where a stack object comes in.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Can be similar to the preorder iterator in Weiss*, Chapter 18.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* Data Structures and Problem Solving Using Java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pic>
        <p:nvPicPr>
          <p:cNvPr id="423939" name="Picture 3" descr="recursion-psychiatr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95651" y="990600"/>
            <a:ext cx="5146675" cy="5867400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B53D-BE8B-4A8B-9CB3-BC5A7A7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39825"/>
          </a:xfrm>
        </p:spPr>
        <p:txBody>
          <a:bodyPr/>
          <a:lstStyle/>
          <a:p>
            <a:r>
              <a:rPr lang="en-US" dirty="0"/>
              <a:t>An “ArrayList”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7E5F-D3A5-434E-A0B1-A2144285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3275"/>
            <a:ext cx="10972800" cy="4530725"/>
          </a:xfrm>
        </p:spPr>
        <p:txBody>
          <a:bodyPr/>
          <a:lstStyle/>
          <a:p>
            <a:r>
              <a:rPr lang="en-US" dirty="0"/>
              <a:t>Let’s make a class that has some of the functionality of the Java ArrayList class.</a:t>
            </a:r>
          </a:p>
          <a:p>
            <a:r>
              <a:rPr lang="en-US" dirty="0"/>
              <a:t>For starters: implement constructor, (add obj), (add obj n)</a:t>
            </a:r>
          </a:p>
          <a:p>
            <a:r>
              <a:rPr lang="en-US" dirty="0"/>
              <a:t>Needed fields?             Initial values?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to do when there’s no </a:t>
            </a:r>
            <a:br>
              <a:rPr lang="en-US" dirty="0"/>
            </a:br>
            <a:r>
              <a:rPr lang="en-US" dirty="0"/>
              <a:t>room to add another object?</a:t>
            </a:r>
          </a:p>
          <a:p>
            <a:r>
              <a:rPr lang="en-US" dirty="0"/>
              <a:t>Let’s write some code!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D73A-053D-4846-834C-DF3D1576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42" y="4800600"/>
            <a:ext cx="6754469" cy="1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423C-B1E1-4A60-A212-F75B955B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Scheme-a-thon is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C66F-5979-449D-ACE3-7C39EB3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658600" cy="4530725"/>
          </a:xfrm>
        </p:spPr>
        <p:txBody>
          <a:bodyPr/>
          <a:lstStyle/>
          <a:p>
            <a:r>
              <a:rPr lang="en-US" dirty="0"/>
              <a:t>Congratulations.  You made it through!</a:t>
            </a:r>
          </a:p>
          <a:p>
            <a:r>
              <a:rPr lang="en-US" dirty="0"/>
              <a:t>Things should be a little quieter, but the assignments will be bigger</a:t>
            </a:r>
          </a:p>
        </p:txBody>
      </p:sp>
    </p:spTree>
    <p:extLst>
      <p:ext uri="{BB962C8B-B14F-4D97-AF65-F5344CB8AC3E}">
        <p14:creationId xmlns:p14="http://schemas.microsoft.com/office/powerpoint/2010/main" val="2671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AA9-AED1-4E2D-B728-841E8031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group-by-n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8BB-620B-424E-A57C-E432801D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18B5-8BC6-4367-B7E0-C175942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17638"/>
            <a:ext cx="8534400" cy="54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5624"/>
            <a:ext cx="913177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18B-563E-1F0E-99AE-B2F80592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04C1F-8796-BF31-AA35-20E18977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09800"/>
            <a:ext cx="4638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16F-218D-05D9-4A18-76991A02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mysterious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17BFC-A5CB-1BFF-77E4-6276F873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76600"/>
            <a:ext cx="2838450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490F9-ACC9-DF15-00F7-AC614B4F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057400"/>
            <a:ext cx="6076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EB8-9915-B66C-63D0-6714F03A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mystery solved!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1B1F8-05AA-0FB0-1C74-5A7991D4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09825"/>
            <a:ext cx="7372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Let’s take it further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8FA13-E0F2-3107-BA1B-07D8B2E4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6400"/>
            <a:ext cx="7867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831C-BF43-C1B3-E176-42D3433D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“object oriented programming”?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F0FA-F5DD-F286-868E-20180889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“soil” on which you could grow an object oriented scheme</a:t>
            </a:r>
          </a:p>
          <a:p>
            <a:r>
              <a:rPr lang="en-US" dirty="0"/>
              <a:t>But to me it is more an illustration of</a:t>
            </a:r>
          </a:p>
          <a:p>
            <a:pPr lvl="1"/>
            <a:r>
              <a:rPr lang="en-US" dirty="0"/>
              <a:t>The subtle way lambdas store (any amount of) data</a:t>
            </a:r>
          </a:p>
          <a:p>
            <a:pPr lvl="1"/>
            <a:r>
              <a:rPr lang="en-US" dirty="0"/>
              <a:t>The power and versatility of lambdas</a:t>
            </a:r>
          </a:p>
          <a:p>
            <a:pPr lvl="1"/>
            <a:r>
              <a:rPr lang="en-US" dirty="0"/>
              <a:t>A tool we can use when we want a little structure that can store something</a:t>
            </a:r>
          </a:p>
        </p:txBody>
      </p:sp>
    </p:spTree>
    <p:extLst>
      <p:ext uri="{BB962C8B-B14F-4D97-AF65-F5344CB8AC3E}">
        <p14:creationId xmlns:p14="http://schemas.microsoft.com/office/powerpoint/2010/main" val="31577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16913</TotalTime>
  <Words>748</Words>
  <Application>Microsoft Office PowerPoint</Application>
  <PresentationFormat>Widescreen</PresentationFormat>
  <Paragraphs>83</Paragraphs>
  <Slides>17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Courier New</vt:lpstr>
      <vt:lpstr>Wingdings</vt:lpstr>
      <vt:lpstr>Orbit</vt:lpstr>
      <vt:lpstr>CSSE 304 Day 9</vt:lpstr>
      <vt:lpstr>Scheme-a-thon is Done!</vt:lpstr>
      <vt:lpstr>group-by-n solution</vt:lpstr>
      <vt:lpstr>qsort solution (Swi Bhanghi)</vt:lpstr>
      <vt:lpstr>Functions that return functions</vt:lpstr>
      <vt:lpstr>More mysterious</vt:lpstr>
      <vt:lpstr>A mystery solved!</vt:lpstr>
      <vt:lpstr>Let’s take it further</vt:lpstr>
      <vt:lpstr>Is this “object oriented programming”?</vt:lpstr>
      <vt:lpstr>PowerPoint Presentation</vt:lpstr>
      <vt:lpstr>Encapsulation: Creating "objects" in a mostly functional language</vt:lpstr>
      <vt:lpstr>Encapsulation: Creating "objects" in a mostly functional language</vt:lpstr>
      <vt:lpstr>PowerPoint Presentation</vt:lpstr>
      <vt:lpstr>HW 8 Preview</vt:lpstr>
      <vt:lpstr>HW 8 Preview</vt:lpstr>
      <vt:lpstr>Interlude</vt:lpstr>
      <vt:lpstr>An “ArrayList” class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207</cp:revision>
  <cp:lastPrinted>2019-12-13T18:54:45Z</cp:lastPrinted>
  <dcterms:created xsi:type="dcterms:W3CDTF">2002-09-17T12:37:32Z</dcterms:created>
  <dcterms:modified xsi:type="dcterms:W3CDTF">2022-09-15T13:46:47Z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