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4" r:id="rId3"/>
    <p:sldId id="427" r:id="rId4"/>
    <p:sldId id="428" r:id="rId5"/>
    <p:sldId id="429" r:id="rId6"/>
    <p:sldId id="382" r:id="rId7"/>
    <p:sldId id="430" r:id="rId8"/>
    <p:sldId id="383" r:id="rId9"/>
    <p:sldId id="384" r:id="rId10"/>
    <p:sldId id="390" r:id="rId11"/>
    <p:sldId id="431" r:id="rId12"/>
    <p:sldId id="387" r:id="rId13"/>
    <p:sldId id="388" r:id="rId14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05" autoAdjust="0"/>
    <p:restoredTop sz="84334" autoAdjust="0"/>
  </p:normalViewPr>
  <p:slideViewPr>
    <p:cSldViewPr>
      <p:cViewPr varScale="1">
        <p:scale>
          <a:sx n="134" d="100"/>
          <a:sy n="134" d="100"/>
        </p:scale>
        <p:origin x="91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7D444C9A-744F-497D-9BD7-A6A6E6B61E6B}"/>
    <pc:docChg chg="custSel addSld delSld modSld">
      <pc:chgData name="Hewner, Mike" userId="7f3f83dd-6dfb-4127-a87f-c1714bd4fac9" providerId="ADAL" clId="{7D444C9A-744F-497D-9BD7-A6A6E6B61E6B}" dt="2022-09-15T13:46:44.704" v="502" actId="1076"/>
      <pc:docMkLst>
        <pc:docMk/>
      </pc:docMkLst>
      <pc:sldChg chg="del">
        <pc:chgData name="Hewner, Mike" userId="7f3f83dd-6dfb-4127-a87f-c1714bd4fac9" providerId="ADAL" clId="{7D444C9A-744F-497D-9BD7-A6A6E6B61E6B}" dt="2022-09-15T13:27:09.847" v="137" actId="47"/>
        <pc:sldMkLst>
          <pc:docMk/>
          <pc:sldMk cId="2384424417" sldId="381"/>
        </pc:sldMkLst>
      </pc:sldChg>
      <pc:sldChg chg="addSp delSp modSp mod">
        <pc:chgData name="Hewner, Mike" userId="7f3f83dd-6dfb-4127-a87f-c1714bd4fac9" providerId="ADAL" clId="{7D444C9A-744F-497D-9BD7-A6A6E6B61E6B}" dt="2022-09-15T13:38:21.552" v="497" actId="1076"/>
        <pc:sldMkLst>
          <pc:docMk/>
          <pc:sldMk cId="2034146504" sldId="382"/>
        </pc:sldMkLst>
        <pc:spChg chg="mod">
          <ac:chgData name="Hewner, Mike" userId="7f3f83dd-6dfb-4127-a87f-c1714bd4fac9" providerId="ADAL" clId="{7D444C9A-744F-497D-9BD7-A6A6E6B61E6B}" dt="2022-09-15T13:26:56.196" v="136" actId="313"/>
          <ac:spMkLst>
            <pc:docMk/>
            <pc:sldMk cId="2034146504" sldId="382"/>
            <ac:spMk id="2" creationId="{00000000-0000-0000-0000-000000000000}"/>
          </ac:spMkLst>
        </pc:spChg>
        <pc:spChg chg="del">
          <ac:chgData name="Hewner, Mike" userId="7f3f83dd-6dfb-4127-a87f-c1714bd4fac9" providerId="ADAL" clId="{7D444C9A-744F-497D-9BD7-A6A6E6B61E6B}" dt="2022-09-15T13:26:49.055" v="133" actId="478"/>
          <ac:spMkLst>
            <pc:docMk/>
            <pc:sldMk cId="2034146504" sldId="382"/>
            <ac:spMk id="3" creationId="{00000000-0000-0000-0000-000000000000}"/>
          </ac:spMkLst>
        </pc:spChg>
        <pc:spChg chg="add del mod">
          <ac:chgData name="Hewner, Mike" userId="7f3f83dd-6dfb-4127-a87f-c1714bd4fac9" providerId="ADAL" clId="{7D444C9A-744F-497D-9BD7-A6A6E6B61E6B}" dt="2022-09-15T13:26:52.772" v="134" actId="478"/>
          <ac:spMkLst>
            <pc:docMk/>
            <pc:sldMk cId="2034146504" sldId="382"/>
            <ac:spMk id="5" creationId="{7DF00287-EC78-F788-E9A0-2A56BEDEA56E}"/>
          </ac:spMkLst>
        </pc:spChg>
        <pc:picChg chg="add mod">
          <ac:chgData name="Hewner, Mike" userId="7f3f83dd-6dfb-4127-a87f-c1714bd4fac9" providerId="ADAL" clId="{7D444C9A-744F-497D-9BD7-A6A6E6B61E6B}" dt="2022-09-15T13:38:21.552" v="497" actId="1076"/>
          <ac:picMkLst>
            <pc:docMk/>
            <pc:sldMk cId="2034146504" sldId="382"/>
            <ac:picMk id="7" creationId="{5198FA13-E0F2-3107-BA1B-07D8B2E48AAC}"/>
          </ac:picMkLst>
        </pc:picChg>
      </pc:sldChg>
      <pc:sldChg chg="mod modShow">
        <pc:chgData name="Hewner, Mike" userId="7f3f83dd-6dfb-4127-a87f-c1714bd4fac9" providerId="ADAL" clId="{7D444C9A-744F-497D-9BD7-A6A6E6B61E6B}" dt="2022-09-15T13:31:28.109" v="495" actId="729"/>
        <pc:sldMkLst>
          <pc:docMk/>
          <pc:sldMk cId="3432424597" sldId="425"/>
        </pc:sldMkLst>
      </pc:sldChg>
      <pc:sldChg chg="addSp delSp modSp new mod">
        <pc:chgData name="Hewner, Mike" userId="7f3f83dd-6dfb-4127-a87f-c1714bd4fac9" providerId="ADAL" clId="{7D444C9A-744F-497D-9BD7-A6A6E6B61E6B}" dt="2022-09-15T13:18:06.409" v="66" actId="1076"/>
        <pc:sldMkLst>
          <pc:docMk/>
          <pc:sldMk cId="1321739467" sldId="427"/>
        </pc:sldMkLst>
        <pc:spChg chg="mod">
          <ac:chgData name="Hewner, Mike" userId="7f3f83dd-6dfb-4127-a87f-c1714bd4fac9" providerId="ADAL" clId="{7D444C9A-744F-497D-9BD7-A6A6E6B61E6B}" dt="2022-09-15T13:14:06.143" v="63" actId="20577"/>
          <ac:spMkLst>
            <pc:docMk/>
            <pc:sldMk cId="1321739467" sldId="427"/>
            <ac:spMk id="2" creationId="{EC92318B-563E-1F0E-99AE-B2F80592E470}"/>
          </ac:spMkLst>
        </pc:spChg>
        <pc:spChg chg="del">
          <ac:chgData name="Hewner, Mike" userId="7f3f83dd-6dfb-4127-a87f-c1714bd4fac9" providerId="ADAL" clId="{7D444C9A-744F-497D-9BD7-A6A6E6B61E6B}" dt="2022-09-15T13:14:12.583" v="64" actId="478"/>
          <ac:spMkLst>
            <pc:docMk/>
            <pc:sldMk cId="1321739467" sldId="427"/>
            <ac:spMk id="3" creationId="{4A98D740-1521-2CAA-E540-2F1D0C6805ED}"/>
          </ac:spMkLst>
        </pc:spChg>
        <pc:picChg chg="add mod">
          <ac:chgData name="Hewner, Mike" userId="7f3f83dd-6dfb-4127-a87f-c1714bd4fac9" providerId="ADAL" clId="{7D444C9A-744F-497D-9BD7-A6A6E6B61E6B}" dt="2022-09-15T13:18:06.409" v="66" actId="1076"/>
          <ac:picMkLst>
            <pc:docMk/>
            <pc:sldMk cId="1321739467" sldId="427"/>
            <ac:picMk id="5" creationId="{2F004C1F-8796-BF31-AA35-20E189773179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4:33.577" v="88" actId="1076"/>
        <pc:sldMkLst>
          <pc:docMk/>
          <pc:sldMk cId="262213088" sldId="428"/>
        </pc:sldMkLst>
        <pc:spChg chg="mod">
          <ac:chgData name="Hewner, Mike" userId="7f3f83dd-6dfb-4127-a87f-c1714bd4fac9" providerId="ADAL" clId="{7D444C9A-744F-497D-9BD7-A6A6E6B61E6B}" dt="2022-09-15T13:23:45.879" v="82" actId="20577"/>
          <ac:spMkLst>
            <pc:docMk/>
            <pc:sldMk cId="262213088" sldId="428"/>
            <ac:spMk id="2" creationId="{FE02616F-218D-05D9-4A18-76991A02A3FF}"/>
          </ac:spMkLst>
        </pc:spChg>
        <pc:spChg chg="del">
          <ac:chgData name="Hewner, Mike" userId="7f3f83dd-6dfb-4127-a87f-c1714bd4fac9" providerId="ADAL" clId="{7D444C9A-744F-497D-9BD7-A6A6E6B61E6B}" dt="2022-09-15T13:23:49.890" v="83" actId="478"/>
          <ac:spMkLst>
            <pc:docMk/>
            <pc:sldMk cId="262213088" sldId="428"/>
            <ac:spMk id="3" creationId="{CEBF7603-64C8-8332-C46B-4CB22D5A5A90}"/>
          </ac:spMkLst>
        </pc:spChg>
        <pc:picChg chg="add mod">
          <ac:chgData name="Hewner, Mike" userId="7f3f83dd-6dfb-4127-a87f-c1714bd4fac9" providerId="ADAL" clId="{7D444C9A-744F-497D-9BD7-A6A6E6B61E6B}" dt="2022-09-15T13:23:58.497" v="86" actId="1076"/>
          <ac:picMkLst>
            <pc:docMk/>
            <pc:sldMk cId="262213088" sldId="428"/>
            <ac:picMk id="5" creationId="{4E517BFC-A5CB-1BFF-77E4-6276F8738F83}"/>
          </ac:picMkLst>
        </pc:picChg>
        <pc:picChg chg="add mod">
          <ac:chgData name="Hewner, Mike" userId="7f3f83dd-6dfb-4127-a87f-c1714bd4fac9" providerId="ADAL" clId="{7D444C9A-744F-497D-9BD7-A6A6E6B61E6B}" dt="2022-09-15T13:24:33.577" v="88" actId="1076"/>
          <ac:picMkLst>
            <pc:docMk/>
            <pc:sldMk cId="262213088" sldId="428"/>
            <ac:picMk id="7" creationId="{465490F9-ACC9-DF15-00F7-AC614B4FE524}"/>
          </ac:picMkLst>
        </pc:picChg>
      </pc:sldChg>
      <pc:sldChg chg="addSp delSp modSp new mod">
        <pc:chgData name="Hewner, Mike" userId="7f3f83dd-6dfb-4127-a87f-c1714bd4fac9" providerId="ADAL" clId="{7D444C9A-744F-497D-9BD7-A6A6E6B61E6B}" dt="2022-09-15T13:25:35.421" v="112" actId="22"/>
        <pc:sldMkLst>
          <pc:docMk/>
          <pc:sldMk cId="2484963860" sldId="429"/>
        </pc:sldMkLst>
        <pc:spChg chg="mod">
          <ac:chgData name="Hewner, Mike" userId="7f3f83dd-6dfb-4127-a87f-c1714bd4fac9" providerId="ADAL" clId="{7D444C9A-744F-497D-9BD7-A6A6E6B61E6B}" dt="2022-09-15T13:24:56.242" v="110" actId="20577"/>
          <ac:spMkLst>
            <pc:docMk/>
            <pc:sldMk cId="2484963860" sldId="429"/>
            <ac:spMk id="2" creationId="{CDF14EB8-9915-B66C-63D0-6714F03AD115}"/>
          </ac:spMkLst>
        </pc:spChg>
        <pc:spChg chg="del">
          <ac:chgData name="Hewner, Mike" userId="7f3f83dd-6dfb-4127-a87f-c1714bd4fac9" providerId="ADAL" clId="{7D444C9A-744F-497D-9BD7-A6A6E6B61E6B}" dt="2022-09-15T13:25:00.500" v="111" actId="478"/>
          <ac:spMkLst>
            <pc:docMk/>
            <pc:sldMk cId="2484963860" sldId="429"/>
            <ac:spMk id="3" creationId="{652B1681-15DE-D922-7418-7056079FC1DB}"/>
          </ac:spMkLst>
        </pc:spChg>
        <pc:picChg chg="add">
          <ac:chgData name="Hewner, Mike" userId="7f3f83dd-6dfb-4127-a87f-c1714bd4fac9" providerId="ADAL" clId="{7D444C9A-744F-497D-9BD7-A6A6E6B61E6B}" dt="2022-09-15T13:25:35.421" v="112" actId="22"/>
          <ac:picMkLst>
            <pc:docMk/>
            <pc:sldMk cId="2484963860" sldId="429"/>
            <ac:picMk id="5" creationId="{8381B1F8-05AA-0FB0-1C74-5A7991D4EAFA}"/>
          </ac:picMkLst>
        </pc:picChg>
      </pc:sldChg>
      <pc:sldChg chg="modSp new mod">
        <pc:chgData name="Hewner, Mike" userId="7f3f83dd-6dfb-4127-a87f-c1714bd4fac9" providerId="ADAL" clId="{7D444C9A-744F-497D-9BD7-A6A6E6B61E6B}" dt="2022-09-15T13:30:18.176" v="494" actId="20577"/>
        <pc:sldMkLst>
          <pc:docMk/>
          <pc:sldMk cId="3157726501" sldId="430"/>
        </pc:sldMkLst>
        <pc:spChg chg="mod">
          <ac:chgData name="Hewner, Mike" userId="7f3f83dd-6dfb-4127-a87f-c1714bd4fac9" providerId="ADAL" clId="{7D444C9A-744F-497D-9BD7-A6A6E6B61E6B}" dt="2022-09-15T13:27:39.098" v="178" actId="20577"/>
          <ac:spMkLst>
            <pc:docMk/>
            <pc:sldMk cId="3157726501" sldId="430"/>
            <ac:spMk id="2" creationId="{3D35831C-BF43-C1B3-E176-42D3433DD58C}"/>
          </ac:spMkLst>
        </pc:spChg>
        <pc:spChg chg="mod">
          <ac:chgData name="Hewner, Mike" userId="7f3f83dd-6dfb-4127-a87f-c1714bd4fac9" providerId="ADAL" clId="{7D444C9A-744F-497D-9BD7-A6A6E6B61E6B}" dt="2022-09-15T13:30:18.176" v="494" actId="20577"/>
          <ac:spMkLst>
            <pc:docMk/>
            <pc:sldMk cId="3157726501" sldId="430"/>
            <ac:spMk id="3" creationId="{0412F0FA-F5DD-F286-868E-201808898893}"/>
          </ac:spMkLst>
        </pc:spChg>
      </pc:sldChg>
      <pc:sldChg chg="addSp delSp modSp new mod">
        <pc:chgData name="Hewner, Mike" userId="7f3f83dd-6dfb-4127-a87f-c1714bd4fac9" providerId="ADAL" clId="{7D444C9A-744F-497D-9BD7-A6A6E6B61E6B}" dt="2022-09-15T13:46:44.704" v="502" actId="1076"/>
        <pc:sldMkLst>
          <pc:docMk/>
          <pc:sldMk cId="166548051" sldId="431"/>
        </pc:sldMkLst>
        <pc:spChg chg="del">
          <ac:chgData name="Hewner, Mike" userId="7f3f83dd-6dfb-4127-a87f-c1714bd4fac9" providerId="ADAL" clId="{7D444C9A-744F-497D-9BD7-A6A6E6B61E6B}" dt="2022-09-15T13:46:40.804" v="501" actId="478"/>
          <ac:spMkLst>
            <pc:docMk/>
            <pc:sldMk cId="166548051" sldId="431"/>
            <ac:spMk id="2" creationId="{3029C9F3-0065-4123-B331-999371915E94}"/>
          </ac:spMkLst>
        </pc:spChg>
        <pc:spChg chg="del">
          <ac:chgData name="Hewner, Mike" userId="7f3f83dd-6dfb-4127-a87f-c1714bd4fac9" providerId="ADAL" clId="{7D444C9A-744F-497D-9BD7-A6A6E6B61E6B}" dt="2022-09-15T13:46:34.124" v="499" actId="478"/>
          <ac:spMkLst>
            <pc:docMk/>
            <pc:sldMk cId="166548051" sldId="431"/>
            <ac:spMk id="3" creationId="{56C1725C-F8B6-10A7-C0DB-D8CBCD0F2420}"/>
          </ac:spMkLst>
        </pc:spChg>
        <pc:picChg chg="add mod">
          <ac:chgData name="Hewner, Mike" userId="7f3f83dd-6dfb-4127-a87f-c1714bd4fac9" providerId="ADAL" clId="{7D444C9A-744F-497D-9BD7-A6A6E6B61E6B}" dt="2022-09-15T13:46:44.704" v="502" actId="1076"/>
          <ac:picMkLst>
            <pc:docMk/>
            <pc:sldMk cId="166548051" sldId="431"/>
            <ac:picMk id="5" creationId="{4124DE54-9C01-3504-CE01-16B4B9682E53}"/>
          </ac:picMkLst>
        </pc:picChg>
      </pc:sldChg>
    </pc:docChg>
  </pc:docChgLst>
  <pc:docChgLst>
    <pc:chgData name="Hewner, Mike" userId="7f3f83dd-6dfb-4127-a87f-c1714bd4fac9" providerId="ADAL" clId="{AFF27697-9E3A-4005-950E-2DF0D8510B4B}"/>
    <pc:docChg chg="modSld">
      <pc:chgData name="Hewner, Mike" userId="7f3f83dd-6dfb-4127-a87f-c1714bd4fac9" providerId="ADAL" clId="{AFF27697-9E3A-4005-950E-2DF0D8510B4B}" dt="2022-12-12T17:56:16.839" v="0" actId="20577"/>
      <pc:docMkLst>
        <pc:docMk/>
      </pc:docMkLst>
      <pc:sldChg chg="modSp mod">
        <pc:chgData name="Hewner, Mike" userId="7f3f83dd-6dfb-4127-a87f-c1714bd4fac9" providerId="ADAL" clId="{AFF27697-9E3A-4005-950E-2DF0D8510B4B}" dt="2022-12-12T17:56:16.839" v="0" actId="20577"/>
        <pc:sldMkLst>
          <pc:docMk/>
          <pc:sldMk cId="0" sldId="257"/>
        </pc:sldMkLst>
        <pc:spChg chg="mod">
          <ac:chgData name="Hewner, Mike" userId="7f3f83dd-6dfb-4127-a87f-c1714bd4fac9" providerId="ADAL" clId="{AFF27697-9E3A-4005-950E-2DF0D8510B4B}" dt="2022-12-12T17:56:16.839" v="0" actId="20577"/>
          <ac:spMkLst>
            <pc:docMk/>
            <pc:sldMk cId="0" sldId="257"/>
            <ac:spMk id="363523" creationId="{00000000-0000-0000-0000-000000000000}"/>
          </ac:spMkLst>
        </pc:spChg>
      </pc:sldChg>
    </pc:docChg>
  </pc:docChgLst>
  <pc:docChgLst>
    <pc:chgData name="Hewner, Mike" userId="7f3f83dd-6dfb-4127-a87f-c1714bd4fac9" providerId="ADAL" clId="{E00781A5-3D3E-4E6C-BE04-DB8B7B9FCD3D}"/>
    <pc:docChg chg="modSld">
      <pc:chgData name="Hewner, Mike" userId="7f3f83dd-6dfb-4127-a87f-c1714bd4fac9" providerId="ADAL" clId="{E00781A5-3D3E-4E6C-BE04-DB8B7B9FCD3D}" dt="2021-12-13T18:58:52.729" v="102" actId="20577"/>
      <pc:docMkLst>
        <pc:docMk/>
      </pc:docMkLst>
      <pc:sldChg chg="modSp mod">
        <pc:chgData name="Hewner, Mike" userId="7f3f83dd-6dfb-4127-a87f-c1714bd4fac9" providerId="ADAL" clId="{E00781A5-3D3E-4E6C-BE04-DB8B7B9FCD3D}" dt="2021-12-13T18:58:52.729" v="102" actId="20577"/>
        <pc:sldMkLst>
          <pc:docMk/>
          <pc:sldMk cId="0" sldId="257"/>
        </pc:sldMkLst>
        <pc:spChg chg="mod">
          <ac:chgData name="Hewner, Mike" userId="7f3f83dd-6dfb-4127-a87f-c1714bd4fac9" providerId="ADAL" clId="{E00781A5-3D3E-4E6C-BE04-DB8B7B9FCD3D}" dt="2021-12-13T18:58:52.729" v="102" actId="20577"/>
          <ac:spMkLst>
            <pc:docMk/>
            <pc:sldMk cId="0" sldId="257"/>
            <ac:spMk id="363523" creationId="{00000000-0000-0000-0000-000000000000}"/>
          </ac:spMkLst>
        </pc:spChg>
      </pc:sldChg>
      <pc:sldChg chg="modSp mod">
        <pc:chgData name="Hewner, Mike" userId="7f3f83dd-6dfb-4127-a87f-c1714bd4fac9" providerId="ADAL" clId="{E00781A5-3D3E-4E6C-BE04-DB8B7B9FCD3D}" dt="2021-12-13T14:51:20.974" v="72" actId="20577"/>
        <pc:sldMkLst>
          <pc:docMk/>
          <pc:sldMk cId="267120035" sldId="426"/>
        </pc:sldMkLst>
        <pc:spChg chg="mod">
          <ac:chgData name="Hewner, Mike" userId="7f3f83dd-6dfb-4127-a87f-c1714bd4fac9" providerId="ADAL" clId="{E00781A5-3D3E-4E6C-BE04-DB8B7B9FCD3D}" dt="2021-12-13T14:51:20.974" v="72" actId="20577"/>
          <ac:spMkLst>
            <pc:docMk/>
            <pc:sldMk cId="267120035" sldId="426"/>
            <ac:spMk id="3" creationId="{0255C66F-5979-449D-ACE3-7C39EB3F9BC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F7953-D013-3817-2598-208391DEA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BEDC31-B61D-0410-0DF6-EA1E7CEBE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1E1FD-4D39-D762-9CA0-B4A114B92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1325F-FFB3-6C68-98D4-54EA60988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A50F9-8284-A5CC-4CD0-0478B918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BB11D-9B1A-43CD-97C1-9735844F7F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37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05BA-CB6D-7625-F02E-4D57168C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8F65E-E0E5-AC7F-82B3-471A8C08B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AA15F-1017-FD23-8906-66D9A8D08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FEAE8-82F1-8390-26FC-E2A28096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2F179-3D2F-B2DF-158D-0CAD9A05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99F6A-1855-4FE9-89E7-7DFD7A5EF8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5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BFD89E-0D22-3B0E-102F-4836E93B7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F339D-B115-EDED-897C-203DEE35FB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B49F3-B683-59DC-83F4-6D3F83CED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C7CC5-87A6-0098-9DA1-95CEBD67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1D85A-2FE1-9416-0383-ADD4ED50B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30DB5-983D-4B6B-91EF-DB4F0D6AFF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769A-9FCA-55B8-2227-9A973658D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F992D-3FCB-7DEE-3334-3092386C9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E5199-FAA7-D1D9-A5DE-A167A8E0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A680-0060-5157-C585-39F6DE8A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07220-C4B6-BD56-7B42-126351BC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34C31-A070-4EB9-AFC2-345EC9EE16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9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9FB74-180D-B606-E787-9C8BD0594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4C187-AE38-219C-FCF5-EDADA4543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252BA-FD58-0EA2-2883-8D6DB858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8C0E0-0C41-C4C7-46D8-65FFD8492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855E-83D4-0EE8-D3CE-4BF6361A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FA20-910F-4FF0-BE6B-B14A86899E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4F28-BC88-CCA7-26BD-42358FEE4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03E9-1070-3371-07B5-61EFC37C3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24D972-4314-AA78-313E-B13270E4F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396CA-474D-9FB2-6F7A-FD35BF37D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04355-299C-A850-CDCC-67076521A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AEC70-C9C7-D2A1-FF03-88DC5A8E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C86C6-22B6-4190-BFE4-3D93FE3B9C7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4935D-812D-D0B8-C18E-FA3183AE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7E4FC-9F45-263B-4695-347B60FF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B3F38-8332-EF4C-0D74-3615D9B0A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12B4CC-20E5-30CB-0052-6C5BD9EDB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03E2-5F10-19DD-2139-9ECDD4B21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C4E1-3BDC-6B1B-EE36-84545F49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A39BA1-E4D0-B872-576D-CE659D5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2A9166-5261-C650-12E3-CC9D91632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C8BF5-1F35-47E2-9B89-544E711D2F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3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D0CB-24BF-34AA-2CC2-EB287BD4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0805DE-DC39-0898-7ADC-AF9C8BA34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1E33F-2E35-98D0-9F42-8A81168F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6AFE2-5C59-02AE-9D25-0C688685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612B-8535-4B64-9C8E-916BAAA9D0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11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A6AA28-8D87-E11A-825E-22E89773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2649D-4C84-9F2C-27C6-51DB988F8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5C40-47D4-AE87-92CC-EC30E4D2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748B0-DA12-44BB-A34E-947EF26F56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1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F3B0C-03CC-7F5F-72CE-FB4BEA60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D39C-FC1C-5C35-2BA7-A5F203CD9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2694A3-64D5-018C-18E6-79D15960F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E1646-E5D7-D33E-E154-27A1B46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1FB60-CDBB-09BD-096D-C0608428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010F1-D1F7-AA5A-8C91-FE4FB9AD8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5FBDF-ECE6-4939-B3C9-CEB5F0B64D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0630E-4E35-7DC7-697A-A3FDFD7A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9001F7-03B1-D0EE-BA1F-903DF883B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DC6D8-6312-AE6A-8DD0-177020685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76BD4A-5655-C5B1-99DE-1CCFFD73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45E05-0A24-1F2D-C0BF-BEC146F24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A6795-5C80-5AAE-1B12-20331D9D4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42FC7-6542-494D-9911-A7AF84FD13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37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ED23D4-ECFC-5D41-5F54-D434C366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FF33B-A6ED-4F6E-232A-AD128066A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35DD0-BF22-011D-82C8-146EDC772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84025-6F93-78C0-AEA2-4CBF9F75F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09ABD-C919-F8E1-233C-805BBFFC8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D7465-F070-4BB3-AB66-8652F856D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5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helveticablanc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3528" name="Rectangle 36352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9128" y="638089"/>
            <a:ext cx="4818888" cy="1476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CSSE 304 Day 9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88481F-253D-544E-8665-77017F70E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36" y="699516"/>
            <a:ext cx="5458968" cy="5458968"/>
          </a:xfrm>
          <a:prstGeom prst="rect">
            <a:avLst/>
          </a:prstGeom>
        </p:spPr>
      </p:pic>
      <p:sp>
        <p:nvSpPr>
          <p:cNvPr id="363530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739128" y="2664886"/>
            <a:ext cx="4818888" cy="35507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One A6 solution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200" dirty="0"/>
              <a:t>"OOP" in Scheme?</a:t>
            </a:r>
          </a:p>
          <a:p>
            <a:pPr algn="l"/>
            <a:br>
              <a:rPr lang="en-US" sz="2200" dirty="0"/>
            </a:b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Live coding today!</a:t>
            </a:r>
            <a:br>
              <a:rPr lang="en-US" sz="2200" dirty="0"/>
            </a:br>
            <a:r>
              <a:rPr lang="en-US" sz="2200" dirty="0"/>
              <a:t>You may want to get the starting code from </a:t>
            </a:r>
            <a:r>
              <a:rPr lang="en-US" sz="2200" dirty="0" err="1"/>
              <a:t>ClassMaterials</a:t>
            </a:r>
            <a:r>
              <a:rPr lang="en-US" sz="2200" dirty="0"/>
              <a:t>/OOP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56E61-434C-A6F4-E5D3-CC141A9C8215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4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24DE54-9C01-3504-CE01-16B4B9682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12192000" cy="43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2318B-563E-1F0E-99AE-B2F80592E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that return functions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04C1F-8796-BF31-AA35-20E18977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2209800"/>
            <a:ext cx="463867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16F-218D-05D9-4A18-76991A02A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mysterious (live coding)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517BFC-A5CB-1BFF-77E4-6276F873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276600"/>
            <a:ext cx="2838450" cy="3086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5490F9-ACC9-DF15-00F7-AC614B4FE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057400"/>
            <a:ext cx="60769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3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14EB8-9915-B66C-63D0-6714F03A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mystery solved!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1B1F8-05AA-0FB0-1C74-5A7991D4E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25" y="2409825"/>
            <a:ext cx="7372350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963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304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take it further (solve it in the class materials)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98FA13-E0F2-3107-BA1B-07D8B2E4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676400"/>
            <a:ext cx="786765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5831C-BF43-C1B3-E176-42D3433DD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this “object oriented programming”?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2F0FA-F5DD-F286-868E-20180889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could be “soil” on which you could grow an object oriented scheme</a:t>
            </a:r>
          </a:p>
          <a:p>
            <a:r>
              <a:rPr lang="en-US" dirty="0"/>
              <a:t>But to me it is more an illustration of</a:t>
            </a:r>
          </a:p>
          <a:p>
            <a:pPr lvl="1"/>
            <a:r>
              <a:rPr lang="en-US" dirty="0"/>
              <a:t>The subtle way lambdas store (any amount of) data</a:t>
            </a:r>
          </a:p>
          <a:p>
            <a:pPr lvl="1"/>
            <a:r>
              <a:rPr lang="en-US" dirty="0"/>
              <a:t>The power and versatility of lambdas</a:t>
            </a:r>
          </a:p>
          <a:p>
            <a:pPr lvl="1"/>
            <a:r>
              <a:rPr lang="en-US" dirty="0"/>
              <a:t>A tool we can use when we want a little structure that can store something</a:t>
            </a:r>
          </a:p>
        </p:txBody>
      </p:sp>
    </p:spTree>
    <p:extLst>
      <p:ext uri="{BB962C8B-B14F-4D97-AF65-F5344CB8AC3E}">
        <p14:creationId xmlns:p14="http://schemas.microsoft.com/office/powerpoint/2010/main" val="3157726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1963614"/>
          </a:xfrm>
          <a:prstGeom prst="rect">
            <a:avLst/>
          </a:prstGeom>
          <a:noFill/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/>
              <a:t>The car of the </a:t>
            </a:r>
            <a:r>
              <a:rPr lang="en-US" sz="3200" b="1" dirty="0" err="1"/>
              <a:t>stk</a:t>
            </a:r>
            <a:r>
              <a:rPr lang="en-US" sz="3200" dirty="0"/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17067</TotalTime>
  <Words>663</Words>
  <Application>Microsoft Office PowerPoint</Application>
  <PresentationFormat>Widescreen</PresentationFormat>
  <Paragraphs>71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Consolas</vt:lpstr>
      <vt:lpstr>Courier New</vt:lpstr>
      <vt:lpstr>Verdana</vt:lpstr>
      <vt:lpstr>Wingdings</vt:lpstr>
      <vt:lpstr>Office Theme</vt:lpstr>
      <vt:lpstr>CSSE 304 Day 9</vt:lpstr>
      <vt:lpstr>qsort solution (Swi Bhanghi)</vt:lpstr>
      <vt:lpstr>Functions that return functions</vt:lpstr>
      <vt:lpstr>More mysterious (live coding)</vt:lpstr>
      <vt:lpstr>A mystery solved!</vt:lpstr>
      <vt:lpstr>Let’s take it further (solve it in the class materials)</vt:lpstr>
      <vt:lpstr>Is this “object oriented programming”?</vt:lpstr>
      <vt:lpstr>PowerPoint Presentation</vt:lpstr>
      <vt:lpstr>Encapsulation: Creating "objects" in a mostly functional language</vt:lpstr>
      <vt:lpstr>Encapsulation: Creating "objects" in a mostly functional language</vt:lpstr>
      <vt:lpstr>PowerPoint Presentation</vt:lpstr>
      <vt:lpstr>HW 8 Preview</vt:lpstr>
      <vt:lpstr>HW 8 Preview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Hewner, Mike</cp:lastModifiedBy>
  <cp:revision>211</cp:revision>
  <cp:lastPrinted>2019-12-13T18:54:45Z</cp:lastPrinted>
  <dcterms:created xsi:type="dcterms:W3CDTF">2002-09-17T12:37:32Z</dcterms:created>
  <dcterms:modified xsi:type="dcterms:W3CDTF">2024-09-19T12:55:24Z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