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E5DD-F969-4B60-F30B-5A608B3A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EDCC-7D2B-4F08-4FD8-BE867086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5A4A-07B5-1D64-D3C1-1AD8B09E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A90E-577A-3EDC-745E-369F06C2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47D2-94D2-5F7B-7B29-C5A67B14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0A7-2D03-9DF5-91A1-A057563D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8CE9-F3D2-4632-20E6-4625058B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A8-0BF3-AB38-37E7-6994D05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31BA-451E-2545-6BAD-6605B96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6958-E526-CBAC-BB51-5159C18A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AE9E2-3663-4A2C-8BB0-D7046985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71DA-88E2-2E5D-0DEA-AEEDBB14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C16D-A5DB-85D0-7078-909F411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78E3-7F82-B111-2A5C-769F24D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D75A-1FA9-8C77-95EF-1C9444E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025F-CBA4-3C3E-A3C7-CA02A487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7278-BE36-80F8-AA0C-10C13D57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50E9-A8C6-38DD-1297-72FC94D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0BC3-A374-A196-6064-154B715F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0C6-E493-1A0E-436E-A4AD7CC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FD4D-81CA-C0AF-52B4-3CBD18C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ACDF-1902-DE52-8434-998EF767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08C9-F770-1099-00D0-4BCE3B49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C7C7-2408-285F-06B5-BCD187B5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1240-3057-FEEC-34AD-61EE54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407-0ADE-2D42-C869-88E121B6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9071-A8E1-54CA-420E-C8C0EC96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758BB-032E-C976-A8F1-D6BB6A70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48705-7E95-9210-BD3D-4CD9BB4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B64F-F5DC-BEAD-D0E1-3C6153E1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98B9-FD89-65AE-8B04-D6ED33A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3C6-3B20-3EE1-AA7D-91399529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7FCF-28FD-D661-D3DF-E55C2A3F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2368-365E-4281-3775-576D7F55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C717-5964-71F2-A16B-15221D18D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2B58-B269-DDA6-06CB-06C276C4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84F4F-8EAD-91C1-D0CC-B38D9A7D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1474F-5CDD-AEC7-F9B4-315D57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720AF-D52C-5B21-4025-BB896A73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F746-4154-66BD-F0F8-F0111F6F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55C4-973A-9EC2-4F61-69EF9F3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1DD95-D69F-946C-5509-FAB2FE07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C835-AF60-8E91-79B4-F473C428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08BD-9B00-529C-7CC9-56E3CE21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B24B1-F6B7-1143-6CE0-9DC216C3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409F-353D-F8FE-0415-27C9DA0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10D8-E63B-C549-5AD3-58BCD4AC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64-BF9C-B72B-4D3E-5D9B1674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B6ACC-5A87-EAE3-ED03-5E340663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73C0-8314-6448-50F4-46E6B012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971B-6CBE-84B9-9807-31212430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F8DA-97BC-F65F-6ACB-9869D00F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6AD-5FA2-86D4-8B25-FBB787F2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6879E-A1D7-378E-8A4F-6F4E7DFCF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714E-3DB6-F71F-BDF6-9CBA172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E5857-DE1E-3516-EDE5-0E9A844B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084E-FC32-051A-0C55-306FFAD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F9DA-7C30-52B1-CCCF-5367AD2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9C639-9B08-0021-E1BD-806A479D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5F2-BC97-593D-136F-605161EC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BA79-0A66-6052-37B1-F8CC763B4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451C-C4E1-B389-5A7A-DDD839D4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08C3-A4DC-CD55-0C93-AA22C3E3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EFBCF-A926-AFB2-E1A6-7CBEE5BC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Follow the Grammar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1BA8-EC7C-68C9-3410-88F003E9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B12-15B0-229E-654E-351F6BB4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Pathological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2CA5-FF7F-F026-787E-4AE8511C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77950"/>
            <a:ext cx="10960100" cy="5206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checkSpellingAndGrammar</a:t>
            </a:r>
            <a:r>
              <a:rPr lang="en-US" sz="1400" dirty="0">
                <a:latin typeface="Consolas" panose="020B0609020204030204" pitchFamily="49" charset="0"/>
              </a:rPr>
              <a:t>(String input)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while 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latin typeface="Consolas" panose="020B0609020204030204" pitchFamily="49" charset="0"/>
              </a:rPr>
              <a:t>currentWord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input.substring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code that processes current word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+=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+=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1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743-17DC-C641-FD25-327AFE7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a grammar is that it tells us what to expect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26F26-FCB2-B97A-8480-01986DFA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9650" y="1806575"/>
            <a:ext cx="5867400" cy="841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&lt;s-list&gt;      ::= () | ( &lt;symbol-exp&gt; . &lt;s-list&gt;  )</a:t>
            </a:r>
          </a:p>
          <a:p>
            <a:pPr marL="0" indent="0">
              <a:buNone/>
            </a:pPr>
            <a:r>
              <a:rPr lang="en-US" sz="2400" dirty="0"/>
              <a:t>&lt;symbol-exp&gt;  ::= &lt;symbol&gt; | &lt;s-list&gt;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BA216A-E1D6-7E3C-869B-FF6776C8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9650" y="2763837"/>
            <a:ext cx="9074150" cy="3046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[(null?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; if we get here, 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is an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[(symbol? (car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[else ; car is an s-list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2D03BD9-83A8-6400-7341-1FB88E13C4EA}"/>
              </a:ext>
            </a:extLst>
          </p:cNvPr>
          <p:cNvSpPr txBox="1">
            <a:spLocks/>
          </p:cNvSpPr>
          <p:nvPr/>
        </p:nvSpPr>
        <p:spPr>
          <a:xfrm>
            <a:off x="838200" y="5729287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grammar could also be written like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&lt;s-list&gt;      ::= ({&lt;symbol&gt; | &lt;s-list&gt;}*)</a:t>
            </a:r>
          </a:p>
        </p:txBody>
      </p:sp>
    </p:spTree>
    <p:extLst>
      <p:ext uri="{BB962C8B-B14F-4D97-AF65-F5344CB8AC3E}">
        <p14:creationId xmlns:p14="http://schemas.microsoft.com/office/powerpoint/2010/main" val="5145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6EF-A0E9-1056-4C5B-2778240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cases exhaustive, but suitable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90A-9482-B336-09FD-CF1745A5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16250"/>
            <a:ext cx="9906000" cy="314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 [(null?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[(null? (</a:t>
            </a:r>
            <a:r>
              <a:rPr lang="en-US" sz="2000" dirty="0" err="1">
                <a:latin typeface="Consolas" panose="020B0609020204030204" pitchFamily="49" charset="0"/>
              </a:rPr>
              <a:t>cdr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[(and 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(symbol? (</a:t>
            </a:r>
            <a:r>
              <a:rPr lang="en-US" sz="2000" dirty="0" err="1">
                <a:latin typeface="Consolas" panose="020B0609020204030204" pitchFamily="49" charset="0"/>
              </a:rPr>
              <a:t>cadr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[(symbol?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[else ...]; car </a:t>
            </a:r>
            <a:r>
              <a:rPr lang="en-US" sz="2000" dirty="0" err="1">
                <a:latin typeface="Consolas" panose="020B0609020204030204" pitchFamily="49" charset="0"/>
              </a:rPr>
              <a:t>cadr</a:t>
            </a:r>
            <a:r>
              <a:rPr lang="en-US" sz="2000" dirty="0">
                <a:latin typeface="Consolas" panose="020B0609020204030204" pitchFamily="49" charset="0"/>
              </a:rPr>
              <a:t> and </a:t>
            </a:r>
            <a:r>
              <a:rPr lang="en-US" sz="2000" dirty="0" err="1">
                <a:latin typeface="Consolas" panose="020B0609020204030204" pitchFamily="49" charset="0"/>
              </a:rPr>
              <a:t>cddr</a:t>
            </a:r>
            <a:r>
              <a:rPr lang="en-US" sz="2000" dirty="0">
                <a:latin typeface="Consolas" panose="020B0609020204030204" pitchFamily="49" charset="0"/>
              </a:rPr>
              <a:t> are s-lists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697ECFA-2E61-6AF6-CA24-E159BF477643}"/>
              </a:ext>
            </a:extLst>
          </p:cNvPr>
          <p:cNvSpPr txBox="1">
            <a:spLocks/>
          </p:cNvSpPr>
          <p:nvPr/>
        </p:nvSpPr>
        <p:spPr>
          <a:xfrm>
            <a:off x="2279650" y="1806575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&lt;s-list&gt;      ::= () | ( &lt;symbol-exp&gt; . &lt;s-list&gt;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&lt;symbol-exp&gt;  ::= &lt;symbol&gt; | &lt;s-list&gt;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65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76E0-3DDB-827C-74E6-62BEDF49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do some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222-D871-E7A3-9C1A-F6B125E9BB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58BF-F80B-5EAE-425F-C03845DCE7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294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Follow the Grammar</vt:lpstr>
      <vt:lpstr>Pathological</vt:lpstr>
      <vt:lpstr>The power of a grammar is that it tells us what to expect</vt:lpstr>
      <vt:lpstr>Make your cases exhaustive, but suitable to the problem</vt:lpstr>
      <vt:lpstr>Now lets do some live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2</cp:revision>
  <dcterms:created xsi:type="dcterms:W3CDTF">2024-09-17T13:08:04Z</dcterms:created>
  <dcterms:modified xsi:type="dcterms:W3CDTF">2024-09-17T23:50:09Z</dcterms:modified>
</cp:coreProperties>
</file>