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4" r:id="rId2"/>
    <p:sldId id="459" r:id="rId3"/>
    <p:sldId id="458" r:id="rId4"/>
    <p:sldId id="412" r:id="rId5"/>
    <p:sldId id="457" r:id="rId6"/>
    <p:sldId id="455" r:id="rId7"/>
    <p:sldId id="456" r:id="rId8"/>
    <p:sldId id="330" r:id="rId9"/>
    <p:sldId id="331" r:id="rId10"/>
    <p:sldId id="332" r:id="rId11"/>
    <p:sldId id="333" r:id="rId12"/>
    <p:sldId id="453" r:id="rId13"/>
    <p:sldId id="367" r:id="rId14"/>
    <p:sldId id="366" r:id="rId15"/>
    <p:sldId id="446" r:id="rId16"/>
    <p:sldId id="447" r:id="rId17"/>
    <p:sldId id="335" r:id="rId18"/>
    <p:sldId id="336" r:id="rId19"/>
    <p:sldId id="338" r:id="rId20"/>
    <p:sldId id="339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6" autoAdjust="0"/>
    <p:restoredTop sz="86410" autoAdjust="0"/>
  </p:normalViewPr>
  <p:slideViewPr>
    <p:cSldViewPr>
      <p:cViewPr varScale="1">
        <p:scale>
          <a:sx n="74" d="100"/>
          <a:sy n="74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4FC7E2B-0F04-4A10-B901-1DBC3B72BF4A}"/>
    <pc:docChg chg="addSld modSld">
      <pc:chgData name="Hewner, Mike" userId="7f3f83dd-6dfb-4127-a87f-c1714bd4fac9" providerId="ADAL" clId="{14FC7E2B-0F04-4A10-B901-1DBC3B72BF4A}" dt="2021-11-08T15:21:41.823" v="51"/>
      <pc:docMkLst>
        <pc:docMk/>
      </pc:docMkLst>
      <pc:sldChg chg="modSp mod">
        <pc:chgData name="Hewner, Mike" userId="7f3f83dd-6dfb-4127-a87f-c1714bd4fac9" providerId="ADAL" clId="{14FC7E2B-0F04-4A10-B901-1DBC3B72BF4A}" dt="2021-11-05T14:47:17.938" v="1" actId="6549"/>
        <pc:sldMkLst>
          <pc:docMk/>
          <pc:sldMk cId="0" sldId="304"/>
        </pc:sldMkLst>
        <pc:spChg chg="mod">
          <ac:chgData name="Hewner, Mike" userId="7f3f83dd-6dfb-4127-a87f-c1714bd4fac9" providerId="ADAL" clId="{14FC7E2B-0F04-4A10-B901-1DBC3B72BF4A}" dt="2021-11-05T14:47:17.938" v="1" actId="6549"/>
          <ac:spMkLst>
            <pc:docMk/>
            <pc:sldMk cId="0" sldId="304"/>
            <ac:spMk id="61443" creationId="{00000000-0000-0000-0000-000000000000}"/>
          </ac:spMkLst>
        </pc:spChg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789957542" sldId="412"/>
        </pc:sldMkLst>
      </pc:sldChg>
      <pc:sldChg chg="modNotesTx">
        <pc:chgData name="Hewner, Mike" userId="7f3f83dd-6dfb-4127-a87f-c1714bd4fac9" providerId="ADAL" clId="{14FC7E2B-0F04-4A10-B901-1DBC3B72BF4A}" dt="2021-11-08T15:21:41.823" v="51"/>
        <pc:sldMkLst>
          <pc:docMk/>
          <pc:sldMk cId="4072322918" sldId="44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1404268453" sldId="455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3721513751" sldId="456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670320858" sldId="45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751260803" sldId="458"/>
        </pc:sldMkLst>
      </pc:sldChg>
      <pc:sldChg chg="modSp new mod">
        <pc:chgData name="Hewner, Mike" userId="7f3f83dd-6dfb-4127-a87f-c1714bd4fac9" providerId="ADAL" clId="{14FC7E2B-0F04-4A10-B901-1DBC3B72BF4A}" dt="2021-11-05T14:48:29.802" v="48" actId="20577"/>
        <pc:sldMkLst>
          <pc:docMk/>
          <pc:sldMk cId="1355269295" sldId="459"/>
        </pc:sldMkLst>
        <pc:spChg chg="mod">
          <ac:chgData name="Hewner, Mike" userId="7f3f83dd-6dfb-4127-a87f-c1714bd4fac9" providerId="ADAL" clId="{14FC7E2B-0F04-4A10-B901-1DBC3B72BF4A}" dt="2021-11-05T14:48:29.802" v="48" actId="20577"/>
          <ac:spMkLst>
            <pc:docMk/>
            <pc:sldMk cId="1355269295" sldId="459"/>
            <ac:spMk id="2" creationId="{06B1618C-4E9B-45A2-B805-3ED885604A25}"/>
          </ac:spMkLst>
        </pc:spChg>
        <pc:spChg chg="mod">
          <ac:chgData name="Hewner, Mike" userId="7f3f83dd-6dfb-4127-a87f-c1714bd4fac9" providerId="ADAL" clId="{14FC7E2B-0F04-4A10-B901-1DBC3B72BF4A}" dt="2021-11-05T14:47:55.656" v="4"/>
          <ac:spMkLst>
            <pc:docMk/>
            <pc:sldMk cId="1355269295" sldId="459"/>
            <ac:spMk id="3" creationId="{576371E3-F8F5-49C0-B187-07C29BCA2BA3}"/>
          </ac:spMkLst>
        </pc:spChg>
      </pc:sldChg>
    </pc:docChg>
  </pc:docChgLst>
  <pc:docChgLst>
    <pc:chgData name="Hewner, Mike" userId="7f3f83dd-6dfb-4127-a87f-c1714bd4fac9" providerId="ADAL" clId="{BBA2D8EA-036A-4EF7-8187-05A3C68860D7}"/>
    <pc:docChg chg="custSel modSld">
      <pc:chgData name="Hewner, Mike" userId="7f3f83dd-6dfb-4127-a87f-c1714bd4fac9" providerId="ADAL" clId="{BBA2D8EA-036A-4EF7-8187-05A3C68860D7}" dt="2022-02-10T19:16:29.609" v="93" actId="20577"/>
      <pc:docMkLst>
        <pc:docMk/>
      </pc:docMkLst>
      <pc:sldChg chg="modSp mod">
        <pc:chgData name="Hewner, Mike" userId="7f3f83dd-6dfb-4127-a87f-c1714bd4fac9" providerId="ADAL" clId="{BBA2D8EA-036A-4EF7-8187-05A3C68860D7}" dt="2022-02-10T19:16:29.609" v="93" actId="20577"/>
        <pc:sldMkLst>
          <pc:docMk/>
          <pc:sldMk cId="1355269295" sldId="459"/>
        </pc:sldMkLst>
        <pc:spChg chg="mod">
          <ac:chgData name="Hewner, Mike" userId="7f3f83dd-6dfb-4127-a87f-c1714bd4fac9" providerId="ADAL" clId="{BBA2D8EA-036A-4EF7-8187-05A3C68860D7}" dt="2022-02-10T19:16:29.609" v="93" actId="20577"/>
          <ac:spMkLst>
            <pc:docMk/>
            <pc:sldMk cId="1355269295" sldId="459"/>
            <ac:spMk id="3" creationId="{576371E3-F8F5-49C0-B187-07C29BCA2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Engines from Continuations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R. Kent </a:t>
            </a:r>
            <a:r>
              <a:rPr lang="en-US" dirty="0" err="1">
                <a:effectLst/>
                <a:latin typeface="Arial" panose="020B0604020202020204" pitchFamily="34" charset="0"/>
              </a:rPr>
              <a:t>Dybvig</a:t>
            </a:r>
            <a:r>
              <a:rPr lang="en-US" dirty="0">
                <a:effectLst/>
                <a:latin typeface="Arial" panose="020B0604020202020204" pitchFamily="34" charset="0"/>
              </a:rPr>
              <a:t> and Robert </a:t>
            </a:r>
            <a:r>
              <a:rPr lang="en-US" dirty="0" err="1">
                <a:effectLst/>
                <a:latin typeface="Arial" panose="020B0604020202020204" pitchFamily="34" charset="0"/>
              </a:rPr>
              <a:t>Hieb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https://legacy.cs.indiana.edu/~dyb/pubs/engines.pdf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18C-4E9B-45A2-B805-3ED885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implement this? (hint: call/cc)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71E3-F8F5-49C0-B187-07C29BCA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(run-</a:t>
            </a:r>
            <a:r>
              <a:rPr lang="en-US" sz="2800" dirty="0" err="1"/>
              <a:t>pausable</a:t>
            </a:r>
            <a:r>
              <a:rPr lang="en-US" sz="2800" dirty="0"/>
              <a:t> (lambda ()</a:t>
            </a:r>
          </a:p>
          <a:p>
            <a:pPr marL="0" indent="0">
              <a:buNone/>
            </a:pPr>
            <a:r>
              <a:rPr lang="en-US" sz="2800" dirty="0"/>
              <a:t>                (display 1)</a:t>
            </a:r>
          </a:p>
          <a:p>
            <a:pPr marL="0" indent="0">
              <a:buNone/>
            </a:pPr>
            <a:r>
              <a:rPr lang="en-US" sz="2800" dirty="0"/>
              <a:t>                (pause-me)</a:t>
            </a:r>
          </a:p>
          <a:p>
            <a:pPr marL="0" indent="0">
              <a:buNone/>
            </a:pPr>
            <a:r>
              <a:rPr lang="en-US" sz="2800" dirty="0"/>
              <a:t>                (display 3)))</a:t>
            </a:r>
          </a:p>
          <a:p>
            <a:pPr marL="0" indent="0">
              <a:buNone/>
            </a:pPr>
            <a:r>
              <a:rPr lang="en-US" sz="2800" dirty="0"/>
              <a:t>(display 2)</a:t>
            </a:r>
          </a:p>
          <a:p>
            <a:pPr marL="0" indent="0">
              <a:buNone/>
            </a:pPr>
            <a:r>
              <a:rPr lang="en-US" sz="2800" dirty="0"/>
              <a:t>(resume)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/>
              <a:t>display </a:t>
            </a:r>
            <a:r>
              <a:rPr lang="en-US" sz="2800" dirty="0"/>
              <a:t>4</a:t>
            </a:r>
            <a:r>
              <a:rPr lang="en-US" sz="2800"/>
              <a:t>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EDB-65E4-4659-944C-841BB3E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6E2D-025C-4EBC-91A6-7F462856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y)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(let ([z (g x (+ x y) y (- x y))]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z x y))))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(a b (ref c) (ref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a (add1 a))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b (add1 b))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c (add1 c))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d (add1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a b c d)))</a:t>
            </a:r>
          </a:p>
        </p:txBody>
      </p:sp>
    </p:spTree>
    <p:extLst>
      <p:ext uri="{BB962C8B-B14F-4D97-AF65-F5344CB8AC3E}">
        <p14:creationId xmlns:p14="http://schemas.microsoft.com/office/powerpoint/2010/main" val="7512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r>
              <a:rPr lang="en-US" dirty="0"/>
              <a:t>Moodle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150 points</a:t>
            </a:r>
          </a:p>
          <a:p>
            <a:r>
              <a:rPr lang="en-US" sz="2800" dirty="0"/>
              <a:t>Exam 1 was 90 points, Exam 2 was 120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615-5962-4B4F-96EE-C800B27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4E3-923E-4CAE-9E43-C2A257E3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cover the entire course</a:t>
            </a:r>
          </a:p>
          <a:p>
            <a:r>
              <a:rPr lang="en-US" dirty="0"/>
              <a:t>But more emphasis from things after Exam 2:</a:t>
            </a:r>
          </a:p>
          <a:p>
            <a:pPr lvl="1"/>
            <a:r>
              <a:rPr lang="en-US" dirty="0"/>
              <a:t>Interpreter</a:t>
            </a:r>
          </a:p>
          <a:p>
            <a:pPr lvl="2"/>
            <a:r>
              <a:rPr lang="en-US" dirty="0"/>
              <a:t>How did your team do this?</a:t>
            </a:r>
          </a:p>
          <a:p>
            <a:pPr lvl="2"/>
            <a:r>
              <a:rPr lang="en-US" dirty="0"/>
              <a:t>Add new features to the interpreted language.</a:t>
            </a:r>
          </a:p>
          <a:p>
            <a:pPr lvl="1"/>
            <a:r>
              <a:rPr lang="en-US" dirty="0"/>
              <a:t>CPS, call/cc, imperative form</a:t>
            </a:r>
          </a:p>
          <a:p>
            <a:pPr lvl="2"/>
            <a:r>
              <a:rPr lang="en-US" dirty="0"/>
              <a:t>Everyone should know the what and why of imperative form.</a:t>
            </a:r>
          </a:p>
          <a:p>
            <a:pPr lvl="2"/>
            <a:r>
              <a:rPr lang="en-US" dirty="0"/>
              <a:t>Writing code in imperative form will be an extra-credit problem.</a:t>
            </a:r>
          </a:p>
          <a:p>
            <a:pPr lvl="1"/>
            <a:r>
              <a:rPr lang="en-US" dirty="0"/>
              <a:t>Engines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26703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8BD-EA5A-4840-84D3-56BC36A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15A7-B7FB-4E93-81A6-3FBA4E5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5169B-937D-493D-B5BC-4AE2B37A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7175"/>
            <a:ext cx="90297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120-CDED-4115-BDD3-D670787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DC3-5BC6-466B-A76C-8248AC8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FABF-F6B0-40F0-8BC9-4F5AA105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17306</TotalTime>
  <Words>2024</Words>
  <Application>Microsoft Office PowerPoint</Application>
  <PresentationFormat>Widescreen</PresentationFormat>
  <Paragraphs>227</Paragraphs>
  <Slides>20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Courier New</vt:lpstr>
      <vt:lpstr>Default Design</vt:lpstr>
      <vt:lpstr>CSSE 304   Day 35 </vt:lpstr>
      <vt:lpstr>How can we implement this? (hint: call/cc)</vt:lpstr>
      <vt:lpstr>Ref params</vt:lpstr>
      <vt:lpstr>Final exam format</vt:lpstr>
      <vt:lpstr>Final exam material</vt:lpstr>
      <vt:lpstr>PowerPoint Presentation</vt:lpstr>
      <vt:lpstr>PowerPoint Presentation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99</cp:revision>
  <cp:lastPrinted>2021-02-11T12:25:20Z</cp:lastPrinted>
  <dcterms:created xsi:type="dcterms:W3CDTF">2003-10-20T17:10:23Z</dcterms:created>
  <dcterms:modified xsi:type="dcterms:W3CDTF">2022-02-10T19:16:29Z</dcterms:modified>
</cp:coreProperties>
</file>