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426" r:id="rId3"/>
    <p:sldId id="418" r:id="rId4"/>
    <p:sldId id="424" r:id="rId5"/>
    <p:sldId id="381" r:id="rId6"/>
    <p:sldId id="382" r:id="rId7"/>
    <p:sldId id="383" r:id="rId8"/>
    <p:sldId id="384" r:id="rId9"/>
    <p:sldId id="390" r:id="rId10"/>
    <p:sldId id="387" r:id="rId11"/>
    <p:sldId id="388" r:id="rId12"/>
    <p:sldId id="357" r:id="rId13"/>
    <p:sldId id="425" r:id="rId1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5" autoAdjust="0"/>
    <p:restoredTop sz="84334" autoAdjust="0"/>
  </p:normalViewPr>
  <p:slideViewPr>
    <p:cSldViewPr>
      <p:cViewPr varScale="1">
        <p:scale>
          <a:sx n="72" d="100"/>
          <a:sy n="72" d="100"/>
        </p:scale>
        <p:origin x="84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00781A5-3D3E-4E6C-BE04-DB8B7B9FCD3D}"/>
    <pc:docChg chg="modSld">
      <pc:chgData name="Hewner, Mike" userId="7f3f83dd-6dfb-4127-a87f-c1714bd4fac9" providerId="ADAL" clId="{E00781A5-3D3E-4E6C-BE04-DB8B7B9FCD3D}" dt="2021-12-13T18:58:52.729" v="102" actId="20577"/>
      <pc:docMkLst>
        <pc:docMk/>
      </pc:docMkLst>
      <pc:sldChg chg="modSp mod">
        <pc:chgData name="Hewner, Mike" userId="7f3f83dd-6dfb-4127-a87f-c1714bd4fac9" providerId="ADAL" clId="{E00781A5-3D3E-4E6C-BE04-DB8B7B9FCD3D}" dt="2021-12-13T18:58:52.729" v="102" actId="20577"/>
        <pc:sldMkLst>
          <pc:docMk/>
          <pc:sldMk cId="0" sldId="257"/>
        </pc:sldMkLst>
        <pc:spChg chg="mod">
          <ac:chgData name="Hewner, Mike" userId="7f3f83dd-6dfb-4127-a87f-c1714bd4fac9" providerId="ADAL" clId="{E00781A5-3D3E-4E6C-BE04-DB8B7B9FCD3D}" dt="2021-12-13T18:58:52.729" v="102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modSp mod">
        <pc:chgData name="Hewner, Mike" userId="7f3f83dd-6dfb-4127-a87f-c1714bd4fac9" providerId="ADAL" clId="{E00781A5-3D3E-4E6C-BE04-DB8B7B9FCD3D}" dt="2021-12-13T14:51:20.974" v="72" actId="20577"/>
        <pc:sldMkLst>
          <pc:docMk/>
          <pc:sldMk cId="267120035" sldId="426"/>
        </pc:sldMkLst>
        <pc:spChg chg="mod">
          <ac:chgData name="Hewner, Mike" userId="7f3f83dd-6dfb-4127-a87f-c1714bd4fac9" providerId="ADAL" clId="{E00781A5-3D3E-4E6C-BE04-DB8B7B9FCD3D}" dt="2021-12-13T14:51:20.974" v="72" actId="20577"/>
          <ac:spMkLst>
            <pc:docMk/>
            <pc:sldMk cId="267120035" sldId="426"/>
            <ac:spMk id="3" creationId="{0255C66F-5979-449D-ACE3-7C39EB3F9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schemewiki.org/?object-oriented-programm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sz="6000" dirty="0"/>
              <a:t>CSSE 304 Day 9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89150"/>
            <a:ext cx="9144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Two A6/A7 solutions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"OOP" in Scheme?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ArrayList exercise</a:t>
            </a:r>
            <a:br>
              <a:rPr lang="en-US" sz="44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Live coding today!</a:t>
            </a:r>
            <a:br>
              <a:rPr lang="en-US" dirty="0"/>
            </a:br>
            <a:r>
              <a:rPr lang="en-US" dirty="0"/>
              <a:t>You may want to get the starting code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ClassMaterials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/OOP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pic>
        <p:nvPicPr>
          <p:cNvPr id="423939" name="Picture 3" descr="recursion-psychiatr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95651" y="990600"/>
            <a:ext cx="5146675" cy="586740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53D-BE8B-4A8B-9CB3-BC5A7A7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39825"/>
          </a:xfrm>
        </p:spPr>
        <p:txBody>
          <a:bodyPr/>
          <a:lstStyle/>
          <a:p>
            <a:r>
              <a:rPr lang="en-US" dirty="0"/>
              <a:t>An “ArrayList”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7E5F-D3A5-434E-A0B1-A2144285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3275"/>
            <a:ext cx="10972800" cy="4530725"/>
          </a:xfrm>
        </p:spPr>
        <p:txBody>
          <a:bodyPr/>
          <a:lstStyle/>
          <a:p>
            <a:r>
              <a:rPr lang="en-US" dirty="0"/>
              <a:t>Let’s make a class that has some of the functionality of the Java ArrayList class.</a:t>
            </a:r>
          </a:p>
          <a:p>
            <a:r>
              <a:rPr lang="en-US" dirty="0"/>
              <a:t>For starters: implement constructor, (add obj), (add obj n)</a:t>
            </a:r>
          </a:p>
          <a:p>
            <a:r>
              <a:rPr lang="en-US" dirty="0"/>
              <a:t>Needed fields?             Initial values?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to do when there’s no </a:t>
            </a:r>
            <a:br>
              <a:rPr lang="en-US" dirty="0"/>
            </a:br>
            <a:r>
              <a:rPr lang="en-US" dirty="0"/>
              <a:t>room to add another object?</a:t>
            </a:r>
          </a:p>
          <a:p>
            <a:r>
              <a:rPr lang="en-US" dirty="0"/>
              <a:t>Let’s write some code!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D73A-053D-4846-834C-DF3D1576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42" y="4800600"/>
            <a:ext cx="6754469" cy="1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423C-B1E1-4A60-A212-F75B955B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Scheme-a-thon is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C66F-5979-449D-ACE3-7C39EB3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658600" cy="4530725"/>
          </a:xfrm>
        </p:spPr>
        <p:txBody>
          <a:bodyPr/>
          <a:lstStyle/>
          <a:p>
            <a:r>
              <a:rPr lang="en-US" dirty="0"/>
              <a:t>Congratulations.  You made it through!</a:t>
            </a:r>
          </a:p>
          <a:p>
            <a:r>
              <a:rPr lang="en-US" dirty="0"/>
              <a:t>Things should be a little quieter, but the assignments will be bigger</a:t>
            </a:r>
          </a:p>
        </p:txBody>
      </p:sp>
    </p:spTree>
    <p:extLst>
      <p:ext uri="{BB962C8B-B14F-4D97-AF65-F5344CB8AC3E}">
        <p14:creationId xmlns:p14="http://schemas.microsoft.com/office/powerpoint/2010/main" val="2671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AA9-AED1-4E2D-B728-841E803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group-by-n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8BB-620B-424E-A57C-E432801D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18B5-8BC6-4367-B7E0-C175942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17638"/>
            <a:ext cx="8534400" cy="54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4406901"/>
            <a:ext cx="8077200" cy="1362075"/>
          </a:xfrm>
        </p:spPr>
        <p:txBody>
          <a:bodyPr/>
          <a:lstStyle/>
          <a:p>
            <a:r>
              <a:rPr lang="en-US" dirty="0"/>
              <a:t>How might we do OOP IN SCHEME, using only things that we have seen so far?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286001"/>
            <a:ext cx="7772400" cy="1500187"/>
          </a:xfrm>
        </p:spPr>
        <p:txBody>
          <a:bodyPr/>
          <a:lstStyle/>
          <a:p>
            <a:r>
              <a:rPr lang="en-US" sz="2800" dirty="0"/>
              <a:t>          Constructing objects</a:t>
            </a:r>
          </a:p>
          <a:p>
            <a:r>
              <a:rPr lang="en-US" sz="2800" dirty="0"/>
              <a:t>                                "fields"</a:t>
            </a:r>
          </a:p>
          <a:p>
            <a:r>
              <a:rPr lang="en-US" sz="2800" dirty="0"/>
              <a:t>                                "methods"</a:t>
            </a:r>
          </a:p>
          <a:p>
            <a:r>
              <a:rPr lang="en-US" sz="2800" dirty="0"/>
              <a:t>                                 method arguments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1128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http://community.schemewiki.org/?object-oriented-programming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442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"OO Programming" in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7772400" cy="4953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need to find a way to encapsulate "fields" and "methods", so that fields can only be accessed/changed by using the methods.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can represent an object by a _____.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"Fields" are persistent local variables.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A "method name" is the first argument to the "object" procedure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 "method arguments" are the other arguments to the procedure.</a:t>
            </a:r>
          </a:p>
        </p:txBody>
      </p:sp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15734</TotalTime>
  <Words>791</Words>
  <Application>Microsoft Office PowerPoint</Application>
  <PresentationFormat>Widescreen</PresentationFormat>
  <Paragraphs>85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Courier New</vt:lpstr>
      <vt:lpstr>Wingdings</vt:lpstr>
      <vt:lpstr>Orbit</vt:lpstr>
      <vt:lpstr>CSSE 304 Day 9</vt:lpstr>
      <vt:lpstr>Scheme-a-thon is Done!</vt:lpstr>
      <vt:lpstr>group-by-n solution</vt:lpstr>
      <vt:lpstr>qsort solution (Swi Bhanghi)</vt:lpstr>
      <vt:lpstr>How might we do OOP IN SCHEME, using only things that we have seen so far?</vt:lpstr>
      <vt:lpstr>"OO Programming" in Scheme</vt:lpstr>
      <vt:lpstr>PowerPoint Presentation</vt:lpstr>
      <vt:lpstr>Encapsulation: Creating "objects" in a mostly functional language</vt:lpstr>
      <vt:lpstr>Encapsulation: Creating "objects" in a mostly functional language</vt:lpstr>
      <vt:lpstr>HW 8 Preview</vt:lpstr>
      <vt:lpstr>HW 8 Preview</vt:lpstr>
      <vt:lpstr>Interlude</vt:lpstr>
      <vt:lpstr>An “ArrayList” class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207</cp:revision>
  <cp:lastPrinted>2019-12-13T18:54:45Z</cp:lastPrinted>
  <dcterms:created xsi:type="dcterms:W3CDTF">2002-09-17T12:37:32Z</dcterms:created>
  <dcterms:modified xsi:type="dcterms:W3CDTF">2021-12-13T18:59:01Z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