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04" r:id="rId2"/>
    <p:sldId id="456" r:id="rId3"/>
    <p:sldId id="457" r:id="rId4"/>
    <p:sldId id="378" r:id="rId5"/>
    <p:sldId id="453" r:id="rId6"/>
    <p:sldId id="455"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454" r:id="rId28"/>
    <p:sldId id="401" r:id="rId29"/>
    <p:sldId id="400" r:id="rId30"/>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FFFF"/>
    <a:srgbClr val="D2C1A2"/>
    <a:srgbClr val="0033CC"/>
    <a:srgbClr val="FF3300"/>
    <a:srgbClr val="99CCFF"/>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p:cViewPr varScale="1">
        <p:scale>
          <a:sx n="137" d="100"/>
          <a:sy n="137" d="100"/>
        </p:scale>
        <p:origin x="714" y="15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wner, Mike" userId="7f3f83dd-6dfb-4127-a87f-c1714bd4fac9" providerId="ADAL" clId="{0BFB2295-5BD8-4317-B4D2-52CE0DAFAEB3}"/>
    <pc:docChg chg="custSel addSld delSld modSld">
      <pc:chgData name="Hewner, Mike" userId="7f3f83dd-6dfb-4127-a87f-c1714bd4fac9" providerId="ADAL" clId="{0BFB2295-5BD8-4317-B4D2-52CE0DAFAEB3}" dt="2021-11-11T15:55:42.083" v="1348" actId="20577"/>
      <pc:docMkLst>
        <pc:docMk/>
      </pc:docMkLst>
      <pc:sldChg chg="modSp mod">
        <pc:chgData name="Hewner, Mike" userId="7f3f83dd-6dfb-4127-a87f-c1714bd4fac9" providerId="ADAL" clId="{0BFB2295-5BD8-4317-B4D2-52CE0DAFAEB3}" dt="2021-11-11T15:55:42.083" v="1348" actId="20577"/>
        <pc:sldMkLst>
          <pc:docMk/>
          <pc:sldMk cId="0" sldId="304"/>
        </pc:sldMkLst>
        <pc:spChg chg="mod">
          <ac:chgData name="Hewner, Mike" userId="7f3f83dd-6dfb-4127-a87f-c1714bd4fac9" providerId="ADAL" clId="{0BFB2295-5BD8-4317-B4D2-52CE0DAFAEB3}" dt="2021-11-11T15:55:42.083" v="1348" actId="20577"/>
          <ac:spMkLst>
            <pc:docMk/>
            <pc:sldMk cId="0" sldId="304"/>
            <ac:spMk id="61443" creationId="{00000000-0000-0000-0000-000000000000}"/>
          </ac:spMkLst>
        </pc:spChg>
      </pc:sldChg>
      <pc:sldChg chg="del">
        <pc:chgData name="Hewner, Mike" userId="7f3f83dd-6dfb-4127-a87f-c1714bd4fac9" providerId="ADAL" clId="{0BFB2295-5BD8-4317-B4D2-52CE0DAFAEB3}" dt="2021-11-11T14:40:24.274" v="0" actId="2696"/>
        <pc:sldMkLst>
          <pc:docMk/>
          <pc:sldMk cId="411167819" sldId="378"/>
        </pc:sldMkLst>
      </pc:sldChg>
      <pc:sldChg chg="add">
        <pc:chgData name="Hewner, Mike" userId="7f3f83dd-6dfb-4127-a87f-c1714bd4fac9" providerId="ADAL" clId="{0BFB2295-5BD8-4317-B4D2-52CE0DAFAEB3}" dt="2021-11-11T14:40:31.032" v="1"/>
        <pc:sldMkLst>
          <pc:docMk/>
          <pc:sldMk cId="810649289" sldId="378"/>
        </pc:sldMkLst>
      </pc:sldChg>
      <pc:sldChg chg="del">
        <pc:chgData name="Hewner, Mike" userId="7f3f83dd-6dfb-4127-a87f-c1714bd4fac9" providerId="ADAL" clId="{0BFB2295-5BD8-4317-B4D2-52CE0DAFAEB3}" dt="2021-11-11T14:40:24.274" v="0" actId="2696"/>
        <pc:sldMkLst>
          <pc:docMk/>
          <pc:sldMk cId="376017762" sldId="379"/>
        </pc:sldMkLst>
      </pc:sldChg>
      <pc:sldChg chg="add">
        <pc:chgData name="Hewner, Mike" userId="7f3f83dd-6dfb-4127-a87f-c1714bd4fac9" providerId="ADAL" clId="{0BFB2295-5BD8-4317-B4D2-52CE0DAFAEB3}" dt="2021-11-11T14:40:31.032" v="1"/>
        <pc:sldMkLst>
          <pc:docMk/>
          <pc:sldMk cId="2532260538" sldId="379"/>
        </pc:sldMkLst>
      </pc:sldChg>
      <pc:sldChg chg="add">
        <pc:chgData name="Hewner, Mike" userId="7f3f83dd-6dfb-4127-a87f-c1714bd4fac9" providerId="ADAL" clId="{0BFB2295-5BD8-4317-B4D2-52CE0DAFAEB3}" dt="2021-11-11T14:40:31.032" v="1"/>
        <pc:sldMkLst>
          <pc:docMk/>
          <pc:sldMk cId="2990101727" sldId="380"/>
        </pc:sldMkLst>
      </pc:sldChg>
      <pc:sldChg chg="del">
        <pc:chgData name="Hewner, Mike" userId="7f3f83dd-6dfb-4127-a87f-c1714bd4fac9" providerId="ADAL" clId="{0BFB2295-5BD8-4317-B4D2-52CE0DAFAEB3}" dt="2021-11-11T14:40:24.274" v="0" actId="2696"/>
        <pc:sldMkLst>
          <pc:docMk/>
          <pc:sldMk cId="3235431519" sldId="380"/>
        </pc:sldMkLst>
      </pc:sldChg>
      <pc:sldChg chg="add">
        <pc:chgData name="Hewner, Mike" userId="7f3f83dd-6dfb-4127-a87f-c1714bd4fac9" providerId="ADAL" clId="{0BFB2295-5BD8-4317-B4D2-52CE0DAFAEB3}" dt="2021-11-11T14:40:31.032" v="1"/>
        <pc:sldMkLst>
          <pc:docMk/>
          <pc:sldMk cId="129248325" sldId="381"/>
        </pc:sldMkLst>
      </pc:sldChg>
      <pc:sldChg chg="del">
        <pc:chgData name="Hewner, Mike" userId="7f3f83dd-6dfb-4127-a87f-c1714bd4fac9" providerId="ADAL" clId="{0BFB2295-5BD8-4317-B4D2-52CE0DAFAEB3}" dt="2021-11-11T14:40:24.274" v="0" actId="2696"/>
        <pc:sldMkLst>
          <pc:docMk/>
          <pc:sldMk cId="3383351427" sldId="381"/>
        </pc:sldMkLst>
      </pc:sldChg>
      <pc:sldChg chg="del">
        <pc:chgData name="Hewner, Mike" userId="7f3f83dd-6dfb-4127-a87f-c1714bd4fac9" providerId="ADAL" clId="{0BFB2295-5BD8-4317-B4D2-52CE0DAFAEB3}" dt="2021-11-11T14:40:24.274" v="0" actId="2696"/>
        <pc:sldMkLst>
          <pc:docMk/>
          <pc:sldMk cId="2652551239" sldId="382"/>
        </pc:sldMkLst>
      </pc:sldChg>
      <pc:sldChg chg="add">
        <pc:chgData name="Hewner, Mike" userId="7f3f83dd-6dfb-4127-a87f-c1714bd4fac9" providerId="ADAL" clId="{0BFB2295-5BD8-4317-B4D2-52CE0DAFAEB3}" dt="2021-11-11T14:40:31.032" v="1"/>
        <pc:sldMkLst>
          <pc:docMk/>
          <pc:sldMk cId="3277046316" sldId="382"/>
        </pc:sldMkLst>
      </pc:sldChg>
      <pc:sldChg chg="del">
        <pc:chgData name="Hewner, Mike" userId="7f3f83dd-6dfb-4127-a87f-c1714bd4fac9" providerId="ADAL" clId="{0BFB2295-5BD8-4317-B4D2-52CE0DAFAEB3}" dt="2021-11-11T14:40:24.274" v="0" actId="2696"/>
        <pc:sldMkLst>
          <pc:docMk/>
          <pc:sldMk cId="956136959" sldId="383"/>
        </pc:sldMkLst>
      </pc:sldChg>
      <pc:sldChg chg="add">
        <pc:chgData name="Hewner, Mike" userId="7f3f83dd-6dfb-4127-a87f-c1714bd4fac9" providerId="ADAL" clId="{0BFB2295-5BD8-4317-B4D2-52CE0DAFAEB3}" dt="2021-11-11T14:40:31.032" v="1"/>
        <pc:sldMkLst>
          <pc:docMk/>
          <pc:sldMk cId="3451989462" sldId="383"/>
        </pc:sldMkLst>
      </pc:sldChg>
      <pc:sldChg chg="del">
        <pc:chgData name="Hewner, Mike" userId="7f3f83dd-6dfb-4127-a87f-c1714bd4fac9" providerId="ADAL" clId="{0BFB2295-5BD8-4317-B4D2-52CE0DAFAEB3}" dt="2021-11-11T14:40:24.274" v="0" actId="2696"/>
        <pc:sldMkLst>
          <pc:docMk/>
          <pc:sldMk cId="1307302074" sldId="384"/>
        </pc:sldMkLst>
      </pc:sldChg>
      <pc:sldChg chg="add">
        <pc:chgData name="Hewner, Mike" userId="7f3f83dd-6dfb-4127-a87f-c1714bd4fac9" providerId="ADAL" clId="{0BFB2295-5BD8-4317-B4D2-52CE0DAFAEB3}" dt="2021-11-11T14:40:31.032" v="1"/>
        <pc:sldMkLst>
          <pc:docMk/>
          <pc:sldMk cId="3185611683" sldId="384"/>
        </pc:sldMkLst>
      </pc:sldChg>
      <pc:sldChg chg="add">
        <pc:chgData name="Hewner, Mike" userId="7f3f83dd-6dfb-4127-a87f-c1714bd4fac9" providerId="ADAL" clId="{0BFB2295-5BD8-4317-B4D2-52CE0DAFAEB3}" dt="2021-11-11T14:40:31.032" v="1"/>
        <pc:sldMkLst>
          <pc:docMk/>
          <pc:sldMk cId="139610595" sldId="385"/>
        </pc:sldMkLst>
      </pc:sldChg>
      <pc:sldChg chg="del">
        <pc:chgData name="Hewner, Mike" userId="7f3f83dd-6dfb-4127-a87f-c1714bd4fac9" providerId="ADAL" clId="{0BFB2295-5BD8-4317-B4D2-52CE0DAFAEB3}" dt="2021-11-11T14:40:24.274" v="0" actId="2696"/>
        <pc:sldMkLst>
          <pc:docMk/>
          <pc:sldMk cId="2002810934" sldId="385"/>
        </pc:sldMkLst>
      </pc:sldChg>
      <pc:sldChg chg="add">
        <pc:chgData name="Hewner, Mike" userId="7f3f83dd-6dfb-4127-a87f-c1714bd4fac9" providerId="ADAL" clId="{0BFB2295-5BD8-4317-B4D2-52CE0DAFAEB3}" dt="2021-11-11T14:40:31.032" v="1"/>
        <pc:sldMkLst>
          <pc:docMk/>
          <pc:sldMk cId="1136878194" sldId="386"/>
        </pc:sldMkLst>
      </pc:sldChg>
      <pc:sldChg chg="del">
        <pc:chgData name="Hewner, Mike" userId="7f3f83dd-6dfb-4127-a87f-c1714bd4fac9" providerId="ADAL" clId="{0BFB2295-5BD8-4317-B4D2-52CE0DAFAEB3}" dt="2021-11-11T14:40:24.274" v="0" actId="2696"/>
        <pc:sldMkLst>
          <pc:docMk/>
          <pc:sldMk cId="2625017002" sldId="386"/>
        </pc:sldMkLst>
      </pc:sldChg>
      <pc:sldChg chg="add">
        <pc:chgData name="Hewner, Mike" userId="7f3f83dd-6dfb-4127-a87f-c1714bd4fac9" providerId="ADAL" clId="{0BFB2295-5BD8-4317-B4D2-52CE0DAFAEB3}" dt="2021-11-11T14:40:31.032" v="1"/>
        <pc:sldMkLst>
          <pc:docMk/>
          <pc:sldMk cId="1697672594" sldId="387"/>
        </pc:sldMkLst>
      </pc:sldChg>
      <pc:sldChg chg="del">
        <pc:chgData name="Hewner, Mike" userId="7f3f83dd-6dfb-4127-a87f-c1714bd4fac9" providerId="ADAL" clId="{0BFB2295-5BD8-4317-B4D2-52CE0DAFAEB3}" dt="2021-11-11T14:40:24.274" v="0" actId="2696"/>
        <pc:sldMkLst>
          <pc:docMk/>
          <pc:sldMk cId="3916388527" sldId="387"/>
        </pc:sldMkLst>
      </pc:sldChg>
      <pc:sldChg chg="add">
        <pc:chgData name="Hewner, Mike" userId="7f3f83dd-6dfb-4127-a87f-c1714bd4fac9" providerId="ADAL" clId="{0BFB2295-5BD8-4317-B4D2-52CE0DAFAEB3}" dt="2021-11-11T14:40:31.032" v="1"/>
        <pc:sldMkLst>
          <pc:docMk/>
          <pc:sldMk cId="3152717183" sldId="388"/>
        </pc:sldMkLst>
      </pc:sldChg>
      <pc:sldChg chg="del">
        <pc:chgData name="Hewner, Mike" userId="7f3f83dd-6dfb-4127-a87f-c1714bd4fac9" providerId="ADAL" clId="{0BFB2295-5BD8-4317-B4D2-52CE0DAFAEB3}" dt="2021-11-11T14:40:24.274" v="0" actId="2696"/>
        <pc:sldMkLst>
          <pc:docMk/>
          <pc:sldMk cId="3548991072" sldId="388"/>
        </pc:sldMkLst>
      </pc:sldChg>
      <pc:sldChg chg="del">
        <pc:chgData name="Hewner, Mike" userId="7f3f83dd-6dfb-4127-a87f-c1714bd4fac9" providerId="ADAL" clId="{0BFB2295-5BD8-4317-B4D2-52CE0DAFAEB3}" dt="2021-11-11T14:40:24.274" v="0" actId="2696"/>
        <pc:sldMkLst>
          <pc:docMk/>
          <pc:sldMk cId="3401134231" sldId="389"/>
        </pc:sldMkLst>
      </pc:sldChg>
      <pc:sldChg chg="add">
        <pc:chgData name="Hewner, Mike" userId="7f3f83dd-6dfb-4127-a87f-c1714bd4fac9" providerId="ADAL" clId="{0BFB2295-5BD8-4317-B4D2-52CE0DAFAEB3}" dt="2021-11-11T14:40:31.032" v="1"/>
        <pc:sldMkLst>
          <pc:docMk/>
          <pc:sldMk cId="3899835771" sldId="389"/>
        </pc:sldMkLst>
      </pc:sldChg>
      <pc:sldChg chg="del">
        <pc:chgData name="Hewner, Mike" userId="7f3f83dd-6dfb-4127-a87f-c1714bd4fac9" providerId="ADAL" clId="{0BFB2295-5BD8-4317-B4D2-52CE0DAFAEB3}" dt="2021-11-11T14:40:24.274" v="0" actId="2696"/>
        <pc:sldMkLst>
          <pc:docMk/>
          <pc:sldMk cId="686266529" sldId="390"/>
        </pc:sldMkLst>
      </pc:sldChg>
      <pc:sldChg chg="add">
        <pc:chgData name="Hewner, Mike" userId="7f3f83dd-6dfb-4127-a87f-c1714bd4fac9" providerId="ADAL" clId="{0BFB2295-5BD8-4317-B4D2-52CE0DAFAEB3}" dt="2021-11-11T14:40:31.032" v="1"/>
        <pc:sldMkLst>
          <pc:docMk/>
          <pc:sldMk cId="3552428195" sldId="390"/>
        </pc:sldMkLst>
      </pc:sldChg>
      <pc:sldChg chg="add">
        <pc:chgData name="Hewner, Mike" userId="7f3f83dd-6dfb-4127-a87f-c1714bd4fac9" providerId="ADAL" clId="{0BFB2295-5BD8-4317-B4D2-52CE0DAFAEB3}" dt="2021-11-11T14:40:31.032" v="1"/>
        <pc:sldMkLst>
          <pc:docMk/>
          <pc:sldMk cId="2785939731" sldId="391"/>
        </pc:sldMkLst>
      </pc:sldChg>
      <pc:sldChg chg="del">
        <pc:chgData name="Hewner, Mike" userId="7f3f83dd-6dfb-4127-a87f-c1714bd4fac9" providerId="ADAL" clId="{0BFB2295-5BD8-4317-B4D2-52CE0DAFAEB3}" dt="2021-11-11T14:40:24.274" v="0" actId="2696"/>
        <pc:sldMkLst>
          <pc:docMk/>
          <pc:sldMk cId="3046079731" sldId="391"/>
        </pc:sldMkLst>
      </pc:sldChg>
      <pc:sldChg chg="add">
        <pc:chgData name="Hewner, Mike" userId="7f3f83dd-6dfb-4127-a87f-c1714bd4fac9" providerId="ADAL" clId="{0BFB2295-5BD8-4317-B4D2-52CE0DAFAEB3}" dt="2021-11-11T14:40:31.032" v="1"/>
        <pc:sldMkLst>
          <pc:docMk/>
          <pc:sldMk cId="891612222" sldId="392"/>
        </pc:sldMkLst>
      </pc:sldChg>
      <pc:sldChg chg="del">
        <pc:chgData name="Hewner, Mike" userId="7f3f83dd-6dfb-4127-a87f-c1714bd4fac9" providerId="ADAL" clId="{0BFB2295-5BD8-4317-B4D2-52CE0DAFAEB3}" dt="2021-11-11T14:40:24.274" v="0" actId="2696"/>
        <pc:sldMkLst>
          <pc:docMk/>
          <pc:sldMk cId="1254299331" sldId="392"/>
        </pc:sldMkLst>
      </pc:sldChg>
      <pc:sldChg chg="del">
        <pc:chgData name="Hewner, Mike" userId="7f3f83dd-6dfb-4127-a87f-c1714bd4fac9" providerId="ADAL" clId="{0BFB2295-5BD8-4317-B4D2-52CE0DAFAEB3}" dt="2021-11-11T14:40:24.274" v="0" actId="2696"/>
        <pc:sldMkLst>
          <pc:docMk/>
          <pc:sldMk cId="1521699750" sldId="393"/>
        </pc:sldMkLst>
      </pc:sldChg>
      <pc:sldChg chg="add">
        <pc:chgData name="Hewner, Mike" userId="7f3f83dd-6dfb-4127-a87f-c1714bd4fac9" providerId="ADAL" clId="{0BFB2295-5BD8-4317-B4D2-52CE0DAFAEB3}" dt="2021-11-11T14:40:31.032" v="1"/>
        <pc:sldMkLst>
          <pc:docMk/>
          <pc:sldMk cId="4117305652" sldId="393"/>
        </pc:sldMkLst>
      </pc:sldChg>
      <pc:sldChg chg="add">
        <pc:chgData name="Hewner, Mike" userId="7f3f83dd-6dfb-4127-a87f-c1714bd4fac9" providerId="ADAL" clId="{0BFB2295-5BD8-4317-B4D2-52CE0DAFAEB3}" dt="2021-11-11T14:40:31.032" v="1"/>
        <pc:sldMkLst>
          <pc:docMk/>
          <pc:sldMk cId="662006058" sldId="394"/>
        </pc:sldMkLst>
      </pc:sldChg>
      <pc:sldChg chg="del">
        <pc:chgData name="Hewner, Mike" userId="7f3f83dd-6dfb-4127-a87f-c1714bd4fac9" providerId="ADAL" clId="{0BFB2295-5BD8-4317-B4D2-52CE0DAFAEB3}" dt="2021-11-11T14:40:24.274" v="0" actId="2696"/>
        <pc:sldMkLst>
          <pc:docMk/>
          <pc:sldMk cId="922723869" sldId="394"/>
        </pc:sldMkLst>
      </pc:sldChg>
      <pc:sldChg chg="del">
        <pc:chgData name="Hewner, Mike" userId="7f3f83dd-6dfb-4127-a87f-c1714bd4fac9" providerId="ADAL" clId="{0BFB2295-5BD8-4317-B4D2-52CE0DAFAEB3}" dt="2021-11-11T14:40:24.274" v="0" actId="2696"/>
        <pc:sldMkLst>
          <pc:docMk/>
          <pc:sldMk cId="1921174800" sldId="395"/>
        </pc:sldMkLst>
      </pc:sldChg>
      <pc:sldChg chg="add">
        <pc:chgData name="Hewner, Mike" userId="7f3f83dd-6dfb-4127-a87f-c1714bd4fac9" providerId="ADAL" clId="{0BFB2295-5BD8-4317-B4D2-52CE0DAFAEB3}" dt="2021-11-11T14:40:31.032" v="1"/>
        <pc:sldMkLst>
          <pc:docMk/>
          <pc:sldMk cId="2395846445" sldId="395"/>
        </pc:sldMkLst>
      </pc:sldChg>
      <pc:sldChg chg="del">
        <pc:chgData name="Hewner, Mike" userId="7f3f83dd-6dfb-4127-a87f-c1714bd4fac9" providerId="ADAL" clId="{0BFB2295-5BD8-4317-B4D2-52CE0DAFAEB3}" dt="2021-11-11T14:40:24.274" v="0" actId="2696"/>
        <pc:sldMkLst>
          <pc:docMk/>
          <pc:sldMk cId="1232187089" sldId="396"/>
        </pc:sldMkLst>
      </pc:sldChg>
      <pc:sldChg chg="add">
        <pc:chgData name="Hewner, Mike" userId="7f3f83dd-6dfb-4127-a87f-c1714bd4fac9" providerId="ADAL" clId="{0BFB2295-5BD8-4317-B4D2-52CE0DAFAEB3}" dt="2021-11-11T14:40:31.032" v="1"/>
        <pc:sldMkLst>
          <pc:docMk/>
          <pc:sldMk cId="1577671595" sldId="396"/>
        </pc:sldMkLst>
      </pc:sldChg>
      <pc:sldChg chg="del">
        <pc:chgData name="Hewner, Mike" userId="7f3f83dd-6dfb-4127-a87f-c1714bd4fac9" providerId="ADAL" clId="{0BFB2295-5BD8-4317-B4D2-52CE0DAFAEB3}" dt="2021-11-11T14:40:24.274" v="0" actId="2696"/>
        <pc:sldMkLst>
          <pc:docMk/>
          <pc:sldMk cId="2039000614" sldId="397"/>
        </pc:sldMkLst>
      </pc:sldChg>
      <pc:sldChg chg="add">
        <pc:chgData name="Hewner, Mike" userId="7f3f83dd-6dfb-4127-a87f-c1714bd4fac9" providerId="ADAL" clId="{0BFB2295-5BD8-4317-B4D2-52CE0DAFAEB3}" dt="2021-11-11T14:40:31.032" v="1"/>
        <pc:sldMkLst>
          <pc:docMk/>
          <pc:sldMk cId="3377334982" sldId="397"/>
        </pc:sldMkLst>
      </pc:sldChg>
      <pc:sldChg chg="del">
        <pc:chgData name="Hewner, Mike" userId="7f3f83dd-6dfb-4127-a87f-c1714bd4fac9" providerId="ADAL" clId="{0BFB2295-5BD8-4317-B4D2-52CE0DAFAEB3}" dt="2021-11-11T14:40:24.274" v="0" actId="2696"/>
        <pc:sldMkLst>
          <pc:docMk/>
          <pc:sldMk cId="356423784" sldId="398"/>
        </pc:sldMkLst>
      </pc:sldChg>
      <pc:sldChg chg="add">
        <pc:chgData name="Hewner, Mike" userId="7f3f83dd-6dfb-4127-a87f-c1714bd4fac9" providerId="ADAL" clId="{0BFB2295-5BD8-4317-B4D2-52CE0DAFAEB3}" dt="2021-11-11T14:40:31.032" v="1"/>
        <pc:sldMkLst>
          <pc:docMk/>
          <pc:sldMk cId="1207694950" sldId="398"/>
        </pc:sldMkLst>
      </pc:sldChg>
      <pc:sldChg chg="del">
        <pc:chgData name="Hewner, Mike" userId="7f3f83dd-6dfb-4127-a87f-c1714bd4fac9" providerId="ADAL" clId="{0BFB2295-5BD8-4317-B4D2-52CE0DAFAEB3}" dt="2021-11-11T14:40:24.274" v="0" actId="2696"/>
        <pc:sldMkLst>
          <pc:docMk/>
          <pc:sldMk cId="2984195138" sldId="453"/>
        </pc:sldMkLst>
      </pc:sldChg>
      <pc:sldChg chg="add">
        <pc:chgData name="Hewner, Mike" userId="7f3f83dd-6dfb-4127-a87f-c1714bd4fac9" providerId="ADAL" clId="{0BFB2295-5BD8-4317-B4D2-52CE0DAFAEB3}" dt="2021-11-11T14:40:31.032" v="1"/>
        <pc:sldMkLst>
          <pc:docMk/>
          <pc:sldMk cId="3442580525" sldId="453"/>
        </pc:sldMkLst>
      </pc:sldChg>
      <pc:sldChg chg="add">
        <pc:chgData name="Hewner, Mike" userId="7f3f83dd-6dfb-4127-a87f-c1714bd4fac9" providerId="ADAL" clId="{0BFB2295-5BD8-4317-B4D2-52CE0DAFAEB3}" dt="2021-11-11T14:40:31.032" v="1"/>
        <pc:sldMkLst>
          <pc:docMk/>
          <pc:sldMk cId="301188897" sldId="455"/>
        </pc:sldMkLst>
      </pc:sldChg>
      <pc:sldChg chg="del">
        <pc:chgData name="Hewner, Mike" userId="7f3f83dd-6dfb-4127-a87f-c1714bd4fac9" providerId="ADAL" clId="{0BFB2295-5BD8-4317-B4D2-52CE0DAFAEB3}" dt="2021-11-11T14:40:24.274" v="0" actId="2696"/>
        <pc:sldMkLst>
          <pc:docMk/>
          <pc:sldMk cId="1459751919" sldId="455"/>
        </pc:sldMkLst>
      </pc:sldChg>
      <pc:sldChg chg="modSp new mod">
        <pc:chgData name="Hewner, Mike" userId="7f3f83dd-6dfb-4127-a87f-c1714bd4fac9" providerId="ADAL" clId="{0BFB2295-5BD8-4317-B4D2-52CE0DAFAEB3}" dt="2021-11-11T14:52:10.620" v="929" actId="20577"/>
        <pc:sldMkLst>
          <pc:docMk/>
          <pc:sldMk cId="3041442255" sldId="456"/>
        </pc:sldMkLst>
        <pc:spChg chg="mod">
          <ac:chgData name="Hewner, Mike" userId="7f3f83dd-6dfb-4127-a87f-c1714bd4fac9" providerId="ADAL" clId="{0BFB2295-5BD8-4317-B4D2-52CE0DAFAEB3}" dt="2021-11-11T14:41:08.344" v="20" actId="20577"/>
          <ac:spMkLst>
            <pc:docMk/>
            <pc:sldMk cId="3041442255" sldId="456"/>
            <ac:spMk id="2" creationId="{59A33BE2-DEEF-4BCE-BECD-D8427222B76C}"/>
          </ac:spMkLst>
        </pc:spChg>
        <pc:spChg chg="mod">
          <ac:chgData name="Hewner, Mike" userId="7f3f83dd-6dfb-4127-a87f-c1714bd4fac9" providerId="ADAL" clId="{0BFB2295-5BD8-4317-B4D2-52CE0DAFAEB3}" dt="2021-11-11T14:52:10.620" v="929" actId="20577"/>
          <ac:spMkLst>
            <pc:docMk/>
            <pc:sldMk cId="3041442255" sldId="456"/>
            <ac:spMk id="3" creationId="{F443D27E-0E16-482F-B4CC-A5D0813F0C6B}"/>
          </ac:spMkLst>
        </pc:spChg>
      </pc:sldChg>
      <pc:sldChg chg="modSp new mod">
        <pc:chgData name="Hewner, Mike" userId="7f3f83dd-6dfb-4127-a87f-c1714bd4fac9" providerId="ADAL" clId="{0BFB2295-5BD8-4317-B4D2-52CE0DAFAEB3}" dt="2021-11-11T15:51:29.247" v="1327" actId="20577"/>
        <pc:sldMkLst>
          <pc:docMk/>
          <pc:sldMk cId="3737567314" sldId="457"/>
        </pc:sldMkLst>
        <pc:spChg chg="mod">
          <ac:chgData name="Hewner, Mike" userId="7f3f83dd-6dfb-4127-a87f-c1714bd4fac9" providerId="ADAL" clId="{0BFB2295-5BD8-4317-B4D2-52CE0DAFAEB3}" dt="2021-11-11T14:52:52.442" v="976" actId="14100"/>
          <ac:spMkLst>
            <pc:docMk/>
            <pc:sldMk cId="3737567314" sldId="457"/>
            <ac:spMk id="2" creationId="{7B35E25C-9CA5-4A75-9234-1E1EF5D7DDC2}"/>
          </ac:spMkLst>
        </pc:spChg>
        <pc:spChg chg="mod">
          <ac:chgData name="Hewner, Mike" userId="7f3f83dd-6dfb-4127-a87f-c1714bd4fac9" providerId="ADAL" clId="{0BFB2295-5BD8-4317-B4D2-52CE0DAFAEB3}" dt="2021-11-11T15:51:29.247" v="1327" actId="20577"/>
          <ac:spMkLst>
            <pc:docMk/>
            <pc:sldMk cId="3737567314" sldId="457"/>
            <ac:spMk id="3" creationId="{734A4FB0-84B6-4BAA-8B7B-51DB89FBE533}"/>
          </ac:spMkLst>
        </pc:spChg>
      </pc:sldChg>
    </pc:docChg>
  </pc:docChgLst>
  <pc:docChgLst>
    <pc:chgData name="Mike Hewner" userId="7f3f83dd-6dfb-4127-a87f-c1714bd4fac9" providerId="ADAL" clId="{1757374B-378E-457D-BEFA-6C2F4048CEC8}"/>
    <pc:docChg chg="delSld">
      <pc:chgData name="Mike Hewner" userId="7f3f83dd-6dfb-4127-a87f-c1714bd4fac9" providerId="ADAL" clId="{1757374B-378E-457D-BEFA-6C2F4048CEC8}" dt="2022-10-31T13:47:56.073" v="1" actId="47"/>
      <pc:docMkLst>
        <pc:docMk/>
      </pc:docMkLst>
      <pc:sldChg chg="del">
        <pc:chgData name="Mike Hewner" userId="7f3f83dd-6dfb-4127-a87f-c1714bd4fac9" providerId="ADAL" clId="{1757374B-378E-457D-BEFA-6C2F4048CEC8}" dt="2022-10-31T13:47:56.073" v="1" actId="47"/>
        <pc:sldMkLst>
          <pc:docMk/>
          <pc:sldMk cId="3014537070" sldId="448"/>
        </pc:sldMkLst>
      </pc:sldChg>
      <pc:sldChg chg="del">
        <pc:chgData name="Mike Hewner" userId="7f3f83dd-6dfb-4127-a87f-c1714bd4fac9" providerId="ADAL" clId="{1757374B-378E-457D-BEFA-6C2F4048CEC8}" dt="2022-10-31T13:47:56.073" v="1" actId="47"/>
        <pc:sldMkLst>
          <pc:docMk/>
          <pc:sldMk cId="387688988" sldId="450"/>
        </pc:sldMkLst>
      </pc:sldChg>
      <pc:sldChg chg="del">
        <pc:chgData name="Mike Hewner" userId="7f3f83dd-6dfb-4127-a87f-c1714bd4fac9" providerId="ADAL" clId="{1757374B-378E-457D-BEFA-6C2F4048CEC8}" dt="2022-10-31T13:47:56.073" v="1" actId="47"/>
        <pc:sldMkLst>
          <pc:docMk/>
          <pc:sldMk cId="1500992104" sldId="451"/>
        </pc:sldMkLst>
      </pc:sldChg>
      <pc:sldChg chg="del">
        <pc:chgData name="Mike Hewner" userId="7f3f83dd-6dfb-4127-a87f-c1714bd4fac9" providerId="ADAL" clId="{1757374B-378E-457D-BEFA-6C2F4048CEC8}" dt="2022-10-31T13:47:04.952" v="0" actId="47"/>
        <pc:sldMkLst>
          <pc:docMk/>
          <pc:sldMk cId="2142160123" sldId="452"/>
        </pc:sldMkLst>
      </pc:sldChg>
    </pc:docChg>
  </pc:docChgLst>
  <pc:docChgLst>
    <pc:chgData name="Hewner, Mike" userId="7f3f83dd-6dfb-4127-a87f-c1714bd4fac9" providerId="ADAL" clId="{76FEDA98-5770-4FC9-97FA-A79D546FBB83}"/>
    <pc:docChg chg="modSld">
      <pc:chgData name="Hewner, Mike" userId="7f3f83dd-6dfb-4127-a87f-c1714bd4fac9" providerId="ADAL" clId="{76FEDA98-5770-4FC9-97FA-A79D546FBB83}" dt="2022-02-17T15:52:01.625" v="4" actId="20577"/>
      <pc:docMkLst>
        <pc:docMk/>
      </pc:docMkLst>
      <pc:sldChg chg="modSp mod">
        <pc:chgData name="Hewner, Mike" userId="7f3f83dd-6dfb-4127-a87f-c1714bd4fac9" providerId="ADAL" clId="{76FEDA98-5770-4FC9-97FA-A79D546FBB83}" dt="2022-02-17T15:52:01.625" v="4" actId="20577"/>
        <pc:sldMkLst>
          <pc:docMk/>
          <pc:sldMk cId="3041442255" sldId="456"/>
        </pc:sldMkLst>
        <pc:spChg chg="mod">
          <ac:chgData name="Hewner, Mike" userId="7f3f83dd-6dfb-4127-a87f-c1714bd4fac9" providerId="ADAL" clId="{76FEDA98-5770-4FC9-97FA-A79D546FBB83}" dt="2022-02-17T15:52:01.625" v="4" actId="20577"/>
          <ac:spMkLst>
            <pc:docMk/>
            <pc:sldMk cId="3041442255" sldId="456"/>
            <ac:spMk id="3" creationId="{F443D27E-0E16-482F-B4CC-A5D0813F0C6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3" y="1"/>
            <a:ext cx="3170420" cy="480615"/>
          </a:xfrm>
          <a:prstGeom prst="rect">
            <a:avLst/>
          </a:prstGeom>
          <a:noFill/>
          <a:ln w="9525">
            <a:noFill/>
            <a:miter lim="800000"/>
            <a:headEnd/>
            <a:tailEnd/>
          </a:ln>
          <a:effectLst/>
        </p:spPr>
        <p:txBody>
          <a:bodyPr vert="horz" wrap="square" lIns="95877" tIns="47939" rIns="95877" bIns="47939" numCol="1" anchor="t" anchorCtr="0" compatLnSpc="1">
            <a:prstTxWarp prst="textNoShape">
              <a:avLst/>
            </a:prstTxWarp>
          </a:bodyPr>
          <a:lstStyle>
            <a:lvl1pPr defTabSz="958222">
              <a:defRPr sz="1200"/>
            </a:lvl1pPr>
          </a:lstStyle>
          <a:p>
            <a:endParaRPr lang="en-US"/>
          </a:p>
        </p:txBody>
      </p:sp>
      <p:sp>
        <p:nvSpPr>
          <p:cNvPr id="56323" name="Rectangle 3"/>
          <p:cNvSpPr>
            <a:spLocks noGrp="1" noChangeArrowheads="1"/>
          </p:cNvSpPr>
          <p:nvPr>
            <p:ph type="dt" sz="quarter" idx="1"/>
          </p:nvPr>
        </p:nvSpPr>
        <p:spPr bwMode="auto">
          <a:xfrm>
            <a:off x="4143533" y="1"/>
            <a:ext cx="3170420" cy="480615"/>
          </a:xfrm>
          <a:prstGeom prst="rect">
            <a:avLst/>
          </a:prstGeom>
          <a:noFill/>
          <a:ln w="9525">
            <a:noFill/>
            <a:miter lim="800000"/>
            <a:headEnd/>
            <a:tailEnd/>
          </a:ln>
          <a:effectLst/>
        </p:spPr>
        <p:txBody>
          <a:bodyPr vert="horz" wrap="square" lIns="95877" tIns="47939" rIns="95877" bIns="47939" numCol="1" anchor="t" anchorCtr="0" compatLnSpc="1">
            <a:prstTxWarp prst="textNoShape">
              <a:avLst/>
            </a:prstTxWarp>
          </a:bodyPr>
          <a:lstStyle>
            <a:lvl1pPr algn="r" defTabSz="958222">
              <a:defRPr sz="1200"/>
            </a:lvl1pPr>
          </a:lstStyle>
          <a:p>
            <a:endParaRPr lang="en-US"/>
          </a:p>
        </p:txBody>
      </p:sp>
      <p:sp>
        <p:nvSpPr>
          <p:cNvPr id="56324" name="Rectangle 4"/>
          <p:cNvSpPr>
            <a:spLocks noGrp="1" noChangeArrowheads="1"/>
          </p:cNvSpPr>
          <p:nvPr>
            <p:ph type="ftr" sz="quarter" idx="2"/>
          </p:nvPr>
        </p:nvSpPr>
        <p:spPr bwMode="auto">
          <a:xfrm>
            <a:off x="3" y="9118372"/>
            <a:ext cx="3170420" cy="480614"/>
          </a:xfrm>
          <a:prstGeom prst="rect">
            <a:avLst/>
          </a:prstGeom>
          <a:noFill/>
          <a:ln w="9525">
            <a:noFill/>
            <a:miter lim="800000"/>
            <a:headEnd/>
            <a:tailEnd/>
          </a:ln>
          <a:effectLst/>
        </p:spPr>
        <p:txBody>
          <a:bodyPr vert="horz" wrap="square" lIns="95877" tIns="47939" rIns="95877" bIns="47939" numCol="1" anchor="b" anchorCtr="0" compatLnSpc="1">
            <a:prstTxWarp prst="textNoShape">
              <a:avLst/>
            </a:prstTxWarp>
          </a:bodyPr>
          <a:lstStyle>
            <a:lvl1pPr defTabSz="958222">
              <a:defRPr sz="1200"/>
            </a:lvl1pPr>
          </a:lstStyle>
          <a:p>
            <a:endParaRPr lang="en-US"/>
          </a:p>
        </p:txBody>
      </p:sp>
      <p:sp>
        <p:nvSpPr>
          <p:cNvPr id="56325" name="Rectangle 5"/>
          <p:cNvSpPr>
            <a:spLocks noGrp="1" noChangeArrowheads="1"/>
          </p:cNvSpPr>
          <p:nvPr>
            <p:ph type="sldNum" sz="quarter" idx="3"/>
          </p:nvPr>
        </p:nvSpPr>
        <p:spPr bwMode="auto">
          <a:xfrm>
            <a:off x="4143533" y="9118372"/>
            <a:ext cx="3170420" cy="480614"/>
          </a:xfrm>
          <a:prstGeom prst="rect">
            <a:avLst/>
          </a:prstGeom>
          <a:noFill/>
          <a:ln w="9525">
            <a:noFill/>
            <a:miter lim="800000"/>
            <a:headEnd/>
            <a:tailEnd/>
          </a:ln>
          <a:effectLst/>
        </p:spPr>
        <p:txBody>
          <a:bodyPr vert="horz" wrap="square" lIns="95877" tIns="47939" rIns="95877" bIns="47939" numCol="1" anchor="b" anchorCtr="0" compatLnSpc="1">
            <a:prstTxWarp prst="textNoShape">
              <a:avLst/>
            </a:prstTxWarp>
          </a:bodyPr>
          <a:lstStyle>
            <a:lvl1pPr algn="r" defTabSz="958222">
              <a:defRPr sz="1200"/>
            </a:lvl1pPr>
          </a:lstStyle>
          <a:p>
            <a:fld id="{4373B16D-12ED-4DB1-8581-0161186C8932}" type="slidenum">
              <a:rPr lang="en-US"/>
              <a:pPr/>
              <a:t>‹#›</a:t>
            </a:fld>
            <a:endParaRPr lang="en-US"/>
          </a:p>
        </p:txBody>
      </p:sp>
    </p:spTree>
    <p:extLst>
      <p:ext uri="{BB962C8B-B14F-4D97-AF65-F5344CB8AC3E}">
        <p14:creationId xmlns:p14="http://schemas.microsoft.com/office/powerpoint/2010/main" val="1457732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3" y="1"/>
            <a:ext cx="3170420" cy="480615"/>
          </a:xfrm>
          <a:prstGeom prst="rect">
            <a:avLst/>
          </a:prstGeom>
          <a:noFill/>
          <a:ln w="9525">
            <a:noFill/>
            <a:miter lim="800000"/>
            <a:headEnd/>
            <a:tailEnd/>
          </a:ln>
          <a:effectLst/>
        </p:spPr>
        <p:txBody>
          <a:bodyPr vert="horz" wrap="square" lIns="94833" tIns="47418" rIns="94833" bIns="47418" numCol="1" anchor="t" anchorCtr="0" compatLnSpc="1">
            <a:prstTxWarp prst="textNoShape">
              <a:avLst/>
            </a:prstTxWarp>
          </a:bodyPr>
          <a:lstStyle>
            <a:lvl1pPr>
              <a:defRPr sz="1200"/>
            </a:lvl1pPr>
          </a:lstStyle>
          <a:p>
            <a:endParaRPr lang="en-US"/>
          </a:p>
        </p:txBody>
      </p:sp>
      <p:sp>
        <p:nvSpPr>
          <p:cNvPr id="63491" name="Rectangle 3"/>
          <p:cNvSpPr>
            <a:spLocks noGrp="1" noChangeArrowheads="1"/>
          </p:cNvSpPr>
          <p:nvPr>
            <p:ph type="dt" idx="1"/>
          </p:nvPr>
        </p:nvSpPr>
        <p:spPr bwMode="auto">
          <a:xfrm>
            <a:off x="4143533" y="1"/>
            <a:ext cx="3170420" cy="480615"/>
          </a:xfrm>
          <a:prstGeom prst="rect">
            <a:avLst/>
          </a:prstGeom>
          <a:noFill/>
          <a:ln w="9525">
            <a:noFill/>
            <a:miter lim="800000"/>
            <a:headEnd/>
            <a:tailEnd/>
          </a:ln>
          <a:effectLst/>
        </p:spPr>
        <p:txBody>
          <a:bodyPr vert="horz" wrap="square" lIns="94833" tIns="47418" rIns="94833" bIns="47418" numCol="1" anchor="t" anchorCtr="0" compatLnSpc="1">
            <a:prstTxWarp prst="textNoShape">
              <a:avLst/>
            </a:prstTxWarp>
          </a:bodyPr>
          <a:lstStyle>
            <a:lvl1pPr algn="r">
              <a:defRPr sz="1200"/>
            </a:lvl1pPr>
          </a:lstStyle>
          <a:p>
            <a:endParaRPr lang="en-US"/>
          </a:p>
        </p:txBody>
      </p:sp>
      <p:sp>
        <p:nvSpPr>
          <p:cNvPr id="63492" name="Rectangle 4"/>
          <p:cNvSpPr>
            <a:spLocks noGrp="1" noRot="1" noChangeAspect="1" noChangeArrowheads="1" noTextEdit="1"/>
          </p:cNvSpPr>
          <p:nvPr>
            <p:ph type="sldImg" idx="2"/>
          </p:nvPr>
        </p:nvSpPr>
        <p:spPr bwMode="auto">
          <a:xfrm>
            <a:off x="458788" y="720725"/>
            <a:ext cx="6399212" cy="3600450"/>
          </a:xfrm>
          <a:prstGeom prst="rect">
            <a:avLst/>
          </a:prstGeom>
          <a:noFill/>
          <a:ln w="9525">
            <a:solidFill>
              <a:srgbClr val="000000"/>
            </a:solidFill>
            <a:miter lim="800000"/>
            <a:headEnd/>
            <a:tailEnd/>
          </a:ln>
          <a:effectLst/>
        </p:spPr>
      </p:sp>
      <p:sp>
        <p:nvSpPr>
          <p:cNvPr id="63493" name="Rectangle 5"/>
          <p:cNvSpPr>
            <a:spLocks noGrp="1" noChangeArrowheads="1"/>
          </p:cNvSpPr>
          <p:nvPr>
            <p:ph type="body" sz="quarter" idx="3"/>
          </p:nvPr>
        </p:nvSpPr>
        <p:spPr bwMode="auto">
          <a:xfrm>
            <a:off x="732021" y="4560293"/>
            <a:ext cx="5851161" cy="4321094"/>
          </a:xfrm>
          <a:prstGeom prst="rect">
            <a:avLst/>
          </a:prstGeom>
          <a:noFill/>
          <a:ln w="9525">
            <a:noFill/>
            <a:miter lim="800000"/>
            <a:headEnd/>
            <a:tailEnd/>
          </a:ln>
          <a:effectLst/>
        </p:spPr>
        <p:txBody>
          <a:bodyPr vert="horz" wrap="square" lIns="94833" tIns="47418" rIns="94833" bIns="4741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494" name="Rectangle 6"/>
          <p:cNvSpPr>
            <a:spLocks noGrp="1" noChangeArrowheads="1"/>
          </p:cNvSpPr>
          <p:nvPr>
            <p:ph type="ftr" sz="quarter" idx="4"/>
          </p:nvPr>
        </p:nvSpPr>
        <p:spPr bwMode="auto">
          <a:xfrm>
            <a:off x="3" y="9118372"/>
            <a:ext cx="3170420" cy="480614"/>
          </a:xfrm>
          <a:prstGeom prst="rect">
            <a:avLst/>
          </a:prstGeom>
          <a:noFill/>
          <a:ln w="9525">
            <a:noFill/>
            <a:miter lim="800000"/>
            <a:headEnd/>
            <a:tailEnd/>
          </a:ln>
          <a:effectLst/>
        </p:spPr>
        <p:txBody>
          <a:bodyPr vert="horz" wrap="square" lIns="94833" tIns="47418" rIns="94833" bIns="47418" numCol="1" anchor="b" anchorCtr="0" compatLnSpc="1">
            <a:prstTxWarp prst="textNoShape">
              <a:avLst/>
            </a:prstTxWarp>
          </a:bodyPr>
          <a:lstStyle>
            <a:lvl1pPr>
              <a:defRPr sz="1200"/>
            </a:lvl1pPr>
          </a:lstStyle>
          <a:p>
            <a:endParaRPr lang="en-US"/>
          </a:p>
        </p:txBody>
      </p:sp>
      <p:sp>
        <p:nvSpPr>
          <p:cNvPr id="63495" name="Rectangle 7"/>
          <p:cNvSpPr>
            <a:spLocks noGrp="1" noChangeArrowheads="1"/>
          </p:cNvSpPr>
          <p:nvPr>
            <p:ph type="sldNum" sz="quarter" idx="5"/>
          </p:nvPr>
        </p:nvSpPr>
        <p:spPr bwMode="auto">
          <a:xfrm>
            <a:off x="4143533" y="9118372"/>
            <a:ext cx="3170420" cy="480614"/>
          </a:xfrm>
          <a:prstGeom prst="rect">
            <a:avLst/>
          </a:prstGeom>
          <a:noFill/>
          <a:ln w="9525">
            <a:noFill/>
            <a:miter lim="800000"/>
            <a:headEnd/>
            <a:tailEnd/>
          </a:ln>
          <a:effectLst/>
        </p:spPr>
        <p:txBody>
          <a:bodyPr vert="horz" wrap="square" lIns="94833" tIns="47418" rIns="94833" bIns="47418" numCol="1" anchor="b" anchorCtr="0" compatLnSpc="1">
            <a:prstTxWarp prst="textNoShape">
              <a:avLst/>
            </a:prstTxWarp>
          </a:bodyPr>
          <a:lstStyle>
            <a:lvl1pPr algn="r">
              <a:defRPr sz="1200"/>
            </a:lvl1pPr>
          </a:lstStyle>
          <a:p>
            <a:fld id="{76265C54-799C-4F9B-B21B-5E9FC6A82654}" type="slidenum">
              <a:rPr lang="en-US"/>
              <a:pPr/>
              <a:t>‹#›</a:t>
            </a:fld>
            <a:endParaRPr lang="en-US"/>
          </a:p>
        </p:txBody>
      </p:sp>
    </p:spTree>
    <p:extLst>
      <p:ext uri="{BB962C8B-B14F-4D97-AF65-F5344CB8AC3E}">
        <p14:creationId xmlns:p14="http://schemas.microsoft.com/office/powerpoint/2010/main" val="24998812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39B6C-E44E-4035-ABA4-9B8E694150B4}" type="slidenum">
              <a:rPr lang="en-US"/>
              <a:pPr/>
              <a:t>4</a:t>
            </a:fld>
            <a:endParaRPr lang="en-US"/>
          </a:p>
        </p:txBody>
      </p:sp>
      <p:sp>
        <p:nvSpPr>
          <p:cNvPr id="64514" name="Rectangle 2"/>
          <p:cNvSpPr>
            <a:spLocks noGrp="1" noRot="1" noChangeAspect="1" noChangeArrowheads="1" noTextEdit="1"/>
          </p:cNvSpPr>
          <p:nvPr>
            <p:ph type="sldImg"/>
          </p:nvPr>
        </p:nvSpPr>
        <p:spPr>
          <a:xfrm>
            <a:off x="458788" y="720725"/>
            <a:ext cx="6399212" cy="3600450"/>
          </a:xfrm>
          <a:ln/>
        </p:spPr>
      </p:sp>
      <p:sp>
        <p:nvSpPr>
          <p:cNvPr id="64515" name="Rectangle 3"/>
          <p:cNvSpPr>
            <a:spLocks noGrp="1" noChangeArrowheads="1"/>
          </p:cNvSpPr>
          <p:nvPr>
            <p:ph type="body" idx="1"/>
          </p:nvPr>
        </p:nvSpPr>
        <p:spPr>
          <a:xfrm>
            <a:off x="975613" y="4560293"/>
            <a:ext cx="5363980" cy="4321094"/>
          </a:xfrm>
        </p:spPr>
        <p:txBody>
          <a:bodyPr/>
          <a:lstStyle/>
          <a:p>
            <a:endParaRPr lang="en-US"/>
          </a:p>
        </p:txBody>
      </p:sp>
    </p:spTree>
    <p:extLst>
      <p:ext uri="{BB962C8B-B14F-4D97-AF65-F5344CB8AC3E}">
        <p14:creationId xmlns:p14="http://schemas.microsoft.com/office/powerpoint/2010/main" val="96599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pPr>
              <a:buFontTx/>
              <a:buNone/>
            </a:pPr>
            <a:r>
              <a:rPr lang="en-US" b="1" dirty="0"/>
              <a:t>(define same-fringe</a:t>
            </a:r>
          </a:p>
          <a:p>
            <a:pPr>
              <a:buFontTx/>
              <a:buNone/>
            </a:pPr>
            <a:r>
              <a:rPr lang="en-US" b="1" dirty="0"/>
              <a:t>  (lambda (s1 s2)</a:t>
            </a:r>
          </a:p>
          <a:p>
            <a:pPr>
              <a:buFontTx/>
              <a:buNone/>
            </a:pPr>
            <a:r>
              <a:rPr lang="en-US" b="1" dirty="0"/>
              <a:t>    (equal? (flatten s1) (flatten s2))))</a:t>
            </a:r>
            <a:br>
              <a:rPr lang="en-US" b="1" dirty="0"/>
            </a:br>
            <a:endParaRPr lang="en-US" b="1" dirty="0"/>
          </a:p>
          <a:p>
            <a:endParaRPr lang="en-US" dirty="0"/>
          </a:p>
        </p:txBody>
      </p:sp>
      <p:sp>
        <p:nvSpPr>
          <p:cNvPr id="4" name="Slide Number Placeholder 3"/>
          <p:cNvSpPr>
            <a:spLocks noGrp="1"/>
          </p:cNvSpPr>
          <p:nvPr>
            <p:ph type="sldNum" sz="quarter" idx="10"/>
          </p:nvPr>
        </p:nvSpPr>
        <p:spPr/>
        <p:txBody>
          <a:bodyPr/>
          <a:lstStyle/>
          <a:p>
            <a:fld id="{76265C54-799C-4F9B-B21B-5E9FC6A82654}" type="slidenum">
              <a:rPr lang="en-US" smtClean="0"/>
              <a:pPr/>
              <a:t>14</a:t>
            </a:fld>
            <a:endParaRPr lang="en-US"/>
          </a:p>
        </p:txBody>
      </p:sp>
    </p:spTree>
    <p:extLst>
      <p:ext uri="{BB962C8B-B14F-4D97-AF65-F5344CB8AC3E}">
        <p14:creationId xmlns:p14="http://schemas.microsoft.com/office/powerpoint/2010/main" val="544108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265C54-799C-4F9B-B21B-5E9FC6A82654}" type="slidenum">
              <a:rPr lang="en-US" smtClean="0"/>
              <a:pPr/>
              <a:t>29</a:t>
            </a:fld>
            <a:endParaRPr lang="en-US"/>
          </a:p>
        </p:txBody>
      </p:sp>
    </p:spTree>
    <p:extLst>
      <p:ext uri="{BB962C8B-B14F-4D97-AF65-F5344CB8AC3E}">
        <p14:creationId xmlns:p14="http://schemas.microsoft.com/office/powerpoint/2010/main" val="3648089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s>
            <a:gs pos="100000">
              <a:srgbClr val="99CCFF"/>
            </a:gs>
          </a:gsLst>
          <a:path path="rect">
            <a:fillToRect r="100000" b="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comics.com/frank&amp;ernest/2010-05-19/"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s26gte.github.io/tyscheme/index-Z-H-15.html#TAG:__tex2page_chap_1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kotlinlang.org/docs/coroutines-overview.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4572000" y="381000"/>
            <a:ext cx="5562600" cy="3505200"/>
          </a:xfrm>
        </p:spPr>
        <p:txBody>
          <a:bodyPr/>
          <a:lstStyle/>
          <a:p>
            <a:r>
              <a:rPr lang="en-US" dirty="0"/>
              <a:t>CSSE 304   Day 37</a:t>
            </a:r>
            <a:br>
              <a:rPr lang="en-US" dirty="0"/>
            </a:br>
            <a:endParaRPr lang="en-US" dirty="0"/>
          </a:p>
        </p:txBody>
      </p:sp>
      <p:sp>
        <p:nvSpPr>
          <p:cNvPr id="61443" name="Rectangle 3"/>
          <p:cNvSpPr>
            <a:spLocks noGrp="1" noChangeArrowheads="1"/>
          </p:cNvSpPr>
          <p:nvPr>
            <p:ph type="subTitle" idx="1"/>
          </p:nvPr>
        </p:nvSpPr>
        <p:spPr>
          <a:xfrm>
            <a:off x="4572000" y="4267200"/>
            <a:ext cx="5562600" cy="2209800"/>
          </a:xfrm>
        </p:spPr>
        <p:txBody>
          <a:bodyPr/>
          <a:lstStyle/>
          <a:p>
            <a:pPr algn="r"/>
            <a:r>
              <a:rPr lang="en-US" dirty="0"/>
              <a:t>Course evaluation thoughts</a:t>
            </a:r>
          </a:p>
          <a:p>
            <a:pPr algn="r"/>
            <a:r>
              <a:rPr lang="en-US" dirty="0"/>
              <a:t>Coroutines</a:t>
            </a:r>
          </a:p>
          <a:p>
            <a:pPr algn="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209800" y="76200"/>
            <a:ext cx="7772400" cy="762000"/>
          </a:xfrm>
        </p:spPr>
        <p:txBody>
          <a:bodyPr/>
          <a:lstStyle/>
          <a:p>
            <a:r>
              <a:rPr lang="en-US" b="1"/>
              <a:t>Coroutine Implementation</a:t>
            </a:r>
            <a:r>
              <a:rPr lang="en-US"/>
              <a:t> </a:t>
            </a:r>
          </a:p>
        </p:txBody>
      </p:sp>
      <p:sp>
        <p:nvSpPr>
          <p:cNvPr id="108547" name="Rectangle 3"/>
          <p:cNvSpPr>
            <a:spLocks noGrp="1" noChangeArrowheads="1"/>
          </p:cNvSpPr>
          <p:nvPr>
            <p:ph type="body" idx="1"/>
          </p:nvPr>
        </p:nvSpPr>
        <p:spPr>
          <a:xfrm>
            <a:off x="1524000" y="1524000"/>
            <a:ext cx="9144000" cy="5486400"/>
          </a:xfrm>
        </p:spPr>
        <p:txBody>
          <a:bodyPr/>
          <a:lstStyle/>
          <a:p>
            <a:pPr>
              <a:lnSpc>
                <a:spcPct val="80000"/>
              </a:lnSpc>
              <a:spcBef>
                <a:spcPct val="0"/>
              </a:spcBef>
              <a:buFontTx/>
              <a:buNone/>
            </a:pPr>
            <a:r>
              <a:rPr lang="en-US" sz="1900" b="1">
                <a:latin typeface="Courier New" pitchFamily="49" charset="0"/>
              </a:rPr>
              <a:t>(define resume 'resume-undefined)</a:t>
            </a:r>
          </a:p>
          <a:p>
            <a:pPr>
              <a:lnSpc>
                <a:spcPct val="80000"/>
              </a:lnSpc>
              <a:spcBef>
                <a:spcPct val="0"/>
              </a:spcBef>
              <a:buFontTx/>
              <a:buNone/>
            </a:pPr>
            <a:endParaRPr lang="en-US" sz="1900" b="1">
              <a:latin typeface="Courier New" pitchFamily="49" charset="0"/>
            </a:endParaRPr>
          </a:p>
          <a:p>
            <a:pPr>
              <a:lnSpc>
                <a:spcPct val="80000"/>
              </a:lnSpc>
              <a:spcBef>
                <a:spcPct val="0"/>
              </a:spcBef>
              <a:buFontTx/>
              <a:buNone/>
            </a:pPr>
            <a:r>
              <a:rPr lang="en-US" sz="1900" b="1">
                <a:latin typeface="Courier New" pitchFamily="49" charset="0"/>
              </a:rPr>
              <a:t>(define make-coroutine</a:t>
            </a:r>
          </a:p>
          <a:p>
            <a:pPr>
              <a:lnSpc>
                <a:spcPct val="80000"/>
              </a:lnSpc>
              <a:spcBef>
                <a:spcPct val="0"/>
              </a:spcBef>
              <a:buFontTx/>
              <a:buNone/>
            </a:pPr>
            <a:r>
              <a:rPr lang="en-US" sz="1900" b="1">
                <a:latin typeface="Courier New" pitchFamily="49" charset="0"/>
              </a:rPr>
              <a:t>  (lambda (body)</a:t>
            </a:r>
          </a:p>
          <a:p>
            <a:pPr>
              <a:lnSpc>
                <a:spcPct val="80000"/>
              </a:lnSpc>
              <a:spcBef>
                <a:spcPct val="0"/>
              </a:spcBef>
              <a:buFontTx/>
              <a:buNone/>
            </a:pPr>
            <a:r>
              <a:rPr lang="en-US" sz="1900" b="1">
                <a:latin typeface="Courier New" pitchFamily="49" charset="0"/>
              </a:rPr>
              <a:t>    (let ([local-continuation 'local-continuation-undefined])</a:t>
            </a:r>
          </a:p>
          <a:p>
            <a:pPr>
              <a:lnSpc>
                <a:spcPct val="80000"/>
              </a:lnSpc>
              <a:spcBef>
                <a:spcPct val="0"/>
              </a:spcBef>
              <a:buFontTx/>
              <a:buNone/>
            </a:pPr>
            <a:r>
              <a:rPr lang="en-US" sz="1900" b="1">
                <a:latin typeface="Courier New" pitchFamily="49" charset="0"/>
              </a:rPr>
              <a:t>      (letrec</a:t>
            </a:r>
          </a:p>
          <a:p>
            <a:pPr>
              <a:lnSpc>
                <a:spcPct val="80000"/>
              </a:lnSpc>
              <a:spcBef>
                <a:spcPct val="0"/>
              </a:spcBef>
              <a:buFontTx/>
              <a:buNone/>
            </a:pPr>
            <a:r>
              <a:rPr lang="en-US" sz="1900" b="1">
                <a:latin typeface="Courier New" pitchFamily="49" charset="0"/>
              </a:rPr>
              <a:t>          ([newcoroutine</a:t>
            </a:r>
          </a:p>
          <a:p>
            <a:pPr>
              <a:lnSpc>
                <a:spcPct val="80000"/>
              </a:lnSpc>
              <a:spcBef>
                <a:spcPct val="0"/>
              </a:spcBef>
              <a:buFontTx/>
              <a:buNone/>
            </a:pPr>
            <a:r>
              <a:rPr lang="en-US" sz="1900" b="1">
                <a:latin typeface="Courier New" pitchFamily="49" charset="0"/>
              </a:rPr>
              <a:t>            (lambda  (value) (local-continuation value))]</a:t>
            </a:r>
          </a:p>
          <a:p>
            <a:pPr>
              <a:lnSpc>
                <a:spcPct val="80000"/>
              </a:lnSpc>
              <a:spcBef>
                <a:spcPct val="0"/>
              </a:spcBef>
              <a:buFontTx/>
              <a:buNone/>
            </a:pPr>
            <a:r>
              <a:rPr lang="en-US" sz="1900" b="1">
                <a:latin typeface="Courier New" pitchFamily="49" charset="0"/>
              </a:rPr>
              <a:t>           [localresume</a:t>
            </a:r>
          </a:p>
          <a:p>
            <a:pPr>
              <a:lnSpc>
                <a:spcPct val="80000"/>
              </a:lnSpc>
              <a:spcBef>
                <a:spcPct val="0"/>
              </a:spcBef>
              <a:buFontTx/>
              <a:buNone/>
            </a:pPr>
            <a:r>
              <a:rPr lang="en-US" sz="1900" b="1">
                <a:latin typeface="Courier New" pitchFamily="49" charset="0"/>
              </a:rPr>
              <a:t>            (lambda  (continuation value)</a:t>
            </a:r>
          </a:p>
          <a:p>
            <a:pPr>
              <a:lnSpc>
                <a:spcPct val="80000"/>
              </a:lnSpc>
              <a:spcBef>
                <a:spcPct val="0"/>
              </a:spcBef>
              <a:buFontTx/>
              <a:buNone/>
            </a:pPr>
            <a:r>
              <a:rPr lang="en-US" sz="1900" b="1">
                <a:latin typeface="Courier New" pitchFamily="49" charset="0"/>
              </a:rPr>
              <a:t>              (let ([value </a:t>
            </a:r>
          </a:p>
          <a:p>
            <a:pPr>
              <a:lnSpc>
                <a:spcPct val="80000"/>
              </a:lnSpc>
              <a:spcBef>
                <a:spcPct val="0"/>
              </a:spcBef>
              <a:buFontTx/>
              <a:buNone/>
            </a:pPr>
            <a:r>
              <a:rPr lang="en-US" sz="1900" b="1">
                <a:latin typeface="Courier New" pitchFamily="49" charset="0"/>
              </a:rPr>
              <a:t>                      (call/cc (lambda (k)</a:t>
            </a:r>
          </a:p>
          <a:p>
            <a:pPr>
              <a:lnSpc>
                <a:spcPct val="80000"/>
              </a:lnSpc>
              <a:spcBef>
                <a:spcPct val="0"/>
              </a:spcBef>
              <a:buFontTx/>
              <a:buNone/>
            </a:pPr>
            <a:r>
              <a:rPr lang="en-US" sz="1900" b="1">
                <a:latin typeface="Courier New" pitchFamily="49" charset="0"/>
              </a:rPr>
              <a:t>                                 (set! local-continuation k)</a:t>
            </a:r>
          </a:p>
          <a:p>
            <a:pPr>
              <a:lnSpc>
                <a:spcPct val="80000"/>
              </a:lnSpc>
              <a:spcBef>
                <a:spcPct val="0"/>
              </a:spcBef>
              <a:buFontTx/>
              <a:buNone/>
            </a:pPr>
            <a:r>
              <a:rPr lang="en-US" sz="1900" b="1">
                <a:latin typeface="Courier New" pitchFamily="49" charset="0"/>
              </a:rPr>
              <a:t>                                 (continuation value)))])</a:t>
            </a:r>
          </a:p>
          <a:p>
            <a:pPr>
              <a:lnSpc>
                <a:spcPct val="80000"/>
              </a:lnSpc>
              <a:spcBef>
                <a:spcPct val="0"/>
              </a:spcBef>
              <a:buFontTx/>
              <a:buNone/>
            </a:pPr>
            <a:r>
              <a:rPr lang="en-US" sz="1900" b="1">
                <a:latin typeface="Courier New" pitchFamily="49" charset="0"/>
              </a:rPr>
              <a:t>                (set! resume localresume)</a:t>
            </a:r>
          </a:p>
          <a:p>
            <a:pPr>
              <a:lnSpc>
                <a:spcPct val="80000"/>
              </a:lnSpc>
              <a:spcBef>
                <a:spcPct val="0"/>
              </a:spcBef>
              <a:buFontTx/>
              <a:buNone/>
            </a:pPr>
            <a:r>
              <a:rPr lang="en-US" sz="1900" b="1">
                <a:latin typeface="Courier New" pitchFamily="49" charset="0"/>
              </a:rPr>
              <a:t>                value))])</a:t>
            </a:r>
          </a:p>
          <a:p>
            <a:pPr>
              <a:lnSpc>
                <a:spcPct val="80000"/>
              </a:lnSpc>
              <a:spcBef>
                <a:spcPct val="0"/>
              </a:spcBef>
              <a:buFontTx/>
              <a:buNone/>
            </a:pPr>
            <a:r>
              <a:rPr lang="en-US" sz="1900" b="1">
                <a:latin typeface="Courier New" pitchFamily="49" charset="0"/>
              </a:rPr>
              <a:t>        (call/cc</a:t>
            </a:r>
          </a:p>
          <a:p>
            <a:pPr>
              <a:lnSpc>
                <a:spcPct val="80000"/>
              </a:lnSpc>
              <a:spcBef>
                <a:spcPct val="0"/>
              </a:spcBef>
              <a:buFontTx/>
              <a:buNone/>
            </a:pPr>
            <a:r>
              <a:rPr lang="en-US" sz="1900" b="1">
                <a:latin typeface="Courier New" pitchFamily="49" charset="0"/>
              </a:rPr>
              <a:t>         (lambda (exit)</a:t>
            </a:r>
          </a:p>
          <a:p>
            <a:pPr>
              <a:lnSpc>
                <a:spcPct val="80000"/>
              </a:lnSpc>
              <a:spcBef>
                <a:spcPct val="0"/>
              </a:spcBef>
              <a:buFontTx/>
              <a:buNone/>
            </a:pPr>
            <a:r>
              <a:rPr lang="en-US" sz="1900" b="1">
                <a:latin typeface="Courier New" pitchFamily="49" charset="0"/>
              </a:rPr>
              <a:t>           (body (localresume exit newcoroutine))</a:t>
            </a:r>
          </a:p>
          <a:p>
            <a:pPr>
              <a:lnSpc>
                <a:spcPct val="80000"/>
              </a:lnSpc>
              <a:spcBef>
                <a:spcPct val="0"/>
              </a:spcBef>
              <a:buFontTx/>
              <a:buNone/>
            </a:pPr>
            <a:r>
              <a:rPr lang="en-US" sz="1900" b="1">
                <a:latin typeface="Courier New" pitchFamily="49" charset="0"/>
              </a:rPr>
              <a:t>           (error 'coroutine </a:t>
            </a:r>
          </a:p>
          <a:p>
            <a:pPr>
              <a:lnSpc>
                <a:spcPct val="80000"/>
              </a:lnSpc>
              <a:spcBef>
                <a:spcPct val="0"/>
              </a:spcBef>
              <a:buFontTx/>
              <a:buNone/>
            </a:pPr>
            <a:r>
              <a:rPr lang="en-US" sz="1900" b="1">
                <a:latin typeface="Courier New" pitchFamily="49" charset="0"/>
              </a:rPr>
              <a:t>                   "fell off end of coroutine")))))))</a:t>
            </a:r>
          </a:p>
        </p:txBody>
      </p:sp>
      <p:sp>
        <p:nvSpPr>
          <p:cNvPr id="108548" name="Text Box 4"/>
          <p:cNvSpPr txBox="1">
            <a:spLocks noChangeArrowheads="1"/>
          </p:cNvSpPr>
          <p:nvPr/>
        </p:nvSpPr>
        <p:spPr bwMode="auto">
          <a:xfrm>
            <a:off x="3276600" y="685800"/>
            <a:ext cx="6705600" cy="457200"/>
          </a:xfrm>
          <a:prstGeom prst="rect">
            <a:avLst/>
          </a:prstGeom>
          <a:noFill/>
          <a:ln w="9525">
            <a:noFill/>
            <a:miter lim="800000"/>
            <a:headEnd/>
            <a:tailEnd/>
          </a:ln>
          <a:effectLst/>
        </p:spPr>
        <p:txBody>
          <a:bodyPr>
            <a:spAutoFit/>
          </a:bodyPr>
          <a:lstStyle/>
          <a:p>
            <a:pPr>
              <a:spcBef>
                <a:spcPct val="50000"/>
              </a:spcBef>
            </a:pPr>
            <a:r>
              <a:rPr lang="en-US" sz="2400">
                <a:solidFill>
                  <a:srgbClr val="FF0000"/>
                </a:solidFill>
              </a:rPr>
              <a:t>You don’t need to understand all of the details</a:t>
            </a:r>
          </a:p>
        </p:txBody>
      </p:sp>
    </p:spTree>
    <p:extLst>
      <p:ext uri="{BB962C8B-B14F-4D97-AF65-F5344CB8AC3E}">
        <p14:creationId xmlns:p14="http://schemas.microsoft.com/office/powerpoint/2010/main" val="3277046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Same-fringe problem</a:t>
            </a:r>
          </a:p>
        </p:txBody>
      </p:sp>
      <p:sp>
        <p:nvSpPr>
          <p:cNvPr id="90115" name="Rectangle 3"/>
          <p:cNvSpPr>
            <a:spLocks noGrp="1" noChangeArrowheads="1"/>
          </p:cNvSpPr>
          <p:nvPr>
            <p:ph type="body" idx="1"/>
          </p:nvPr>
        </p:nvSpPr>
        <p:spPr>
          <a:xfrm>
            <a:off x="838200" y="1676400"/>
            <a:ext cx="10134600" cy="3581400"/>
          </a:xfrm>
        </p:spPr>
        <p:txBody>
          <a:bodyPr/>
          <a:lstStyle/>
          <a:p>
            <a:pPr>
              <a:spcBef>
                <a:spcPct val="5000"/>
              </a:spcBef>
            </a:pPr>
            <a:r>
              <a:rPr lang="en-US" sz="2800" b="1" dirty="0"/>
              <a:t>same-fringe</a:t>
            </a:r>
            <a:r>
              <a:rPr lang="en-US" sz="2800" dirty="0"/>
              <a:t> takes two </a:t>
            </a:r>
            <a:r>
              <a:rPr lang="en-US" sz="2800" dirty="0" err="1"/>
              <a:t>sn</a:t>
            </a:r>
            <a:r>
              <a:rPr lang="en-US" sz="2800" dirty="0"/>
              <a:t>-lists and determines whether their leaf nodes (in a pre-order traversal) are the same (and in the same order).</a:t>
            </a:r>
            <a:br>
              <a:rPr lang="en-US" sz="2800" dirty="0"/>
            </a:br>
            <a:endParaRPr lang="en-US" sz="2800" dirty="0"/>
          </a:p>
          <a:p>
            <a:pPr>
              <a:spcBef>
                <a:spcPct val="5000"/>
              </a:spcBef>
            </a:pPr>
            <a:r>
              <a:rPr lang="en-US" sz="2800" dirty="0"/>
              <a:t> See next slide for examples.</a:t>
            </a:r>
            <a:br>
              <a:rPr lang="en-US" sz="2800" dirty="0"/>
            </a:br>
            <a:endParaRPr lang="en-US" sz="2800" dirty="0"/>
          </a:p>
          <a:p>
            <a:pPr>
              <a:spcBef>
                <a:spcPct val="5000"/>
              </a:spcBef>
            </a:pPr>
            <a:r>
              <a:rPr lang="en-US" sz="2800" dirty="0"/>
              <a:t>Note that a slight extension of </a:t>
            </a:r>
            <a:r>
              <a:rPr lang="en-US" sz="2800" dirty="0" err="1"/>
              <a:t>sn</a:t>
            </a:r>
            <a:r>
              <a:rPr lang="en-US" sz="2800" dirty="0"/>
              <a:t>-lists is allowed, where the “</a:t>
            </a:r>
            <a:r>
              <a:rPr lang="en-US" sz="2800" dirty="0" err="1"/>
              <a:t>sn</a:t>
            </a:r>
            <a:r>
              <a:rPr lang="en-US" sz="2800" dirty="0"/>
              <a:t>-list” can just be a single number or symbol.</a:t>
            </a:r>
          </a:p>
        </p:txBody>
      </p:sp>
    </p:spTree>
    <p:extLst>
      <p:ext uri="{BB962C8B-B14F-4D97-AF65-F5344CB8AC3E}">
        <p14:creationId xmlns:p14="http://schemas.microsoft.com/office/powerpoint/2010/main" val="345198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3251200" y="304801"/>
            <a:ext cx="7086600" cy="309563"/>
          </a:xfrm>
        </p:spPr>
        <p:txBody>
          <a:bodyPr/>
          <a:lstStyle/>
          <a:p>
            <a:r>
              <a:rPr lang="en-US" sz="4000"/>
              <a:t>same-fringe examples</a:t>
            </a:r>
          </a:p>
        </p:txBody>
      </p:sp>
      <p:sp>
        <p:nvSpPr>
          <p:cNvPr id="97283" name="Rectangle 3"/>
          <p:cNvSpPr>
            <a:spLocks noGrp="1" noChangeArrowheads="1"/>
          </p:cNvSpPr>
          <p:nvPr>
            <p:ph type="body" idx="1"/>
          </p:nvPr>
        </p:nvSpPr>
        <p:spPr>
          <a:xfrm>
            <a:off x="2286000" y="1066800"/>
            <a:ext cx="7391400" cy="5105400"/>
          </a:xfrm>
        </p:spPr>
        <p:txBody>
          <a:bodyPr/>
          <a:lstStyle/>
          <a:p>
            <a:pPr>
              <a:lnSpc>
                <a:spcPct val="80000"/>
              </a:lnSpc>
              <a:buFontTx/>
              <a:buNone/>
            </a:pPr>
            <a:r>
              <a:rPr lang="en-US" sz="2800"/>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4))))))</a:t>
            </a:r>
          </a:p>
          <a:p>
            <a:pPr>
              <a:lnSpc>
                <a:spcPct val="80000"/>
              </a:lnSpc>
              <a:buFontTx/>
              <a:buNone/>
            </a:pPr>
            <a:r>
              <a:rPr lang="en-US" sz="2400">
                <a:latin typeface="Courier New" pitchFamily="49" charset="0"/>
              </a:rPr>
              <a:t>#t</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5))))))</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4 5))))))</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'2 '3)</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'2 '2)</a:t>
            </a:r>
          </a:p>
          <a:p>
            <a:pPr>
              <a:lnSpc>
                <a:spcPct val="80000"/>
              </a:lnSpc>
              <a:buFontTx/>
              <a:buNone/>
            </a:pPr>
            <a:r>
              <a:rPr lang="en-US" sz="2400">
                <a:latin typeface="Courier New" pitchFamily="49" charset="0"/>
              </a:rPr>
              <a:t>#t</a:t>
            </a:r>
          </a:p>
          <a:p>
            <a:pPr>
              <a:lnSpc>
                <a:spcPct val="80000"/>
              </a:lnSpc>
              <a:buFontTx/>
              <a:buNone/>
            </a:pPr>
            <a:endParaRPr lang="en-US" sz="2400">
              <a:latin typeface="Courier New" pitchFamily="49" charset="0"/>
            </a:endParaRPr>
          </a:p>
        </p:txBody>
      </p:sp>
    </p:spTree>
    <p:extLst>
      <p:ext uri="{BB962C8B-B14F-4D97-AF65-F5344CB8AC3E}">
        <p14:creationId xmlns:p14="http://schemas.microsoft.com/office/powerpoint/2010/main" val="318561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895600" y="838200"/>
            <a:ext cx="7772400" cy="1066800"/>
          </a:xfrm>
        </p:spPr>
        <p:txBody>
          <a:bodyPr/>
          <a:lstStyle/>
          <a:p>
            <a:r>
              <a:rPr lang="en-US" sz="4000"/>
              <a:t>A short, simple way to write same-fringe</a:t>
            </a:r>
          </a:p>
        </p:txBody>
      </p:sp>
      <p:sp>
        <p:nvSpPr>
          <p:cNvPr id="98307" name="Rectangle 3"/>
          <p:cNvSpPr>
            <a:spLocks noGrp="1" noChangeArrowheads="1"/>
          </p:cNvSpPr>
          <p:nvPr>
            <p:ph type="body" idx="1"/>
          </p:nvPr>
        </p:nvSpPr>
        <p:spPr>
          <a:xfrm>
            <a:off x="1905000" y="2438400"/>
            <a:ext cx="7315200" cy="4800600"/>
          </a:xfrm>
        </p:spPr>
        <p:txBody>
          <a:bodyPr/>
          <a:lstStyle/>
          <a:p>
            <a:r>
              <a:rPr lang="en-US" dirty="0"/>
              <a:t>How would you write it if you only had 1 minute to do it?</a:t>
            </a:r>
          </a:p>
        </p:txBody>
      </p:sp>
    </p:spTree>
    <p:extLst>
      <p:ext uri="{BB962C8B-B14F-4D97-AF65-F5344CB8AC3E}">
        <p14:creationId xmlns:p14="http://schemas.microsoft.com/office/powerpoint/2010/main" val="13961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2895600" y="838200"/>
            <a:ext cx="7772400" cy="1066800"/>
          </a:xfrm>
        </p:spPr>
        <p:txBody>
          <a:bodyPr/>
          <a:lstStyle/>
          <a:p>
            <a:r>
              <a:rPr lang="en-US" sz="4000"/>
              <a:t>A short, simple way to write same-fringe</a:t>
            </a:r>
          </a:p>
        </p:txBody>
      </p:sp>
      <p:sp>
        <p:nvSpPr>
          <p:cNvPr id="98307" name="Rectangle 3"/>
          <p:cNvSpPr>
            <a:spLocks noGrp="1" noChangeArrowheads="1"/>
          </p:cNvSpPr>
          <p:nvPr>
            <p:ph type="body" idx="1"/>
          </p:nvPr>
        </p:nvSpPr>
        <p:spPr>
          <a:xfrm>
            <a:off x="1905000" y="2438400"/>
            <a:ext cx="7315200" cy="4800600"/>
          </a:xfrm>
        </p:spPr>
        <p:txBody>
          <a:bodyPr/>
          <a:lstStyle/>
          <a:p>
            <a:r>
              <a:rPr lang="en-US" dirty="0"/>
              <a:t>How would you write it if you only had 1 minute to do it?</a:t>
            </a:r>
          </a:p>
          <a:p>
            <a:pPr>
              <a:buFontTx/>
              <a:buNone/>
            </a:pPr>
            <a:endParaRPr lang="en-US" dirty="0"/>
          </a:p>
          <a:p>
            <a:pPr>
              <a:buFontTx/>
              <a:buNone/>
            </a:pPr>
            <a:endParaRPr lang="en-US" dirty="0"/>
          </a:p>
          <a:p>
            <a:pPr>
              <a:buFontTx/>
              <a:buNone/>
            </a:pPr>
            <a:r>
              <a:rPr lang="en-US" dirty="0"/>
              <a:t>Why doesn’t the story end here?</a:t>
            </a:r>
          </a:p>
          <a:p>
            <a:endParaRPr lang="en-US" dirty="0"/>
          </a:p>
        </p:txBody>
      </p:sp>
    </p:spTree>
    <p:extLst>
      <p:ext uri="{BB962C8B-B14F-4D97-AF65-F5344CB8AC3E}">
        <p14:creationId xmlns:p14="http://schemas.microsoft.com/office/powerpoint/2010/main" val="11368781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2209800" y="685800"/>
            <a:ext cx="8566150" cy="1066800"/>
          </a:xfrm>
        </p:spPr>
        <p:txBody>
          <a:bodyPr/>
          <a:lstStyle/>
          <a:p>
            <a:r>
              <a:rPr lang="en-US" sz="4000" dirty="0"/>
              <a:t>A traditional approach to same-fringe</a:t>
            </a:r>
          </a:p>
        </p:txBody>
      </p:sp>
      <p:sp>
        <p:nvSpPr>
          <p:cNvPr id="99331" name="Rectangle 3"/>
          <p:cNvSpPr>
            <a:spLocks noGrp="1" noChangeArrowheads="1"/>
          </p:cNvSpPr>
          <p:nvPr>
            <p:ph type="body" idx="1"/>
          </p:nvPr>
        </p:nvSpPr>
        <p:spPr>
          <a:xfrm>
            <a:off x="2286000" y="2133601"/>
            <a:ext cx="7308850" cy="3362325"/>
          </a:xfrm>
        </p:spPr>
        <p:txBody>
          <a:bodyPr/>
          <a:lstStyle/>
          <a:p>
            <a:r>
              <a:rPr lang="en-US" dirty="0"/>
              <a:t>For each tree, create an </a:t>
            </a:r>
            <a:r>
              <a:rPr lang="en-US" dirty="0" err="1"/>
              <a:t>iterator</a:t>
            </a:r>
            <a:r>
              <a:rPr lang="en-US" dirty="0"/>
              <a:t> that gives each tree element “on-demand”</a:t>
            </a:r>
            <a:br>
              <a:rPr lang="en-US" dirty="0"/>
            </a:br>
            <a:endParaRPr lang="en-US" dirty="0"/>
          </a:p>
          <a:p>
            <a:pPr>
              <a:buFontTx/>
              <a:buNone/>
            </a:pPr>
            <a:r>
              <a:rPr lang="en-US" dirty="0"/>
              <a:t>   </a:t>
            </a:r>
            <a:r>
              <a:rPr lang="en-US" dirty="0" err="1"/>
              <a:t>Iterator</a:t>
            </a:r>
            <a:r>
              <a:rPr lang="en-US" dirty="0"/>
              <a:t> behavior is just like Java iterators, but in a functional language, we can make the interface simpler.</a:t>
            </a:r>
          </a:p>
        </p:txBody>
      </p:sp>
    </p:spTree>
    <p:extLst>
      <p:ext uri="{BB962C8B-B14F-4D97-AF65-F5344CB8AC3E}">
        <p14:creationId xmlns:p14="http://schemas.microsoft.com/office/powerpoint/2010/main" val="169767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2209800" y="304800"/>
            <a:ext cx="7772400" cy="838200"/>
          </a:xfrm>
        </p:spPr>
        <p:txBody>
          <a:bodyPr/>
          <a:lstStyle/>
          <a:p>
            <a:r>
              <a:rPr lang="en-US"/>
              <a:t>Example of iterator behavior</a:t>
            </a:r>
          </a:p>
        </p:txBody>
      </p:sp>
      <p:sp>
        <p:nvSpPr>
          <p:cNvPr id="100355" name="Rectangle 3"/>
          <p:cNvSpPr>
            <a:spLocks noGrp="1" noChangeArrowheads="1"/>
          </p:cNvSpPr>
          <p:nvPr>
            <p:ph type="body" idx="1"/>
          </p:nvPr>
        </p:nvSpPr>
        <p:spPr>
          <a:xfrm>
            <a:off x="1828800" y="1371600"/>
            <a:ext cx="8610600" cy="4800600"/>
          </a:xfrm>
        </p:spPr>
        <p:txBody>
          <a:bodyPr/>
          <a:lstStyle/>
          <a:p>
            <a:pPr lvl="1">
              <a:lnSpc>
                <a:spcPct val="90000"/>
              </a:lnSpc>
              <a:spcBef>
                <a:spcPct val="0"/>
              </a:spcBef>
              <a:buFont typeface="Wingdings" pitchFamily="2" charset="2"/>
              <a:buNone/>
            </a:pPr>
            <a:r>
              <a:rPr lang="en-US" sz="2400" b="1" dirty="0">
                <a:latin typeface="Courier New" pitchFamily="49" charset="0"/>
              </a:rPr>
              <a:t>&gt; (define </a:t>
            </a:r>
            <a:r>
              <a:rPr lang="en-US" sz="2400" b="1" dirty="0" err="1">
                <a:latin typeface="Courier New" pitchFamily="49" charset="0"/>
              </a:rPr>
              <a:t>iter</a:t>
            </a:r>
            <a:r>
              <a:rPr lang="en-US" sz="2400" b="1" dirty="0">
                <a:latin typeface="Courier New" pitchFamily="49" charset="0"/>
              </a:rPr>
              <a:t> (make-</a:t>
            </a:r>
            <a:r>
              <a:rPr lang="en-US" sz="2400" b="1" dirty="0" err="1">
                <a:latin typeface="Courier New" pitchFamily="49" charset="0"/>
              </a:rPr>
              <a:t>slist</a:t>
            </a:r>
            <a:r>
              <a:rPr lang="en-US" sz="2400" b="1" dirty="0">
                <a:latin typeface="Courier New" pitchFamily="49" charset="0"/>
              </a:rPr>
              <a:t>-leaf-</a:t>
            </a:r>
            <a:r>
              <a:rPr lang="en-US" sz="2400" b="1" dirty="0" err="1">
                <a:latin typeface="Courier New" pitchFamily="49" charset="0"/>
              </a:rPr>
              <a:t>iterator</a:t>
            </a:r>
            <a:r>
              <a:rPr lang="en-US" sz="2400" b="1" dirty="0">
                <a:latin typeface="Courier New" pitchFamily="49" charset="0"/>
              </a:rPr>
              <a:t> </a:t>
            </a:r>
            <a:br>
              <a:rPr lang="en-US" sz="2400" b="1" dirty="0">
                <a:latin typeface="Courier New" pitchFamily="49" charset="0"/>
              </a:rPr>
            </a:br>
            <a:r>
              <a:rPr lang="en-US" sz="2400" b="1" dirty="0">
                <a:latin typeface="Courier New" pitchFamily="49" charset="0"/>
              </a:rPr>
              <a:t>                '(((1 (2) (()) (3 4))))))</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1</a:t>
            </a:r>
          </a:p>
          <a:p>
            <a:pPr lvl="1">
              <a:lnSpc>
                <a:spcPct val="90000"/>
              </a:lnSpc>
              <a:spcBef>
                <a:spcPct val="0"/>
              </a:spcBef>
              <a:buFontTx/>
              <a:buNone/>
            </a:pPr>
            <a:r>
              <a:rPr lang="en-US" sz="2400" dirty="0">
                <a:latin typeface="Courier New" pitchFamily="49" charset="0"/>
              </a:rPr>
              <a:t>&gt; </a:t>
            </a:r>
            <a:r>
              <a:rPr lang="en-US" sz="2400" b="1" dirty="0">
                <a:latin typeface="Courier New" pitchFamily="49" charset="0"/>
              </a:rPr>
              <a:t>(</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2</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3</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4</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#f</a:t>
            </a:r>
          </a:p>
          <a:p>
            <a:pPr lvl="1">
              <a:lnSpc>
                <a:spcPct val="90000"/>
              </a:lnSpc>
              <a:spcBef>
                <a:spcPct val="0"/>
              </a:spcBef>
              <a:buFontTx/>
              <a:buNone/>
            </a:pPr>
            <a:r>
              <a:rPr lang="en-US" sz="2400" dirty="0">
                <a:latin typeface="Courier New" pitchFamily="49" charset="0"/>
              </a:rPr>
              <a:t>&gt; </a:t>
            </a:r>
            <a:r>
              <a:rPr lang="en-US" sz="2400" b="1" dirty="0">
                <a:latin typeface="Courier New" pitchFamily="49" charset="0"/>
              </a:rPr>
              <a:t>(</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#f</a:t>
            </a:r>
          </a:p>
        </p:txBody>
      </p:sp>
    </p:spTree>
    <p:extLst>
      <p:ext uri="{BB962C8B-B14F-4D97-AF65-F5344CB8AC3E}">
        <p14:creationId xmlns:p14="http://schemas.microsoft.com/office/powerpoint/2010/main" val="3152717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z="4000"/>
              <a:t>Once we can make iterators, same-fringe is relatively easy.</a:t>
            </a:r>
          </a:p>
        </p:txBody>
      </p:sp>
      <p:sp>
        <p:nvSpPr>
          <p:cNvPr id="101379" name="Rectangle 3"/>
          <p:cNvSpPr>
            <a:spLocks noGrp="1" noChangeArrowheads="1"/>
          </p:cNvSpPr>
          <p:nvPr>
            <p:ph type="body" idx="1"/>
          </p:nvPr>
        </p:nvSpPr>
        <p:spPr>
          <a:xfrm>
            <a:off x="838200" y="2209800"/>
            <a:ext cx="9601200" cy="3276600"/>
          </a:xfrm>
        </p:spPr>
        <p:txBody>
          <a:bodyPr/>
          <a:lstStyle/>
          <a:p>
            <a:r>
              <a:rPr lang="en-US" dirty="0"/>
              <a:t>Same-fringe first creates an </a:t>
            </a:r>
            <a:r>
              <a:rPr lang="en-US" dirty="0" err="1"/>
              <a:t>iterator</a:t>
            </a:r>
            <a:r>
              <a:rPr lang="en-US" dirty="0"/>
              <a:t> for each s-list.  It then repeatedly asks each iterator for the next leaf from its s-list, comparing the results, until a list runs out or the leaves are different.</a:t>
            </a:r>
            <a:br>
              <a:rPr lang="en-US" dirty="0"/>
            </a:br>
            <a:endParaRPr lang="en-US" dirty="0"/>
          </a:p>
          <a:p>
            <a:r>
              <a:rPr lang="en-US" dirty="0"/>
              <a:t>Code on next slide.</a:t>
            </a:r>
          </a:p>
        </p:txBody>
      </p:sp>
    </p:spTree>
    <p:extLst>
      <p:ext uri="{BB962C8B-B14F-4D97-AF65-F5344CB8AC3E}">
        <p14:creationId xmlns:p14="http://schemas.microsoft.com/office/powerpoint/2010/main" val="3899835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2133600" y="381000"/>
            <a:ext cx="7924800" cy="838200"/>
          </a:xfrm>
        </p:spPr>
        <p:txBody>
          <a:bodyPr/>
          <a:lstStyle/>
          <a:p>
            <a:r>
              <a:rPr lang="en-US"/>
              <a:t>same-fringe code</a:t>
            </a:r>
          </a:p>
        </p:txBody>
      </p:sp>
      <p:sp>
        <p:nvSpPr>
          <p:cNvPr id="102403" name="Rectangle 3"/>
          <p:cNvSpPr>
            <a:spLocks noGrp="1" noChangeArrowheads="1"/>
          </p:cNvSpPr>
          <p:nvPr>
            <p:ph type="body" idx="1"/>
          </p:nvPr>
        </p:nvSpPr>
        <p:spPr>
          <a:xfrm>
            <a:off x="1524000" y="1600200"/>
            <a:ext cx="9144000" cy="4953000"/>
          </a:xfrm>
        </p:spPr>
        <p:txBody>
          <a:bodyPr/>
          <a:lstStyle/>
          <a:p>
            <a:pPr>
              <a:lnSpc>
                <a:spcPct val="80000"/>
              </a:lnSpc>
              <a:buFontTx/>
              <a:buNone/>
            </a:pPr>
            <a:r>
              <a:rPr lang="en-US" sz="2300" b="1" dirty="0">
                <a:latin typeface="Courier New" pitchFamily="49" charset="0"/>
              </a:rPr>
              <a:t>(define same-fringe</a:t>
            </a:r>
          </a:p>
          <a:p>
            <a:pPr>
              <a:lnSpc>
                <a:spcPct val="80000"/>
              </a:lnSpc>
              <a:buFontTx/>
              <a:buNone/>
            </a:pPr>
            <a:r>
              <a:rPr lang="en-US" sz="2300" b="1" dirty="0">
                <a:latin typeface="Courier New" pitchFamily="49" charset="0"/>
              </a:rPr>
              <a:t>  (lambda (s1 s2)</a:t>
            </a:r>
          </a:p>
          <a:p>
            <a:pPr>
              <a:lnSpc>
                <a:spcPct val="80000"/>
              </a:lnSpc>
              <a:buFontTx/>
              <a:buNone/>
            </a:pPr>
            <a:r>
              <a:rPr lang="en-US" sz="2300" b="1" dirty="0">
                <a:latin typeface="Courier New" pitchFamily="49" charset="0"/>
              </a:rPr>
              <a:t>    (let ([iter1 (make-</a:t>
            </a:r>
            <a:r>
              <a:rPr lang="en-US" sz="2300" b="1" dirty="0" err="1">
                <a:latin typeface="Courier New" pitchFamily="49" charset="0"/>
              </a:rPr>
              <a:t>slist</a:t>
            </a:r>
            <a:r>
              <a:rPr lang="en-US" sz="2300" b="1" dirty="0">
                <a:latin typeface="Courier New" pitchFamily="49" charset="0"/>
              </a:rPr>
              <a:t>-leaf-</a:t>
            </a:r>
            <a:r>
              <a:rPr lang="en-US" sz="2300" b="1" dirty="0" err="1">
                <a:latin typeface="Courier New" pitchFamily="49" charset="0"/>
              </a:rPr>
              <a:t>iterator</a:t>
            </a:r>
            <a:r>
              <a:rPr lang="en-US" sz="2300" b="1" dirty="0">
                <a:latin typeface="Courier New" pitchFamily="49" charset="0"/>
              </a:rPr>
              <a:t> s1)]</a:t>
            </a:r>
          </a:p>
          <a:p>
            <a:pPr>
              <a:lnSpc>
                <a:spcPct val="80000"/>
              </a:lnSpc>
              <a:buFontTx/>
              <a:buNone/>
            </a:pPr>
            <a:r>
              <a:rPr lang="en-US" sz="2300" b="1" dirty="0">
                <a:latin typeface="Courier New" pitchFamily="49" charset="0"/>
              </a:rPr>
              <a:t>          [iter2 (make-</a:t>
            </a:r>
            <a:r>
              <a:rPr lang="en-US" sz="2300" b="1" dirty="0" err="1">
                <a:latin typeface="Courier New" pitchFamily="49" charset="0"/>
              </a:rPr>
              <a:t>slist</a:t>
            </a:r>
            <a:r>
              <a:rPr lang="en-US" sz="2300" b="1" dirty="0">
                <a:latin typeface="Courier New" pitchFamily="49" charset="0"/>
              </a:rPr>
              <a:t>-leaf-</a:t>
            </a:r>
            <a:r>
              <a:rPr lang="en-US" sz="2300" b="1" dirty="0" err="1">
                <a:latin typeface="Courier New" pitchFamily="49" charset="0"/>
              </a:rPr>
              <a:t>iterator</a:t>
            </a:r>
            <a:r>
              <a:rPr lang="en-US" sz="2300" b="1" dirty="0">
                <a:latin typeface="Courier New" pitchFamily="49" charset="0"/>
              </a:rPr>
              <a:t> s2)])</a:t>
            </a:r>
          </a:p>
          <a:p>
            <a:pPr>
              <a:lnSpc>
                <a:spcPct val="80000"/>
              </a:lnSpc>
              <a:buFontTx/>
              <a:buNone/>
            </a:pPr>
            <a:r>
              <a:rPr lang="en-US" sz="2300" b="1" dirty="0">
                <a:latin typeface="Courier New" pitchFamily="49" charset="0"/>
              </a:rPr>
              <a:t>      (let loop ()</a:t>
            </a:r>
          </a:p>
          <a:p>
            <a:pPr>
              <a:lnSpc>
                <a:spcPct val="80000"/>
              </a:lnSpc>
              <a:buFontTx/>
              <a:buNone/>
            </a:pPr>
            <a:r>
              <a:rPr lang="en-US" sz="2300" b="1" dirty="0">
                <a:latin typeface="Courier New" pitchFamily="49" charset="0"/>
              </a:rPr>
              <a:t>        (let ([leaf1 (iter1)]</a:t>
            </a:r>
          </a:p>
          <a:p>
            <a:pPr>
              <a:lnSpc>
                <a:spcPct val="80000"/>
              </a:lnSpc>
              <a:buFontTx/>
              <a:buNone/>
            </a:pPr>
            <a:r>
              <a:rPr lang="en-US" sz="2300" b="1" dirty="0">
                <a:latin typeface="Courier New" pitchFamily="49" charset="0"/>
              </a:rPr>
              <a:t>              [leaf2 (iter2)])</a:t>
            </a:r>
          </a:p>
          <a:p>
            <a:pPr>
              <a:lnSpc>
                <a:spcPct val="80000"/>
              </a:lnSpc>
              <a:buFontTx/>
              <a:buNone/>
            </a:pPr>
            <a:r>
              <a:rPr lang="en-US" sz="2300" b="1" dirty="0">
                <a:latin typeface="Courier New" pitchFamily="49" charset="0"/>
              </a:rPr>
              <a:t>			 (if (</a:t>
            </a:r>
            <a:r>
              <a:rPr lang="en-US" sz="2300" b="1" dirty="0" err="1">
                <a:latin typeface="Courier New" pitchFamily="49" charset="0"/>
              </a:rPr>
              <a:t>eq</a:t>
            </a:r>
            <a:r>
              <a:rPr lang="en-US" sz="2300" b="1" dirty="0">
                <a:latin typeface="Courier New" pitchFamily="49" charset="0"/>
              </a:rPr>
              <a:t>? leaf1 leaf2)</a:t>
            </a:r>
          </a:p>
          <a:p>
            <a:pPr>
              <a:lnSpc>
                <a:spcPct val="80000"/>
              </a:lnSpc>
              <a:buFontTx/>
              <a:buNone/>
            </a:pPr>
            <a:r>
              <a:rPr lang="en-US" sz="2300" b="1" dirty="0">
                <a:latin typeface="Courier New" pitchFamily="49" charset="0"/>
              </a:rPr>
              <a:t>               (if leaf1</a:t>
            </a:r>
          </a:p>
          <a:p>
            <a:pPr>
              <a:lnSpc>
                <a:spcPct val="80000"/>
              </a:lnSpc>
              <a:buFontTx/>
              <a:buNone/>
            </a:pPr>
            <a:r>
              <a:rPr lang="en-US" sz="2300" b="1" dirty="0">
                <a:latin typeface="Courier New" pitchFamily="49" charset="0"/>
              </a:rPr>
              <a:t>                   (loop)</a:t>
            </a:r>
          </a:p>
          <a:p>
            <a:pPr>
              <a:lnSpc>
                <a:spcPct val="80000"/>
              </a:lnSpc>
              <a:buFontTx/>
              <a:buNone/>
            </a:pPr>
            <a:r>
              <a:rPr lang="en-US" sz="2300" b="1">
                <a:latin typeface="Courier New" pitchFamily="49" charset="0"/>
              </a:rPr>
              <a:t>                   #t)</a:t>
            </a:r>
            <a:endParaRPr lang="en-US" sz="2300" b="1" dirty="0">
              <a:latin typeface="Courier New" pitchFamily="49" charset="0"/>
            </a:endParaRPr>
          </a:p>
          <a:p>
            <a:pPr>
              <a:lnSpc>
                <a:spcPct val="80000"/>
              </a:lnSpc>
              <a:buFontTx/>
              <a:buNone/>
            </a:pPr>
            <a:r>
              <a:rPr lang="en-US" sz="2300" b="1" dirty="0">
                <a:latin typeface="Courier New" pitchFamily="49" charset="0"/>
              </a:rPr>
              <a:t>               #f)))))))</a:t>
            </a:r>
          </a:p>
        </p:txBody>
      </p:sp>
      <p:sp>
        <p:nvSpPr>
          <p:cNvPr id="2" name="TextBox 1"/>
          <p:cNvSpPr txBox="1"/>
          <p:nvPr/>
        </p:nvSpPr>
        <p:spPr>
          <a:xfrm>
            <a:off x="7848600" y="3505200"/>
            <a:ext cx="2743200" cy="2677656"/>
          </a:xfrm>
          <a:prstGeom prst="rect">
            <a:avLst/>
          </a:prstGeom>
          <a:noFill/>
        </p:spPr>
        <p:txBody>
          <a:bodyPr wrap="square" rtlCol="0">
            <a:spAutoFit/>
          </a:bodyPr>
          <a:lstStyle/>
          <a:p>
            <a:r>
              <a:rPr lang="en-US" sz="2400" b="1" dirty="0">
                <a:solidFill>
                  <a:srgbClr val="FF0000"/>
                </a:solidFill>
              </a:rPr>
              <a:t>You wrote the iterator code. </a:t>
            </a:r>
            <a:br>
              <a:rPr lang="en-US" sz="2400" b="1" dirty="0">
                <a:solidFill>
                  <a:srgbClr val="FF0000"/>
                </a:solidFill>
              </a:rPr>
            </a:br>
            <a:r>
              <a:rPr lang="en-US" sz="2400" b="1" dirty="0">
                <a:solidFill>
                  <a:srgbClr val="FF0000"/>
                </a:solidFill>
              </a:rPr>
              <a:t>Each iterator has its own stack which we must explicitly manage,</a:t>
            </a:r>
          </a:p>
        </p:txBody>
      </p:sp>
    </p:spTree>
    <p:extLst>
      <p:ext uri="{BB962C8B-B14F-4D97-AF65-F5344CB8AC3E}">
        <p14:creationId xmlns:p14="http://schemas.microsoft.com/office/powerpoint/2010/main" val="3552428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the </a:t>
            </a:r>
            <a:r>
              <a:rPr lang="en-US" dirty="0" err="1"/>
              <a:t>iterator</a:t>
            </a:r>
            <a:endParaRPr lang="en-US" dirty="0"/>
          </a:p>
        </p:txBody>
      </p:sp>
      <p:sp>
        <p:nvSpPr>
          <p:cNvPr id="3" name="Content Placeholder 2"/>
          <p:cNvSpPr>
            <a:spLocks noGrp="1"/>
          </p:cNvSpPr>
          <p:nvPr>
            <p:ph idx="1"/>
          </p:nvPr>
        </p:nvSpPr>
        <p:spPr/>
        <p:txBody>
          <a:bodyPr/>
          <a:lstStyle/>
          <a:p>
            <a:r>
              <a:rPr lang="en-US" dirty="0"/>
              <a:t>The next three slides review the ideas of the assignment in which you wrote make-</a:t>
            </a:r>
            <a:r>
              <a:rPr lang="en-US" dirty="0" err="1"/>
              <a:t>slist</a:t>
            </a:r>
            <a:r>
              <a:rPr lang="en-US" dirty="0"/>
              <a:t>-leaf-</a:t>
            </a:r>
            <a:r>
              <a:rPr lang="en-US" dirty="0" err="1"/>
              <a:t>iterator</a:t>
            </a:r>
            <a:r>
              <a:rPr lang="en-US" dirty="0"/>
              <a:t>.</a:t>
            </a:r>
          </a:p>
          <a:p>
            <a:r>
              <a:rPr lang="en-US" dirty="0"/>
              <a:t>They are for reference; we will not go over them in class</a:t>
            </a:r>
          </a:p>
        </p:txBody>
      </p:sp>
    </p:spTree>
    <p:extLst>
      <p:ext uri="{BB962C8B-B14F-4D97-AF65-F5344CB8AC3E}">
        <p14:creationId xmlns:p14="http://schemas.microsoft.com/office/powerpoint/2010/main" val="278593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3BE2-DEEF-4BCE-BECD-D8427222B76C}"/>
              </a:ext>
            </a:extLst>
          </p:cNvPr>
          <p:cNvSpPr>
            <a:spLocks noGrp="1"/>
          </p:cNvSpPr>
          <p:nvPr>
            <p:ph type="title"/>
          </p:nvPr>
        </p:nvSpPr>
        <p:spPr/>
        <p:txBody>
          <a:bodyPr/>
          <a:lstStyle/>
          <a:p>
            <a:r>
              <a:rPr lang="en-US" dirty="0"/>
              <a:t>Course Evaluations</a:t>
            </a:r>
          </a:p>
        </p:txBody>
      </p:sp>
      <p:sp>
        <p:nvSpPr>
          <p:cNvPr id="3" name="Content Placeholder 2">
            <a:extLst>
              <a:ext uri="{FF2B5EF4-FFF2-40B4-BE49-F238E27FC236}">
                <a16:creationId xmlns:a16="http://schemas.microsoft.com/office/drawing/2014/main" id="{F443D27E-0E16-482F-B4CC-A5D0813F0C6B}"/>
              </a:ext>
            </a:extLst>
          </p:cNvPr>
          <p:cNvSpPr>
            <a:spLocks noGrp="1"/>
          </p:cNvSpPr>
          <p:nvPr>
            <p:ph idx="1"/>
          </p:nvPr>
        </p:nvSpPr>
        <p:spPr/>
        <p:txBody>
          <a:bodyPr/>
          <a:lstStyle/>
          <a:p>
            <a:r>
              <a:rPr lang="en-US" dirty="0"/>
              <a:t>Teaching a course for the </a:t>
            </a:r>
            <a:r>
              <a:rPr lang="en-US"/>
              <a:t>first few times </a:t>
            </a:r>
            <a:r>
              <a:rPr lang="en-US" dirty="0"/>
              <a:t>is always a little rough…especially a course with a lot of difficult content</a:t>
            </a:r>
          </a:p>
          <a:p>
            <a:r>
              <a:rPr lang="en-US" dirty="0"/>
              <a:t>You’ve had to work really hard – hopefully you feel that’s paid off in terms of a deeper understanding of programming</a:t>
            </a:r>
          </a:p>
          <a:p>
            <a:r>
              <a:rPr lang="en-US" dirty="0"/>
              <a:t>I’ll be changing the course a fair bit in the coming terms – your ideas are welcome</a:t>
            </a:r>
          </a:p>
        </p:txBody>
      </p:sp>
    </p:spTree>
    <p:extLst>
      <p:ext uri="{BB962C8B-B14F-4D97-AF65-F5344CB8AC3E}">
        <p14:creationId xmlns:p14="http://schemas.microsoft.com/office/powerpoint/2010/main" val="3041442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971801" y="228601"/>
            <a:ext cx="5400675" cy="868363"/>
          </a:xfrm>
        </p:spPr>
        <p:txBody>
          <a:bodyPr/>
          <a:lstStyle/>
          <a:p>
            <a:r>
              <a:rPr lang="en-US" sz="3600"/>
              <a:t>Writing a preorder iterator</a:t>
            </a:r>
          </a:p>
        </p:txBody>
      </p:sp>
      <p:sp>
        <p:nvSpPr>
          <p:cNvPr id="103427" name="Rectangle 3"/>
          <p:cNvSpPr>
            <a:spLocks noGrp="1" noChangeArrowheads="1"/>
          </p:cNvSpPr>
          <p:nvPr>
            <p:ph type="body" idx="1"/>
          </p:nvPr>
        </p:nvSpPr>
        <p:spPr>
          <a:xfrm>
            <a:off x="1905000" y="1676400"/>
            <a:ext cx="8763000" cy="4648200"/>
          </a:xfrm>
        </p:spPr>
        <p:txBody>
          <a:bodyPr/>
          <a:lstStyle/>
          <a:p>
            <a:pPr>
              <a:lnSpc>
                <a:spcPct val="90000"/>
              </a:lnSpc>
            </a:pPr>
            <a:r>
              <a:rPr lang="en-US" sz="2400" dirty="0"/>
              <a:t>It’s easy to write a complete preorder traversal recursively.</a:t>
            </a:r>
          </a:p>
          <a:p>
            <a:pPr>
              <a:lnSpc>
                <a:spcPct val="90000"/>
              </a:lnSpc>
            </a:pPr>
            <a:r>
              <a:rPr lang="en-US" sz="2400" dirty="0"/>
              <a:t>Not so easy to write an </a:t>
            </a:r>
            <a:r>
              <a:rPr lang="en-US" sz="2400" dirty="0" err="1"/>
              <a:t>iterator</a:t>
            </a:r>
            <a:r>
              <a:rPr lang="en-US" sz="2400" dirty="0"/>
              <a:t> recursively.</a:t>
            </a:r>
          </a:p>
          <a:p>
            <a:pPr lvl="1">
              <a:lnSpc>
                <a:spcPct val="90000"/>
              </a:lnSpc>
            </a:pPr>
            <a:r>
              <a:rPr lang="en-US" sz="2400" dirty="0"/>
              <a:t>Why?</a:t>
            </a:r>
          </a:p>
          <a:p>
            <a:pPr>
              <a:lnSpc>
                <a:spcPct val="90000"/>
              </a:lnSpc>
            </a:pPr>
            <a:r>
              <a:rPr lang="en-US" sz="2400" dirty="0"/>
              <a:t>Soon, we’ll see that </a:t>
            </a:r>
            <a:r>
              <a:rPr lang="en-US" sz="2400" dirty="0">
                <a:latin typeface="Courier New" pitchFamily="49" charset="0"/>
                <a:cs typeface="Courier New" pitchFamily="49" charset="0"/>
              </a:rPr>
              <a:t>call/cc</a:t>
            </a:r>
            <a:r>
              <a:rPr lang="en-US" sz="2400" dirty="0"/>
              <a:t> allows us write</a:t>
            </a:r>
            <a:br>
              <a:rPr lang="en-US" sz="2400" dirty="0"/>
            </a:br>
            <a:r>
              <a:rPr lang="en-US" sz="2400" dirty="0"/>
              <a:t>it simply and recursively.</a:t>
            </a:r>
          </a:p>
          <a:p>
            <a:pPr>
              <a:lnSpc>
                <a:spcPct val="90000"/>
              </a:lnSpc>
            </a:pPr>
            <a:r>
              <a:rPr lang="en-US" sz="2400" dirty="0"/>
              <a:t>How did we do the non-recursive </a:t>
            </a:r>
            <a:r>
              <a:rPr lang="en-US" sz="2400" dirty="0" err="1"/>
              <a:t>iterator</a:t>
            </a:r>
            <a:r>
              <a:rPr lang="en-US" sz="2400" dirty="0"/>
              <a:t> in CS 230?</a:t>
            </a:r>
          </a:p>
          <a:p>
            <a:pPr lvl="1">
              <a:lnSpc>
                <a:spcPct val="90000"/>
              </a:lnSpc>
            </a:pPr>
            <a:r>
              <a:rPr lang="en-US" sz="2400" dirty="0"/>
              <a:t>We can use a stack to keep track of the parts of the tree not yet traversed</a:t>
            </a:r>
          </a:p>
          <a:p>
            <a:pPr lvl="2">
              <a:lnSpc>
                <a:spcPct val="90000"/>
              </a:lnSpc>
            </a:pPr>
            <a:r>
              <a:rPr lang="en-US" dirty="0"/>
              <a:t>The algorithm that I use comes form the Weiss DS book Data Structures and Problem Solving With Java, 3</a:t>
            </a:r>
            <a:r>
              <a:rPr lang="en-US" baseline="30000" dirty="0"/>
              <a:t>rd</a:t>
            </a:r>
            <a:r>
              <a:rPr lang="en-US" dirty="0"/>
              <a:t> Edition, pages 621-622.</a:t>
            </a:r>
          </a:p>
        </p:txBody>
      </p:sp>
    </p:spTree>
    <p:extLst>
      <p:ext uri="{BB962C8B-B14F-4D97-AF65-F5344CB8AC3E}">
        <p14:creationId xmlns:p14="http://schemas.microsoft.com/office/powerpoint/2010/main" val="89161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342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342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2209800" y="304800"/>
            <a:ext cx="7696200" cy="304800"/>
          </a:xfrm>
        </p:spPr>
        <p:txBody>
          <a:bodyPr/>
          <a:lstStyle/>
          <a:p>
            <a:endParaRPr lang="en-US" sz="4000"/>
          </a:p>
        </p:txBody>
      </p:sp>
      <p:sp>
        <p:nvSpPr>
          <p:cNvPr id="104451" name="Rectangle 3"/>
          <p:cNvSpPr>
            <a:spLocks noGrp="1" noChangeArrowheads="1"/>
          </p:cNvSpPr>
          <p:nvPr>
            <p:ph type="body" idx="1"/>
          </p:nvPr>
        </p:nvSpPr>
        <p:spPr>
          <a:xfrm>
            <a:off x="1524000" y="0"/>
            <a:ext cx="9144000" cy="6858000"/>
          </a:xfrm>
          <a:solidFill>
            <a:schemeClr val="bg1"/>
          </a:solidFill>
        </p:spPr>
        <p:txBody>
          <a:bodyPr/>
          <a:lstStyle/>
          <a:p>
            <a:pPr>
              <a:spcBef>
                <a:spcPct val="10000"/>
              </a:spcBef>
              <a:buFontTx/>
              <a:buNone/>
            </a:pPr>
            <a:r>
              <a:rPr lang="en-US" sz="1600" b="1" dirty="0">
                <a:latin typeface="Courier New" pitchFamily="49" charset="0"/>
              </a:rPr>
              <a:t>(define make-</a:t>
            </a:r>
            <a:r>
              <a:rPr lang="en-US" sz="1600" b="1" dirty="0" err="1">
                <a:latin typeface="Courier New" pitchFamily="49" charset="0"/>
              </a:rPr>
              <a:t>slist</a:t>
            </a:r>
            <a:r>
              <a:rPr lang="en-US" sz="1600" b="1" dirty="0">
                <a:latin typeface="Courier New" pitchFamily="49" charset="0"/>
              </a:rPr>
              <a:t>-leaf-</a:t>
            </a:r>
            <a:r>
              <a:rPr lang="en-US" sz="1600" b="1" dirty="0" err="1">
                <a:latin typeface="Courier New" pitchFamily="49" charset="0"/>
              </a:rPr>
              <a:t>iterator</a:t>
            </a:r>
            <a:endParaRPr lang="en-US" sz="1600" b="1" dirty="0">
              <a:latin typeface="Courier New" pitchFamily="49" charset="0"/>
            </a:endParaRPr>
          </a:p>
          <a:p>
            <a:pPr>
              <a:spcBef>
                <a:spcPct val="10000"/>
              </a:spcBef>
              <a:buFontTx/>
              <a:buNone/>
            </a:pPr>
            <a:r>
              <a:rPr lang="en-US" sz="1600" b="1" dirty="0">
                <a:latin typeface="Courier New" pitchFamily="49" charset="0"/>
              </a:rPr>
              <a:t>  (lambda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b="1" dirty="0">
                <a:latin typeface="Courier New" pitchFamily="49" charset="0"/>
              </a:rPr>
              <a:t>    (let ([</a:t>
            </a:r>
            <a:r>
              <a:rPr lang="en-US" sz="1600" b="1" dirty="0" err="1">
                <a:latin typeface="Courier New" pitchFamily="49" charset="0"/>
              </a:rPr>
              <a:t>stk</a:t>
            </a:r>
            <a:r>
              <a:rPr lang="en-US" sz="1600" b="1" dirty="0">
                <a:latin typeface="Courier New" pitchFamily="49" charset="0"/>
              </a:rPr>
              <a:t> (make-stack)])</a:t>
            </a:r>
            <a:r>
              <a:rPr lang="en-US" sz="1600" dirty="0">
                <a:latin typeface="Courier New" pitchFamily="49" charset="0"/>
              </a:rPr>
              <a:t>  </a:t>
            </a:r>
            <a:r>
              <a:rPr lang="en-US" sz="1600" b="1" dirty="0">
                <a:solidFill>
                  <a:srgbClr val="FF0000"/>
                </a:solidFill>
                <a:latin typeface="Courier New" pitchFamily="49" charset="0"/>
              </a:rPr>
              <a:t>; Now define two local functions.</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 (define find-initial-leaf</a:t>
            </a:r>
            <a:r>
              <a:rPr lang="en-US" sz="1600" dirty="0">
                <a:latin typeface="Courier New" pitchFamily="49" charset="0"/>
              </a:rPr>
              <a:t>     </a:t>
            </a:r>
            <a:r>
              <a:rPr lang="en-US" sz="1600" b="1" dirty="0">
                <a:solidFill>
                  <a:srgbClr val="FF0000"/>
                </a:solidFill>
                <a:latin typeface="Courier New" pitchFamily="49" charset="0"/>
              </a:rPr>
              <a:t>; first go "left" as far as possible.</a:t>
            </a:r>
          </a:p>
          <a:p>
            <a:pPr>
              <a:spcBef>
                <a:spcPct val="10000"/>
              </a:spcBef>
              <a:buFontTx/>
              <a:buNone/>
            </a:pPr>
            <a:r>
              <a:rPr lang="en-US" sz="1600" dirty="0">
                <a:latin typeface="Courier New" pitchFamily="49" charset="0"/>
              </a:rPr>
              <a:t>        </a:t>
            </a:r>
            <a:r>
              <a:rPr lang="en-US" sz="1600" b="1" dirty="0">
                <a:latin typeface="Courier New" pitchFamily="49" charset="0"/>
              </a:rPr>
              <a:t>(lambda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b="1" dirty="0">
                <a:latin typeface="Courier New" pitchFamily="49" charset="0"/>
              </a:rPr>
              <a:t>          (</a:t>
            </a:r>
            <a:r>
              <a:rPr lang="en-US" sz="1600" b="1" dirty="0" err="1">
                <a:latin typeface="Courier New" pitchFamily="49" charset="0"/>
              </a:rPr>
              <a:t>cond</a:t>
            </a:r>
            <a:r>
              <a:rPr lang="en-US" sz="1600" b="1" dirty="0">
                <a:latin typeface="Courier New" pitchFamily="49" charset="0"/>
              </a:rPr>
              <a:t> [(pair? </a:t>
            </a:r>
            <a:r>
              <a:rPr lang="en-US" sz="1600" b="1" dirty="0" err="1">
                <a:latin typeface="Courier New" pitchFamily="49" charset="0"/>
              </a:rPr>
              <a:t>slst</a:t>
            </a:r>
            <a:r>
              <a:rPr lang="en-US" sz="1600" b="1" dirty="0">
                <a:latin typeface="Courier New" pitchFamily="49" charset="0"/>
              </a:rPr>
              <a:t>) (</a:t>
            </a:r>
            <a:r>
              <a:rPr lang="en-US" sz="1600" b="1" dirty="0" err="1">
                <a:latin typeface="Courier New" pitchFamily="49" charset="0"/>
              </a:rPr>
              <a:t>stk</a:t>
            </a:r>
            <a:r>
              <a:rPr lang="en-US" sz="1600" b="1" dirty="0">
                <a:latin typeface="Courier New" pitchFamily="49" charset="0"/>
              </a:rPr>
              <a:t> 'push (</a:t>
            </a:r>
            <a:r>
              <a:rPr lang="en-US" sz="1600" b="1" dirty="0" err="1">
                <a:latin typeface="Courier New" pitchFamily="49" charset="0"/>
              </a:rPr>
              <a:t>cdr</a:t>
            </a:r>
            <a:r>
              <a:rPr lang="en-US" sz="1600" b="1" dirty="0">
                <a:latin typeface="Courier New" pitchFamily="49" charset="0"/>
              </a:rPr>
              <a:t> </a:t>
            </a:r>
            <a:r>
              <a:rPr lang="en-US" sz="1600" b="1" dirty="0" err="1">
                <a:latin typeface="Courier New" pitchFamily="49" charset="0"/>
              </a:rPr>
              <a:t>slst</a:t>
            </a:r>
            <a:r>
              <a:rPr lang="en-US" sz="1600" b="1" dirty="0">
                <a:latin typeface="Courier New" pitchFamily="49" charset="0"/>
              </a:rPr>
              <a:t>))</a:t>
            </a:r>
            <a:r>
              <a:rPr lang="en-US" sz="1600" dirty="0">
                <a:latin typeface="Courier New" pitchFamily="49" charset="0"/>
              </a:rPr>
              <a:t>   </a:t>
            </a:r>
            <a:r>
              <a:rPr lang="en-US" sz="1600" b="1" dirty="0">
                <a:solidFill>
                  <a:srgbClr val="FF0000"/>
                </a:solidFill>
                <a:latin typeface="Courier New" pitchFamily="49" charset="0"/>
              </a:rPr>
              <a:t>; leave a trail.</a:t>
            </a:r>
          </a:p>
          <a:p>
            <a:pPr>
              <a:spcBef>
                <a:spcPct val="10000"/>
              </a:spcBef>
              <a:buFontTx/>
              <a:buNone/>
            </a:pPr>
            <a:r>
              <a:rPr lang="en-US" sz="1600" dirty="0">
                <a:latin typeface="Courier New" pitchFamily="49" charset="0"/>
              </a:rPr>
              <a:t>                              </a:t>
            </a:r>
            <a:r>
              <a:rPr lang="en-US" sz="1600" b="1" dirty="0">
                <a:latin typeface="Courier New" pitchFamily="49" charset="0"/>
              </a:rPr>
              <a:t>(find-initial-leaf (car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dirty="0">
                <a:latin typeface="Courier New" pitchFamily="49" charset="0"/>
              </a:rPr>
              <a:t>                </a:t>
            </a:r>
            <a:r>
              <a:rPr lang="en-US" sz="1600" b="1" dirty="0">
                <a:latin typeface="Courier New" pitchFamily="49" charset="0"/>
              </a:rPr>
              <a:t>[(null? </a:t>
            </a:r>
            <a:r>
              <a:rPr lang="en-US" sz="1600" b="1" dirty="0" err="1">
                <a:latin typeface="Courier New" pitchFamily="49" charset="0"/>
              </a:rPr>
              <a:t>slst</a:t>
            </a:r>
            <a:r>
              <a:rPr lang="en-US" sz="1600" b="1" dirty="0">
                <a:latin typeface="Courier New" pitchFamily="49" charset="0"/>
              </a:rPr>
              <a:t>) (find-next-leaf)]</a:t>
            </a:r>
            <a:r>
              <a:rPr lang="en-US" sz="1600" dirty="0">
                <a:latin typeface="Courier New" pitchFamily="49" charset="0"/>
              </a:rPr>
              <a:t> </a:t>
            </a:r>
            <a:r>
              <a:rPr lang="en-US" sz="1600" dirty="0">
                <a:solidFill>
                  <a:srgbClr val="FF0000"/>
                </a:solidFill>
                <a:latin typeface="Courier New" pitchFamily="49" charset="0"/>
              </a:rPr>
              <a:t>; no non-empty leaf in</a:t>
            </a:r>
          </a:p>
          <a:p>
            <a:pPr>
              <a:spcBef>
                <a:spcPct val="10000"/>
              </a:spcBef>
              <a:buFontTx/>
              <a:buNone/>
            </a:pPr>
            <a:r>
              <a:rPr lang="en-US" sz="1600" dirty="0">
                <a:solidFill>
                  <a:srgbClr val="FF0000"/>
                </a:solidFill>
                <a:latin typeface="Courier New" pitchFamily="49" charset="0"/>
              </a:rPr>
              <a:t>                                                ; "car branch";</a:t>
            </a:r>
          </a:p>
          <a:p>
            <a:pPr>
              <a:spcBef>
                <a:spcPct val="10000"/>
              </a:spcBef>
              <a:buFontTx/>
              <a:buNone/>
            </a:pPr>
            <a:r>
              <a:rPr lang="en-US" sz="1600" dirty="0">
                <a:solidFill>
                  <a:srgbClr val="FF0000"/>
                </a:solidFill>
                <a:latin typeface="Courier New" pitchFamily="49" charset="0"/>
              </a:rPr>
              <a:t>                                                ;  so we try the </a:t>
            </a:r>
            <a:r>
              <a:rPr lang="en-US" sz="1600" dirty="0" err="1">
                <a:solidFill>
                  <a:srgbClr val="FF0000"/>
                </a:solidFill>
                <a:latin typeface="Courier New" pitchFamily="49" charset="0"/>
              </a:rPr>
              <a:t>cdr.</a:t>
            </a:r>
            <a:endParaRPr lang="en-US" sz="1600" dirty="0">
              <a:solidFill>
                <a:srgbClr val="FF0000"/>
              </a:solidFill>
              <a:latin typeface="Courier New" pitchFamily="49" charset="0"/>
            </a:endParaRPr>
          </a:p>
          <a:p>
            <a:pPr>
              <a:spcBef>
                <a:spcPct val="10000"/>
              </a:spcBef>
              <a:buFontTx/>
              <a:buNone/>
            </a:pPr>
            <a:r>
              <a:rPr lang="en-US" sz="1600" dirty="0">
                <a:latin typeface="Courier New" pitchFamily="49" charset="0"/>
              </a:rPr>
              <a:t>                </a:t>
            </a:r>
            <a:r>
              <a:rPr lang="en-US" sz="1600" b="1" dirty="0">
                <a:latin typeface="Courier New" pitchFamily="49" charset="0"/>
              </a:rPr>
              <a:t>[else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(define find-next-leaf</a:t>
            </a:r>
            <a:r>
              <a:rPr lang="en-US" sz="1600" dirty="0">
                <a:latin typeface="Courier New" pitchFamily="49" charset="0"/>
              </a:rPr>
              <a:t>  </a:t>
            </a:r>
            <a:r>
              <a:rPr lang="en-US" sz="1600" b="1" dirty="0">
                <a:solidFill>
                  <a:srgbClr val="FF0000"/>
                </a:solidFill>
                <a:latin typeface="Courier New" pitchFamily="49" charset="0"/>
              </a:rPr>
              <a:t>; Go up a level, to the right,</a:t>
            </a:r>
            <a:r>
              <a:rPr lang="en-US" sz="1600" b="1"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 (lambda ()</a:t>
            </a:r>
            <a:r>
              <a:rPr lang="en-US" sz="1600" dirty="0">
                <a:latin typeface="Courier New" pitchFamily="49" charset="0"/>
              </a:rPr>
              <a:t>            </a:t>
            </a:r>
            <a:r>
              <a:rPr lang="en-US" sz="1600" b="1" dirty="0">
                <a:solidFill>
                  <a:srgbClr val="FF0000"/>
                </a:solidFill>
                <a:latin typeface="Courier New" pitchFamily="49" charset="0"/>
              </a:rPr>
              <a:t>; and then as far left as possible.</a:t>
            </a:r>
          </a:p>
          <a:p>
            <a:pPr>
              <a:spcBef>
                <a:spcPct val="10000"/>
              </a:spcBef>
              <a:buFontTx/>
              <a:buNone/>
            </a:pPr>
            <a:r>
              <a:rPr lang="en-US" sz="1600" dirty="0">
                <a:latin typeface="Courier New" pitchFamily="49" charset="0"/>
              </a:rPr>
              <a:t>          </a:t>
            </a:r>
            <a:r>
              <a:rPr lang="en-US" sz="1600" b="1" dirty="0">
                <a:latin typeface="Courier New" pitchFamily="49" charset="0"/>
              </a:rPr>
              <a:t>(if (</a:t>
            </a:r>
            <a:r>
              <a:rPr lang="en-US" sz="1600" b="1" dirty="0" err="1">
                <a:latin typeface="Courier New" pitchFamily="49" charset="0"/>
              </a:rPr>
              <a:t>stk</a:t>
            </a:r>
            <a:r>
              <a:rPr lang="en-US" sz="1600" b="1" dirty="0">
                <a:latin typeface="Courier New" pitchFamily="49" charset="0"/>
              </a:rPr>
              <a:t> 'empty?)</a:t>
            </a:r>
          </a:p>
          <a:p>
            <a:pPr>
              <a:spcBef>
                <a:spcPct val="10000"/>
              </a:spcBef>
              <a:buFontTx/>
              <a:buNone/>
            </a:pPr>
            <a:r>
              <a:rPr lang="en-US" sz="1600" dirty="0">
                <a:latin typeface="Courier New" pitchFamily="49" charset="0"/>
              </a:rPr>
              <a:t>              </a:t>
            </a:r>
            <a:r>
              <a:rPr lang="en-US" sz="1600" b="1" dirty="0">
                <a:latin typeface="Courier New" pitchFamily="49" charset="0"/>
              </a:rPr>
              <a:t>#f </a:t>
            </a:r>
            <a:r>
              <a:rPr lang="en-US" sz="1600" dirty="0">
                <a:latin typeface="Courier New" pitchFamily="49" charset="0"/>
              </a:rPr>
              <a:t>            </a:t>
            </a:r>
            <a:r>
              <a:rPr lang="en-US" sz="1600" dirty="0">
                <a:solidFill>
                  <a:srgbClr val="FF0000"/>
                </a:solidFill>
                <a:latin typeface="Courier New" pitchFamily="49" charset="0"/>
              </a:rPr>
              <a:t> ; all leaves have already been visited.</a:t>
            </a:r>
          </a:p>
          <a:p>
            <a:pPr>
              <a:spcBef>
                <a:spcPct val="10000"/>
              </a:spcBef>
              <a:buFontTx/>
              <a:buNone/>
            </a:pPr>
            <a:r>
              <a:rPr lang="en-US" sz="1600" dirty="0">
                <a:latin typeface="Courier New" pitchFamily="49" charset="0"/>
              </a:rPr>
              <a:t>             </a:t>
            </a:r>
            <a:r>
              <a:rPr lang="en-US" sz="1600" b="1" dirty="0">
                <a:latin typeface="Courier New" pitchFamily="49" charset="0"/>
              </a:rPr>
              <a:t> (find-initial-leaf (</a:t>
            </a:r>
            <a:r>
              <a:rPr lang="en-US" sz="1600" b="1" dirty="0" err="1">
                <a:latin typeface="Courier New" pitchFamily="49" charset="0"/>
              </a:rPr>
              <a:t>stk</a:t>
            </a:r>
            <a:r>
              <a:rPr lang="en-US" sz="1600" b="1" dirty="0">
                <a:latin typeface="Courier New" pitchFamily="49" charset="0"/>
              </a:rPr>
              <a:t> 'pop)))))</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(let ([current-element (find-initial-leaf </a:t>
            </a:r>
            <a:r>
              <a:rPr lang="en-US" sz="1600" b="1" dirty="0" err="1">
                <a:latin typeface="Courier New" pitchFamily="49" charset="0"/>
              </a:rPr>
              <a:t>slst</a:t>
            </a:r>
            <a:r>
              <a:rPr lang="en-US" sz="1600" b="1" dirty="0">
                <a:latin typeface="Courier New" pitchFamily="49" charset="0"/>
              </a:rPr>
              <a:t>)])</a:t>
            </a:r>
            <a:r>
              <a:rPr lang="en-US" sz="1600" dirty="0">
                <a:latin typeface="Courier New" pitchFamily="49" charset="0"/>
              </a:rPr>
              <a:t> </a:t>
            </a:r>
            <a:r>
              <a:rPr lang="en-US" sz="1600" dirty="0">
                <a:solidFill>
                  <a:srgbClr val="FF0000"/>
                </a:solidFill>
                <a:latin typeface="Courier New" pitchFamily="49" charset="0"/>
              </a:rPr>
              <a:t>; This puts</a:t>
            </a:r>
          </a:p>
          <a:p>
            <a:pPr>
              <a:spcBef>
                <a:spcPct val="10000"/>
              </a:spcBef>
              <a:buFontTx/>
              <a:buNone/>
            </a:pPr>
            <a:r>
              <a:rPr lang="en-US" sz="1600" dirty="0">
                <a:solidFill>
                  <a:srgbClr val="FF0000"/>
                </a:solidFill>
                <a:latin typeface="Courier New" pitchFamily="49" charset="0"/>
              </a:rPr>
              <a:t>                                                        ; stuff on stk.</a:t>
            </a:r>
          </a:p>
          <a:p>
            <a:pPr>
              <a:spcBef>
                <a:spcPct val="10000"/>
              </a:spcBef>
              <a:buFontTx/>
              <a:buNone/>
            </a:pPr>
            <a:r>
              <a:rPr lang="en-US" sz="1600" dirty="0">
                <a:latin typeface="Courier New" pitchFamily="49" charset="0"/>
              </a:rPr>
              <a:t>       </a:t>
            </a:r>
            <a:r>
              <a:rPr lang="en-US" sz="1600" b="1" dirty="0">
                <a:latin typeface="Courier New" pitchFamily="49" charset="0"/>
              </a:rPr>
              <a:t> (lambda ()</a:t>
            </a:r>
            <a:r>
              <a:rPr lang="en-US" sz="1600" dirty="0">
                <a:latin typeface="Courier New" pitchFamily="49" charset="0"/>
              </a:rPr>
              <a:t>    </a:t>
            </a:r>
            <a:r>
              <a:rPr lang="en-US" sz="1600" dirty="0">
                <a:solidFill>
                  <a:srgbClr val="FF0000"/>
                </a:solidFill>
                <a:latin typeface="Courier New" pitchFamily="49" charset="0"/>
              </a:rPr>
              <a:t>; The actual </a:t>
            </a:r>
            <a:r>
              <a:rPr lang="en-US" sz="1600" dirty="0" err="1">
                <a:solidFill>
                  <a:srgbClr val="FF0000"/>
                </a:solidFill>
                <a:latin typeface="Courier New" pitchFamily="49" charset="0"/>
              </a:rPr>
              <a:t>iterator</a:t>
            </a:r>
            <a:r>
              <a:rPr lang="en-US" sz="1600" dirty="0">
                <a:solidFill>
                  <a:srgbClr val="FF0000"/>
                </a:solidFill>
                <a:latin typeface="Courier New" pitchFamily="49" charset="0"/>
              </a:rPr>
              <a:t> function that we'll return.</a:t>
            </a:r>
          </a:p>
          <a:p>
            <a:pPr>
              <a:spcBef>
                <a:spcPct val="10000"/>
              </a:spcBef>
              <a:buFontTx/>
              <a:buNone/>
            </a:pPr>
            <a:r>
              <a:rPr lang="en-US" sz="1600" dirty="0">
                <a:latin typeface="Courier New" pitchFamily="49" charset="0"/>
              </a:rPr>
              <a:t>         </a:t>
            </a:r>
            <a:r>
              <a:rPr lang="en-US" sz="1600" b="1" dirty="0">
                <a:latin typeface="Courier New" pitchFamily="49" charset="0"/>
              </a:rPr>
              <a:t> (let ([return-</a:t>
            </a:r>
            <a:r>
              <a:rPr lang="en-US" sz="1600" b="1" dirty="0" err="1">
                <a:latin typeface="Courier New" pitchFamily="49" charset="0"/>
              </a:rPr>
              <a:t>val</a:t>
            </a:r>
            <a:r>
              <a:rPr lang="en-US" sz="1600" b="1" dirty="0">
                <a:latin typeface="Courier New" pitchFamily="49" charset="0"/>
              </a:rPr>
              <a:t> current-element])</a:t>
            </a:r>
          </a:p>
          <a:p>
            <a:pPr>
              <a:spcBef>
                <a:spcPct val="10000"/>
              </a:spcBef>
              <a:buFontTx/>
              <a:buNone/>
            </a:pPr>
            <a:r>
              <a:rPr lang="en-US" sz="1600" b="1" dirty="0">
                <a:latin typeface="Courier New" pitchFamily="49" charset="0"/>
              </a:rPr>
              <a:t>            (set! current-element (find-next-leaf))</a:t>
            </a:r>
          </a:p>
          <a:p>
            <a:pPr>
              <a:spcBef>
                <a:spcPct val="10000"/>
              </a:spcBef>
              <a:buFontTx/>
              <a:buNone/>
            </a:pPr>
            <a:r>
              <a:rPr lang="en-US" sz="1600" b="1" dirty="0">
                <a:latin typeface="Courier New" pitchFamily="49" charset="0"/>
              </a:rPr>
              <a:t>            return-</a:t>
            </a:r>
            <a:r>
              <a:rPr lang="en-US" sz="1600" b="1" dirty="0" err="1">
                <a:latin typeface="Courier New" pitchFamily="49" charset="0"/>
              </a:rPr>
              <a:t>val</a:t>
            </a:r>
            <a:r>
              <a:rPr lang="en-US" sz="1600" b="1" dirty="0">
                <a:latin typeface="Courier New" pitchFamily="49" charset="0"/>
              </a:rPr>
              <a:t>))))))</a:t>
            </a:r>
          </a:p>
          <a:p>
            <a:pPr>
              <a:buFontTx/>
              <a:buNone/>
            </a:pPr>
            <a:endParaRPr lang="en-US" sz="1600" b="1" dirty="0">
              <a:latin typeface="Courier New" pitchFamily="49" charset="0"/>
            </a:endParaRPr>
          </a:p>
        </p:txBody>
      </p:sp>
    </p:spTree>
    <p:extLst>
      <p:ext uri="{BB962C8B-B14F-4D97-AF65-F5344CB8AC3E}">
        <p14:creationId xmlns:p14="http://schemas.microsoft.com/office/powerpoint/2010/main" val="4117305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752600" y="609600"/>
            <a:ext cx="8915400" cy="1143000"/>
          </a:xfrm>
        </p:spPr>
        <p:txBody>
          <a:bodyPr/>
          <a:lstStyle/>
          <a:p>
            <a:r>
              <a:rPr lang="en-US" sz="4000"/>
              <a:t>For completeness, </a:t>
            </a:r>
            <a:br>
              <a:rPr lang="en-US" sz="4000"/>
            </a:br>
            <a:r>
              <a:rPr lang="en-US" sz="4000"/>
              <a:t>I show the stack constructor </a:t>
            </a:r>
          </a:p>
        </p:txBody>
      </p:sp>
      <p:sp>
        <p:nvSpPr>
          <p:cNvPr id="105475" name="Rectangle 3"/>
          <p:cNvSpPr>
            <a:spLocks noGrp="1" noChangeArrowheads="1"/>
          </p:cNvSpPr>
          <p:nvPr>
            <p:ph type="body" idx="1"/>
          </p:nvPr>
        </p:nvSpPr>
        <p:spPr>
          <a:xfrm>
            <a:off x="1524000" y="2209801"/>
            <a:ext cx="9359900" cy="4424363"/>
          </a:xfrm>
        </p:spPr>
        <p:txBody>
          <a:bodyPr/>
          <a:lstStyle/>
          <a:p>
            <a:pPr>
              <a:lnSpc>
                <a:spcPct val="80000"/>
              </a:lnSpc>
              <a:spcBef>
                <a:spcPct val="10000"/>
              </a:spcBef>
              <a:buFontTx/>
              <a:buNone/>
            </a:pPr>
            <a:r>
              <a:rPr lang="en-US" sz="2400" b="1">
                <a:latin typeface="Courier New" pitchFamily="49" charset="0"/>
              </a:rPr>
              <a:t>(define make-stack</a:t>
            </a:r>
          </a:p>
          <a:p>
            <a:pPr>
              <a:lnSpc>
                <a:spcPct val="80000"/>
              </a:lnSpc>
              <a:spcBef>
                <a:spcPct val="10000"/>
              </a:spcBef>
              <a:buFontTx/>
              <a:buNone/>
            </a:pPr>
            <a:r>
              <a:rPr lang="en-US" sz="2400" b="1">
                <a:latin typeface="Courier New" pitchFamily="49" charset="0"/>
              </a:rPr>
              <a:t> (lambda ()</a:t>
            </a:r>
          </a:p>
          <a:p>
            <a:pPr>
              <a:lnSpc>
                <a:spcPct val="80000"/>
              </a:lnSpc>
              <a:spcBef>
                <a:spcPct val="10000"/>
              </a:spcBef>
              <a:buFontTx/>
              <a:buNone/>
            </a:pPr>
            <a:r>
              <a:rPr lang="en-US" sz="2400" b="1">
                <a:latin typeface="Courier New" pitchFamily="49" charset="0"/>
              </a:rPr>
              <a:t>  (let ([stk '()])</a:t>
            </a:r>
          </a:p>
          <a:p>
            <a:pPr>
              <a:lnSpc>
                <a:spcPct val="80000"/>
              </a:lnSpc>
              <a:spcBef>
                <a:spcPct val="10000"/>
              </a:spcBef>
              <a:buFontTx/>
              <a:buNone/>
            </a:pPr>
            <a:r>
              <a:rPr lang="en-US" sz="2400" b="1">
                <a:latin typeface="Courier New" pitchFamily="49" charset="0"/>
              </a:rPr>
              <a:t>   (lambda (msg  . args ) </a:t>
            </a:r>
          </a:p>
          <a:p>
            <a:pPr>
              <a:lnSpc>
                <a:spcPct val="80000"/>
              </a:lnSpc>
              <a:spcBef>
                <a:spcPct val="10000"/>
              </a:spcBef>
              <a:buFontTx/>
              <a:buNone/>
            </a:pPr>
            <a:r>
              <a:rPr lang="en-US" sz="2400" b="1">
                <a:latin typeface="Courier New" pitchFamily="49" charset="0"/>
              </a:rPr>
              <a:t>    (case msg</a:t>
            </a:r>
          </a:p>
          <a:p>
            <a:pPr>
              <a:lnSpc>
                <a:spcPct val="80000"/>
              </a:lnSpc>
              <a:spcBef>
                <a:spcPct val="10000"/>
              </a:spcBef>
              <a:buFontTx/>
              <a:buNone/>
            </a:pPr>
            <a:r>
              <a:rPr lang="en-US" sz="2400" b="1">
                <a:latin typeface="Courier New" pitchFamily="49" charset="0"/>
              </a:rPr>
              <a:t>      [(empty?) (null? stk)]</a:t>
            </a:r>
          </a:p>
          <a:p>
            <a:pPr>
              <a:lnSpc>
                <a:spcPct val="80000"/>
              </a:lnSpc>
              <a:spcBef>
                <a:spcPct val="10000"/>
              </a:spcBef>
              <a:buFontTx/>
              <a:buNone/>
            </a:pPr>
            <a:r>
              <a:rPr lang="en-US" sz="2400" b="1">
                <a:latin typeface="Courier New" pitchFamily="49" charset="0"/>
              </a:rPr>
              <a:t>      [(push)   (set! stk (cons (car args) </a:t>
            </a:r>
          </a:p>
          <a:p>
            <a:pPr>
              <a:lnSpc>
                <a:spcPct val="80000"/>
              </a:lnSpc>
              <a:spcBef>
                <a:spcPct val="10000"/>
              </a:spcBef>
              <a:buFontTx/>
              <a:buNone/>
            </a:pPr>
            <a:r>
              <a:rPr lang="en-US" sz="2400" b="1">
                <a:latin typeface="Courier New" pitchFamily="49" charset="0"/>
              </a:rPr>
              <a:t>                                stk))]</a:t>
            </a:r>
          </a:p>
          <a:p>
            <a:pPr>
              <a:lnSpc>
                <a:spcPct val="80000"/>
              </a:lnSpc>
              <a:spcBef>
                <a:spcPct val="10000"/>
              </a:spcBef>
              <a:buFontTx/>
              <a:buNone/>
            </a:pPr>
            <a:r>
              <a:rPr lang="en-US" sz="2400" b="1">
                <a:latin typeface="Courier New" pitchFamily="49" charset="0"/>
              </a:rPr>
              <a:t>      [(pop)    (let ([top (car stk)])</a:t>
            </a:r>
          </a:p>
          <a:p>
            <a:pPr>
              <a:lnSpc>
                <a:spcPct val="80000"/>
              </a:lnSpc>
              <a:spcBef>
                <a:spcPct val="10000"/>
              </a:spcBef>
              <a:buFontTx/>
              <a:buNone/>
            </a:pPr>
            <a:r>
              <a:rPr lang="en-US" sz="2400" b="1">
                <a:latin typeface="Courier New" pitchFamily="49" charset="0"/>
              </a:rPr>
              <a:t>                      (set! stk (cdr stk))</a:t>
            </a:r>
          </a:p>
          <a:p>
            <a:pPr>
              <a:lnSpc>
                <a:spcPct val="80000"/>
              </a:lnSpc>
              <a:spcBef>
                <a:spcPct val="10000"/>
              </a:spcBef>
              <a:buFontTx/>
              <a:buNone/>
            </a:pPr>
            <a:r>
              <a:rPr lang="en-US" sz="2400" b="1">
                <a:latin typeface="Courier New" pitchFamily="49" charset="0"/>
              </a:rPr>
              <a:t>                      top)]</a:t>
            </a:r>
          </a:p>
          <a:p>
            <a:pPr>
              <a:lnSpc>
                <a:spcPct val="80000"/>
              </a:lnSpc>
              <a:spcBef>
                <a:spcPct val="10000"/>
              </a:spcBef>
              <a:buFontTx/>
              <a:buNone/>
            </a:pPr>
            <a:r>
              <a:rPr lang="en-US" sz="2400" b="1">
                <a:latin typeface="Courier New" pitchFamily="49" charset="0"/>
              </a:rPr>
              <a:t>      [else (error 'stack</a:t>
            </a:r>
          </a:p>
          <a:p>
            <a:pPr>
              <a:lnSpc>
                <a:spcPct val="80000"/>
              </a:lnSpc>
              <a:spcBef>
                <a:spcPct val="10000"/>
              </a:spcBef>
              <a:buFontTx/>
              <a:buNone/>
            </a:pPr>
            <a:r>
              <a:rPr lang="en-US" sz="2400" b="1">
                <a:latin typeface="Courier New" pitchFamily="49" charset="0"/>
              </a:rPr>
              <a:t>         "illegal message to stack object: ~a"</a:t>
            </a:r>
          </a:p>
          <a:p>
            <a:pPr>
              <a:lnSpc>
                <a:spcPct val="80000"/>
              </a:lnSpc>
              <a:spcBef>
                <a:spcPct val="10000"/>
              </a:spcBef>
              <a:buFontTx/>
              <a:buNone/>
            </a:pPr>
            <a:r>
              <a:rPr lang="en-US" sz="2400" b="1">
                <a:latin typeface="Courier New" pitchFamily="49" charset="0"/>
              </a:rPr>
              <a:t>         msg)])))))</a:t>
            </a:r>
          </a:p>
        </p:txBody>
      </p:sp>
    </p:spTree>
    <p:extLst>
      <p:ext uri="{BB962C8B-B14F-4D97-AF65-F5344CB8AC3E}">
        <p14:creationId xmlns:p14="http://schemas.microsoft.com/office/powerpoint/2010/main" val="662006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Interlude</a:t>
            </a:r>
          </a:p>
        </p:txBody>
      </p:sp>
      <p:sp>
        <p:nvSpPr>
          <p:cNvPr id="3" name="Content Placeholder 2"/>
          <p:cNvSpPr>
            <a:spLocks noGrp="1"/>
          </p:cNvSpPr>
          <p:nvPr>
            <p:ph idx="1"/>
          </p:nvPr>
        </p:nvSpPr>
        <p:spPr/>
        <p:txBody>
          <a:bodyPr/>
          <a:lstStyle/>
          <a:p>
            <a:endParaRPr lang="en-US" dirty="0"/>
          </a:p>
        </p:txBody>
      </p:sp>
      <p:pic>
        <p:nvPicPr>
          <p:cNvPr id="1026" name="Picture 2" descr="Frank &amp; Ernest - May 19, 2010">
            <a:hlinkClick r:id="rId2" tooltip="Frank &amp; Ernest - May 19, 2010"/>
          </p:cNvPr>
          <p:cNvPicPr>
            <a:picLocks noChangeAspect="1" noChangeArrowheads="1"/>
          </p:cNvPicPr>
          <p:nvPr/>
        </p:nvPicPr>
        <p:blipFill>
          <a:blip r:embed="rId3" cstate="print"/>
          <a:srcRect/>
          <a:stretch>
            <a:fillRect/>
          </a:stretch>
        </p:blipFill>
        <p:spPr bwMode="auto">
          <a:xfrm>
            <a:off x="1600201" y="2286000"/>
            <a:ext cx="9003319" cy="2743200"/>
          </a:xfrm>
          <a:prstGeom prst="rect">
            <a:avLst/>
          </a:prstGeom>
          <a:noFill/>
        </p:spPr>
      </p:pic>
    </p:spTree>
    <p:extLst>
      <p:ext uri="{BB962C8B-B14F-4D97-AF65-F5344CB8AC3E}">
        <p14:creationId xmlns:p14="http://schemas.microsoft.com/office/powerpoint/2010/main" val="2395846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A more natural approach</a:t>
            </a:r>
          </a:p>
        </p:txBody>
      </p:sp>
      <p:sp>
        <p:nvSpPr>
          <p:cNvPr id="106499" name="Rectangle 3"/>
          <p:cNvSpPr>
            <a:spLocks noGrp="1" noChangeArrowheads="1"/>
          </p:cNvSpPr>
          <p:nvPr>
            <p:ph type="body" idx="1"/>
          </p:nvPr>
        </p:nvSpPr>
        <p:spPr/>
        <p:txBody>
          <a:bodyPr/>
          <a:lstStyle/>
          <a:p>
            <a:r>
              <a:rPr lang="en-US" dirty="0"/>
              <a:t>Naturally recursive approach to </a:t>
            </a:r>
            <a:r>
              <a:rPr lang="en-US" dirty="0">
                <a:latin typeface="Courier New" panose="02070309020205020404" pitchFamily="49" charset="0"/>
                <a:cs typeface="Courier New" panose="02070309020205020404" pitchFamily="49" charset="0"/>
              </a:rPr>
              <a:t>same-fringe?</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r>
              <a:rPr lang="en-US" dirty="0"/>
              <a:t>Natural, because it just uses "normal" recursion and the runtime stack to keep track of where we are in the computation.  We do not have to manage the stack ourselves.  We can just do traversals and pause them when a leaf is found.</a:t>
            </a:r>
            <a:br>
              <a:rPr lang="en-US" dirty="0"/>
            </a:br>
            <a:endParaRPr lang="en-US" dirty="0"/>
          </a:p>
          <a:p>
            <a:r>
              <a:rPr lang="en-US" dirty="0"/>
              <a:t>Coroutines</a:t>
            </a:r>
          </a:p>
        </p:txBody>
      </p:sp>
    </p:spTree>
    <p:extLst>
      <p:ext uri="{BB962C8B-B14F-4D97-AF65-F5344CB8AC3E}">
        <p14:creationId xmlns:p14="http://schemas.microsoft.com/office/powerpoint/2010/main" val="1577671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same-fringe </a:t>
            </a:r>
            <a:r>
              <a:rPr lang="en-US" i="1"/>
              <a:t>via </a:t>
            </a:r>
            <a:r>
              <a:rPr lang="en-US"/>
              <a:t>coroutines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377334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77000" y="248484"/>
            <a:ext cx="4343400" cy="4247317"/>
          </a:xfrm>
          <a:prstGeom prst="rect">
            <a:avLst/>
          </a:prstGeom>
          <a:noFill/>
        </p:spPr>
        <p:txBody>
          <a:bodyPr wrap="square" rtlCol="0">
            <a:spAutoFit/>
          </a:bodyPr>
          <a:lstStyle/>
          <a:p>
            <a:r>
              <a:rPr lang="en-US" dirty="0"/>
              <a:t>(define make-</a:t>
            </a:r>
            <a:r>
              <a:rPr lang="en-US" dirty="0" err="1"/>
              <a:t>sf</a:t>
            </a:r>
            <a:r>
              <a:rPr lang="en-US" dirty="0"/>
              <a:t>-</a:t>
            </a:r>
            <a:r>
              <a:rPr lang="en-US" dirty="0" err="1"/>
              <a:t>coroutine</a:t>
            </a:r>
            <a:endParaRPr lang="en-US" dirty="0"/>
          </a:p>
          <a:p>
            <a:r>
              <a:rPr lang="en-US" dirty="0"/>
              <a:t>  (lambda (driver tree)</a:t>
            </a:r>
          </a:p>
          <a:p>
            <a:r>
              <a:rPr lang="en-US" dirty="0"/>
              <a:t>    (make-</a:t>
            </a:r>
            <a:r>
              <a:rPr lang="en-US" dirty="0" err="1"/>
              <a:t>coroutine</a:t>
            </a:r>
            <a:endParaRPr lang="en-US" dirty="0"/>
          </a:p>
          <a:p>
            <a:r>
              <a:rPr lang="en-US" dirty="0"/>
              <a:t>     (lambda (init-value)</a:t>
            </a:r>
          </a:p>
          <a:p>
            <a:r>
              <a:rPr lang="en-US" dirty="0"/>
              <a:t>       (letrec ([traverse</a:t>
            </a:r>
          </a:p>
          <a:p>
            <a:r>
              <a:rPr lang="en-US" dirty="0"/>
              <a:t>                 (lambda (tree)</a:t>
            </a:r>
          </a:p>
          <a:p>
            <a:r>
              <a:rPr lang="en-US" dirty="0"/>
              <a:t>                   (if (pair? tree)</a:t>
            </a:r>
          </a:p>
          <a:p>
            <a:r>
              <a:rPr lang="en-US" dirty="0"/>
              <a:t>                       (begin</a:t>
            </a:r>
          </a:p>
          <a:p>
            <a:r>
              <a:rPr lang="en-US" dirty="0"/>
              <a:t>                          (traverse (car tree))</a:t>
            </a:r>
          </a:p>
          <a:p>
            <a:r>
              <a:rPr lang="en-US" dirty="0"/>
              <a:t>                          (if (pair? (</a:t>
            </a:r>
            <a:r>
              <a:rPr lang="en-US" dirty="0" err="1"/>
              <a:t>cdr</a:t>
            </a:r>
            <a:r>
              <a:rPr lang="en-US" dirty="0"/>
              <a:t> tree))</a:t>
            </a:r>
          </a:p>
          <a:p>
            <a:r>
              <a:rPr lang="en-US" dirty="0"/>
              <a:t>                              (traverse (</a:t>
            </a:r>
            <a:r>
              <a:rPr lang="en-US" dirty="0" err="1"/>
              <a:t>cdr</a:t>
            </a:r>
            <a:r>
              <a:rPr lang="en-US" dirty="0"/>
              <a:t> tree))))</a:t>
            </a:r>
          </a:p>
          <a:p>
            <a:r>
              <a:rPr lang="en-US" dirty="0"/>
              <a:t>                       (resume driver tree)))])</a:t>
            </a:r>
          </a:p>
          <a:p>
            <a:r>
              <a:rPr lang="en-US" dirty="0"/>
              <a:t>           (traverse tree)</a:t>
            </a:r>
          </a:p>
          <a:p>
            <a:r>
              <a:rPr lang="en-US" dirty="0"/>
              <a:t>           (resume driver #f))))))</a:t>
            </a:r>
          </a:p>
          <a:p>
            <a:endParaRPr lang="en-US" dirty="0"/>
          </a:p>
        </p:txBody>
      </p:sp>
      <p:sp>
        <p:nvSpPr>
          <p:cNvPr id="5" name="TextBox 4"/>
          <p:cNvSpPr txBox="1"/>
          <p:nvPr/>
        </p:nvSpPr>
        <p:spPr>
          <a:xfrm>
            <a:off x="1524000" y="152401"/>
            <a:ext cx="5334000" cy="6186309"/>
          </a:xfrm>
          <a:prstGeom prst="rect">
            <a:avLst/>
          </a:prstGeom>
          <a:noFill/>
        </p:spPr>
        <p:txBody>
          <a:bodyPr wrap="square" rtlCol="0">
            <a:spAutoFit/>
          </a:bodyPr>
          <a:lstStyle/>
          <a:p>
            <a:endParaRPr lang="en-US" dirty="0"/>
          </a:p>
          <a:p>
            <a:r>
              <a:rPr lang="en-US" dirty="0"/>
              <a:t>(define same-fringe</a:t>
            </a:r>
          </a:p>
          <a:p>
            <a:r>
              <a:rPr lang="en-US" dirty="0"/>
              <a:t>  (lambda (tree1 tree2)</a:t>
            </a:r>
          </a:p>
          <a:p>
            <a:r>
              <a:rPr lang="en-US" dirty="0"/>
              <a:t>    (call/cc</a:t>
            </a:r>
          </a:p>
          <a:p>
            <a:r>
              <a:rPr lang="en-US" dirty="0"/>
              <a:t>     (lambda (return-cont)</a:t>
            </a:r>
          </a:p>
          <a:p>
            <a:r>
              <a:rPr lang="en-US" dirty="0"/>
              <a:t>       (let ([co1 '()] [co2 '()] [driver '()])</a:t>
            </a:r>
          </a:p>
          <a:p>
            <a:r>
              <a:rPr lang="en-US" dirty="0"/>
              <a:t>         (set! driver</a:t>
            </a:r>
          </a:p>
          <a:p>
            <a:r>
              <a:rPr lang="en-US" dirty="0"/>
              <a:t>               (make-</a:t>
            </a:r>
            <a:r>
              <a:rPr lang="en-US" dirty="0" err="1"/>
              <a:t>coroutine</a:t>
            </a:r>
            <a:endParaRPr lang="en-US" dirty="0"/>
          </a:p>
          <a:p>
            <a:r>
              <a:rPr lang="en-US" dirty="0"/>
              <a:t>                (lambda (init-value)</a:t>
            </a:r>
          </a:p>
          <a:p>
            <a:r>
              <a:rPr lang="en-US" dirty="0"/>
              <a:t>                  (let loop ()</a:t>
            </a:r>
          </a:p>
          <a:p>
            <a:r>
              <a:rPr lang="en-US" dirty="0"/>
              <a:t>                    (let ([leaf1 (resume co1 </a:t>
            </a:r>
            <a:br>
              <a:rPr lang="en-US" dirty="0"/>
            </a:br>
            <a:r>
              <a:rPr lang="en-US" dirty="0"/>
              <a:t>                                                   '</a:t>
            </a:r>
            <a:r>
              <a:rPr lang="en-US" dirty="0" err="1"/>
              <a:t>whocares</a:t>
            </a:r>
            <a:r>
              <a:rPr lang="en-US" dirty="0"/>
              <a:t>)]</a:t>
            </a:r>
          </a:p>
          <a:p>
            <a:r>
              <a:rPr lang="en-US" dirty="0"/>
              <a:t>                          [leaf2 (resume co2 </a:t>
            </a:r>
          </a:p>
          <a:p>
            <a:r>
              <a:rPr lang="en-US" dirty="0"/>
              <a:t>                                                   'whocare2)])</a:t>
            </a:r>
          </a:p>
          <a:p>
            <a:r>
              <a:rPr lang="en-US" dirty="0"/>
              <a:t>                      (if (equal? leaf1 leaf2)</a:t>
            </a:r>
          </a:p>
          <a:p>
            <a:r>
              <a:rPr lang="en-US" dirty="0"/>
              <a:t>                          (if (</a:t>
            </a:r>
            <a:r>
              <a:rPr lang="en-US" dirty="0" err="1"/>
              <a:t>eq</a:t>
            </a:r>
            <a:r>
              <a:rPr lang="en-US" dirty="0"/>
              <a:t>? leaf1 #f) </a:t>
            </a:r>
            <a:br>
              <a:rPr lang="en-US" dirty="0"/>
            </a:br>
            <a:r>
              <a:rPr lang="en-US" dirty="0"/>
              <a:t>                              (return-cont #t) </a:t>
            </a:r>
          </a:p>
          <a:p>
            <a:r>
              <a:rPr lang="en-US" dirty="0"/>
              <a:t>                              (loop))</a:t>
            </a:r>
          </a:p>
          <a:p>
            <a:r>
              <a:rPr lang="en-US" dirty="0"/>
              <a:t>                          (return-cont #f)))))))</a:t>
            </a:r>
          </a:p>
          <a:p>
            <a:r>
              <a:rPr lang="en-US" dirty="0"/>
              <a:t>         (set! co1 (make-</a:t>
            </a:r>
            <a:r>
              <a:rPr lang="en-US" dirty="0" err="1"/>
              <a:t>sf</a:t>
            </a:r>
            <a:r>
              <a:rPr lang="en-US" dirty="0"/>
              <a:t>-</a:t>
            </a:r>
            <a:r>
              <a:rPr lang="en-US" dirty="0" err="1"/>
              <a:t>coroutine</a:t>
            </a:r>
            <a:r>
              <a:rPr lang="en-US" dirty="0"/>
              <a:t> driver tree1))</a:t>
            </a:r>
          </a:p>
          <a:p>
            <a:r>
              <a:rPr lang="en-US" dirty="0"/>
              <a:t>         (set! co2 (make-</a:t>
            </a:r>
            <a:r>
              <a:rPr lang="en-US" dirty="0" err="1"/>
              <a:t>sf</a:t>
            </a:r>
            <a:r>
              <a:rPr lang="en-US" dirty="0"/>
              <a:t>-</a:t>
            </a:r>
            <a:r>
              <a:rPr lang="en-US" dirty="0" err="1"/>
              <a:t>coroutine</a:t>
            </a:r>
            <a:r>
              <a:rPr lang="en-US" dirty="0"/>
              <a:t> driver tree2))</a:t>
            </a:r>
          </a:p>
          <a:p>
            <a:r>
              <a:rPr lang="en-US" dirty="0"/>
              <a:t>         (driver '</a:t>
            </a:r>
            <a:r>
              <a:rPr lang="en-US" dirty="0" err="1"/>
              <a:t>Whatsittoya</a:t>
            </a:r>
            <a:r>
              <a:rPr lang="en-US" dirty="0"/>
              <a:t>?))))))</a:t>
            </a:r>
          </a:p>
        </p:txBody>
      </p:sp>
    </p:spTree>
    <p:extLst>
      <p:ext uri="{BB962C8B-B14F-4D97-AF65-F5344CB8AC3E}">
        <p14:creationId xmlns:p14="http://schemas.microsoft.com/office/powerpoint/2010/main" val="1207694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39CC-D362-43F8-A617-0084D61C2892}"/>
              </a:ext>
            </a:extLst>
          </p:cNvPr>
          <p:cNvSpPr>
            <a:spLocks noGrp="1"/>
          </p:cNvSpPr>
          <p:nvPr>
            <p:ph type="title"/>
          </p:nvPr>
        </p:nvSpPr>
        <p:spPr/>
        <p:txBody>
          <a:bodyPr/>
          <a:lstStyle/>
          <a:p>
            <a:r>
              <a:rPr lang="en-US" dirty="0"/>
              <a:t>Course evals</a:t>
            </a:r>
          </a:p>
        </p:txBody>
      </p:sp>
      <p:sp>
        <p:nvSpPr>
          <p:cNvPr id="3" name="Content Placeholder 2">
            <a:extLst>
              <a:ext uri="{FF2B5EF4-FFF2-40B4-BE49-F238E27FC236}">
                <a16:creationId xmlns:a16="http://schemas.microsoft.com/office/drawing/2014/main" id="{AE124A60-1A84-402B-8748-3D3E06D9E5B8}"/>
              </a:ext>
            </a:extLst>
          </p:cNvPr>
          <p:cNvSpPr>
            <a:spLocks noGrp="1"/>
          </p:cNvSpPr>
          <p:nvPr>
            <p:ph idx="1"/>
          </p:nvPr>
        </p:nvSpPr>
        <p:spPr>
          <a:xfrm>
            <a:off x="609600" y="1219200"/>
            <a:ext cx="10972800" cy="4525963"/>
          </a:xfrm>
        </p:spPr>
        <p:txBody>
          <a:bodyPr/>
          <a:lstStyle/>
          <a:p>
            <a:r>
              <a:rPr lang="en-US" dirty="0"/>
              <a:t>I’d love to give extra credit to students who complete the  evaluation.</a:t>
            </a:r>
          </a:p>
          <a:p>
            <a:r>
              <a:rPr lang="en-US" dirty="0"/>
              <a:t>But I can never know who completed it.  </a:t>
            </a:r>
          </a:p>
          <a:p>
            <a:r>
              <a:rPr lang="en-US" dirty="0"/>
              <a:t>What I can see at any time is </a:t>
            </a:r>
            <a:r>
              <a:rPr lang="en-US" b="1" dirty="0"/>
              <a:t>how many </a:t>
            </a:r>
            <a:r>
              <a:rPr lang="en-US" dirty="0"/>
              <a:t>students from each section completed it.</a:t>
            </a:r>
          </a:p>
          <a:p>
            <a:r>
              <a:rPr lang="en-US" dirty="0"/>
              <a:t>I will give 5 extra-credit points on the final exam to everyone in a section if at least n-2 students complete the evaluation, where n is the number of students in that section.</a:t>
            </a:r>
          </a:p>
        </p:txBody>
      </p:sp>
    </p:spTree>
    <p:extLst>
      <p:ext uri="{BB962C8B-B14F-4D97-AF65-F5344CB8AC3E}">
        <p14:creationId xmlns:p14="http://schemas.microsoft.com/office/powerpoint/2010/main" val="3376190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698" y="-228600"/>
            <a:ext cx="8229600" cy="1143000"/>
          </a:xfrm>
        </p:spPr>
        <p:txBody>
          <a:bodyPr/>
          <a:lstStyle/>
          <a:p>
            <a:r>
              <a:rPr lang="en-US" dirty="0"/>
              <a:t>Course evaluations</a:t>
            </a:r>
          </a:p>
        </p:txBody>
      </p:sp>
      <p:sp>
        <p:nvSpPr>
          <p:cNvPr id="3" name="Content Placeholder 2"/>
          <p:cNvSpPr>
            <a:spLocks noGrp="1"/>
          </p:cNvSpPr>
          <p:nvPr>
            <p:ph idx="1"/>
          </p:nvPr>
        </p:nvSpPr>
        <p:spPr>
          <a:xfrm>
            <a:off x="1752600" y="685800"/>
            <a:ext cx="8458200" cy="5715000"/>
          </a:xfrm>
        </p:spPr>
        <p:txBody>
          <a:bodyPr/>
          <a:lstStyle/>
          <a:p>
            <a:r>
              <a:rPr lang="en-US" sz="2400" dirty="0"/>
              <a:t>How have the course and instructor done in helping you meet the official course learning objectives?  How can I improve?</a:t>
            </a:r>
          </a:p>
          <a:p>
            <a:endParaRPr lang="en-US" dirty="0"/>
          </a:p>
        </p:txBody>
      </p:sp>
      <p:pic>
        <p:nvPicPr>
          <p:cNvPr id="5" name="Picture 4"/>
          <p:cNvPicPr>
            <a:picLocks noChangeAspect="1"/>
          </p:cNvPicPr>
          <p:nvPr/>
        </p:nvPicPr>
        <p:blipFill>
          <a:blip r:embed="rId2"/>
          <a:stretch>
            <a:fillRect/>
          </a:stretch>
        </p:blipFill>
        <p:spPr>
          <a:xfrm>
            <a:off x="1737102" y="1524000"/>
            <a:ext cx="8702298" cy="5550849"/>
          </a:xfrm>
          <a:prstGeom prst="rect">
            <a:avLst/>
          </a:prstGeom>
        </p:spPr>
      </p:pic>
    </p:spTree>
    <p:extLst>
      <p:ext uri="{BB962C8B-B14F-4D97-AF65-F5344CB8AC3E}">
        <p14:creationId xmlns:p14="http://schemas.microsoft.com/office/powerpoint/2010/main" val="3208268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76200"/>
            <a:ext cx="10439400" cy="1143000"/>
          </a:xfrm>
        </p:spPr>
        <p:txBody>
          <a:bodyPr/>
          <a:lstStyle/>
          <a:p>
            <a:r>
              <a:rPr lang="en-US" sz="3600" dirty="0"/>
              <a:t>Course Evals – perhaps address some of these: </a:t>
            </a:r>
          </a:p>
        </p:txBody>
      </p:sp>
      <p:sp>
        <p:nvSpPr>
          <p:cNvPr id="5" name="Content Placeholder 4"/>
          <p:cNvSpPr>
            <a:spLocks noGrp="1"/>
          </p:cNvSpPr>
          <p:nvPr>
            <p:ph idx="1"/>
          </p:nvPr>
        </p:nvSpPr>
        <p:spPr>
          <a:xfrm>
            <a:off x="685800" y="1570038"/>
            <a:ext cx="11049000" cy="4525963"/>
          </a:xfrm>
        </p:spPr>
        <p:txBody>
          <a:bodyPr/>
          <a:lstStyle/>
          <a:p>
            <a:r>
              <a:rPr lang="en-US" dirty="0"/>
              <a:t>What would you change in the course?</a:t>
            </a:r>
          </a:p>
          <a:p>
            <a:r>
              <a:rPr lang="en-US" dirty="0"/>
              <a:t>Is there something that you would hate to see me change?</a:t>
            </a:r>
          </a:p>
          <a:p>
            <a:r>
              <a:rPr lang="en-US" dirty="0"/>
              <a:t>Was the “optional class attendance” policy an enhancement of or a detriment to your learning in the course?  Would you recommend that I do that again?</a:t>
            </a:r>
          </a:p>
        </p:txBody>
      </p:sp>
    </p:spTree>
    <p:extLst>
      <p:ext uri="{BB962C8B-B14F-4D97-AF65-F5344CB8AC3E}">
        <p14:creationId xmlns:p14="http://schemas.microsoft.com/office/powerpoint/2010/main" val="281325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5E25C-9CA5-4A75-9234-1E1EF5D7DDC2}"/>
              </a:ext>
            </a:extLst>
          </p:cNvPr>
          <p:cNvSpPr>
            <a:spLocks noGrp="1"/>
          </p:cNvSpPr>
          <p:nvPr>
            <p:ph type="title"/>
          </p:nvPr>
        </p:nvSpPr>
        <p:spPr>
          <a:xfrm>
            <a:off x="76200" y="274638"/>
            <a:ext cx="11963400" cy="1143000"/>
          </a:xfrm>
        </p:spPr>
        <p:txBody>
          <a:bodyPr/>
          <a:lstStyle/>
          <a:p>
            <a:r>
              <a:rPr lang="en-US" dirty="0"/>
              <a:t>Please be as honest and detailed as you can!</a:t>
            </a:r>
          </a:p>
        </p:txBody>
      </p:sp>
      <p:sp>
        <p:nvSpPr>
          <p:cNvPr id="3" name="Content Placeholder 2">
            <a:extLst>
              <a:ext uri="{FF2B5EF4-FFF2-40B4-BE49-F238E27FC236}">
                <a16:creationId xmlns:a16="http://schemas.microsoft.com/office/drawing/2014/main" id="{734A4FB0-84B6-4BAA-8B7B-51DB89FBE533}"/>
              </a:ext>
            </a:extLst>
          </p:cNvPr>
          <p:cNvSpPr>
            <a:spLocks noGrp="1"/>
          </p:cNvSpPr>
          <p:nvPr>
            <p:ph idx="1"/>
          </p:nvPr>
        </p:nvSpPr>
        <p:spPr/>
        <p:txBody>
          <a:bodyPr/>
          <a:lstStyle/>
          <a:p>
            <a:r>
              <a:rPr lang="en-US" dirty="0"/>
              <a:t>I often find it instructive if folks tell me how they came to understand concepts that were difficult for them</a:t>
            </a:r>
          </a:p>
        </p:txBody>
      </p:sp>
    </p:spTree>
    <p:extLst>
      <p:ext uri="{BB962C8B-B14F-4D97-AF65-F5344CB8AC3E}">
        <p14:creationId xmlns:p14="http://schemas.microsoft.com/office/powerpoint/2010/main" val="3737567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Coroutines: A reference</a:t>
            </a:r>
          </a:p>
        </p:txBody>
      </p:sp>
      <p:sp>
        <p:nvSpPr>
          <p:cNvPr id="62467" name="Rectangle 3"/>
          <p:cNvSpPr>
            <a:spLocks noGrp="1" noChangeArrowheads="1"/>
          </p:cNvSpPr>
          <p:nvPr>
            <p:ph type="body" idx="1"/>
          </p:nvPr>
        </p:nvSpPr>
        <p:spPr>
          <a:xfrm>
            <a:off x="1828800" y="2057400"/>
            <a:ext cx="8991600" cy="4038600"/>
          </a:xfrm>
        </p:spPr>
        <p:txBody>
          <a:bodyPr/>
          <a:lstStyle/>
          <a:p>
            <a:r>
              <a:rPr lang="en-US" sz="3600" dirty="0"/>
              <a:t>Teach Yourself Scheme in </a:t>
            </a:r>
            <a:r>
              <a:rPr lang="en-US" sz="3600" dirty="0" err="1"/>
              <a:t>Fixnum</a:t>
            </a:r>
            <a:r>
              <a:rPr lang="en-US" sz="3600" dirty="0"/>
              <a:t> days by </a:t>
            </a:r>
            <a:r>
              <a:rPr lang="en-US" sz="3600" dirty="0" err="1"/>
              <a:t>Dorai</a:t>
            </a:r>
            <a:r>
              <a:rPr lang="en-US" sz="3600" dirty="0"/>
              <a:t> </a:t>
            </a:r>
            <a:r>
              <a:rPr lang="en-US" sz="3600" dirty="0" err="1"/>
              <a:t>Sitaram</a:t>
            </a:r>
            <a:endParaRPr lang="en-US" sz="3600" dirty="0"/>
          </a:p>
          <a:p>
            <a:pPr lvl="1"/>
            <a:r>
              <a:rPr lang="en-US" dirty="0"/>
              <a:t>My coroutine presentation is somewhat similar to this one.</a:t>
            </a:r>
            <a:endParaRPr lang="en-US" sz="3600" dirty="0"/>
          </a:p>
          <a:p>
            <a:r>
              <a:rPr lang="en-US" sz="3600" dirty="0">
                <a:hlinkClick r:id="rId3"/>
              </a:rPr>
              <a:t>https://ds26gte.github.io/tyscheme/index-Z-H-15.html#TAG:__tex2page_chap_13</a:t>
            </a:r>
            <a:r>
              <a:rPr lang="en-US" sz="3600" dirty="0"/>
              <a:t> </a:t>
            </a:r>
          </a:p>
        </p:txBody>
      </p:sp>
    </p:spTree>
    <p:extLst>
      <p:ext uri="{BB962C8B-B14F-4D97-AF65-F5344CB8AC3E}">
        <p14:creationId xmlns:p14="http://schemas.microsoft.com/office/powerpoint/2010/main" val="81064928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BC89A3-F323-4B04-B2A8-FBE0FF20CE99}"/>
              </a:ext>
            </a:extLst>
          </p:cNvPr>
          <p:cNvSpPr>
            <a:spLocks noGrp="1"/>
          </p:cNvSpPr>
          <p:nvPr>
            <p:ph type="title"/>
          </p:nvPr>
        </p:nvSpPr>
        <p:spPr>
          <a:xfrm>
            <a:off x="609600" y="-304800"/>
            <a:ext cx="10972800" cy="1143000"/>
          </a:xfrm>
        </p:spPr>
        <p:txBody>
          <a:bodyPr/>
          <a:lstStyle/>
          <a:p>
            <a:r>
              <a:rPr lang="en-US" dirty="0"/>
              <a:t>Coroutines are being introduced into C++</a:t>
            </a:r>
          </a:p>
        </p:txBody>
      </p:sp>
      <p:sp>
        <p:nvSpPr>
          <p:cNvPr id="5" name="Content Placeholder 4">
            <a:extLst>
              <a:ext uri="{FF2B5EF4-FFF2-40B4-BE49-F238E27FC236}">
                <a16:creationId xmlns:a16="http://schemas.microsoft.com/office/drawing/2014/main" id="{B66E29E1-D41A-4002-B261-263033B15F0B}"/>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87341617-F2F7-42CD-B033-B1C48798BF28}"/>
              </a:ext>
            </a:extLst>
          </p:cNvPr>
          <p:cNvPicPr>
            <a:picLocks noChangeAspect="1"/>
          </p:cNvPicPr>
          <p:nvPr/>
        </p:nvPicPr>
        <p:blipFill>
          <a:blip r:embed="rId2"/>
          <a:stretch>
            <a:fillRect/>
          </a:stretch>
        </p:blipFill>
        <p:spPr>
          <a:xfrm>
            <a:off x="0" y="628650"/>
            <a:ext cx="9067800" cy="7185804"/>
          </a:xfrm>
          <a:prstGeom prst="rect">
            <a:avLst/>
          </a:prstGeom>
        </p:spPr>
      </p:pic>
    </p:spTree>
    <p:extLst>
      <p:ext uri="{BB962C8B-B14F-4D97-AF65-F5344CB8AC3E}">
        <p14:creationId xmlns:p14="http://schemas.microsoft.com/office/powerpoint/2010/main" val="344258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0165-125B-488E-BCCD-B61B56825964}"/>
              </a:ext>
            </a:extLst>
          </p:cNvPr>
          <p:cNvSpPr>
            <a:spLocks noGrp="1"/>
          </p:cNvSpPr>
          <p:nvPr>
            <p:ph type="title"/>
          </p:nvPr>
        </p:nvSpPr>
        <p:spPr/>
        <p:txBody>
          <a:bodyPr/>
          <a:lstStyle/>
          <a:p>
            <a:r>
              <a:rPr lang="en-US" dirty="0"/>
              <a:t>Coroutines in Kotlin</a:t>
            </a:r>
          </a:p>
        </p:txBody>
      </p:sp>
      <p:sp>
        <p:nvSpPr>
          <p:cNvPr id="3" name="Content Placeholder 2">
            <a:extLst>
              <a:ext uri="{FF2B5EF4-FFF2-40B4-BE49-F238E27FC236}">
                <a16:creationId xmlns:a16="http://schemas.microsoft.com/office/drawing/2014/main" id="{9F193B74-2F58-4F4B-9B0B-FE669D7A2B79}"/>
              </a:ext>
            </a:extLst>
          </p:cNvPr>
          <p:cNvSpPr>
            <a:spLocks noGrp="1"/>
          </p:cNvSpPr>
          <p:nvPr>
            <p:ph idx="1"/>
          </p:nvPr>
        </p:nvSpPr>
        <p:spPr/>
        <p:txBody>
          <a:bodyPr/>
          <a:lstStyle/>
          <a:p>
            <a:r>
              <a:rPr lang="en-US">
                <a:hlinkClick r:id="rId2"/>
              </a:rPr>
              <a:t>https://kotlinlang.org/docs/coroutines-overview.html</a:t>
            </a:r>
            <a:r>
              <a:rPr lang="en-US"/>
              <a:t> </a:t>
            </a:r>
          </a:p>
        </p:txBody>
      </p:sp>
    </p:spTree>
    <p:extLst>
      <p:ext uri="{BB962C8B-B14F-4D97-AF65-F5344CB8AC3E}">
        <p14:creationId xmlns:p14="http://schemas.microsoft.com/office/powerpoint/2010/main" val="301188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t>Coroutine </a:t>
            </a:r>
            <a:r>
              <a:rPr lang="en-US" i="1" dirty="0"/>
              <a:t>vs</a:t>
            </a:r>
            <a:r>
              <a:rPr lang="en-US" dirty="0"/>
              <a:t>. subroutine</a:t>
            </a:r>
          </a:p>
        </p:txBody>
      </p:sp>
      <p:sp>
        <p:nvSpPr>
          <p:cNvPr id="106499" name="Rectangle 3"/>
          <p:cNvSpPr>
            <a:spLocks noGrp="1" noChangeArrowheads="1"/>
          </p:cNvSpPr>
          <p:nvPr>
            <p:ph type="body" idx="1"/>
          </p:nvPr>
        </p:nvSpPr>
        <p:spPr/>
        <p:txBody>
          <a:bodyPr/>
          <a:lstStyle/>
          <a:p>
            <a:r>
              <a:rPr lang="en-US" dirty="0"/>
              <a:t>Subordination </a:t>
            </a:r>
            <a:r>
              <a:rPr lang="en-US" i="1" dirty="0"/>
              <a:t>vs</a:t>
            </a:r>
            <a:r>
              <a:rPr lang="en-US" dirty="0"/>
              <a:t>. equal partners</a:t>
            </a:r>
          </a:p>
          <a:p>
            <a:r>
              <a:rPr lang="en-US" i="1" dirty="0"/>
              <a:t>Apply a procedure vs</a:t>
            </a:r>
            <a:r>
              <a:rPr lang="en-US" dirty="0"/>
              <a:t>. </a:t>
            </a:r>
            <a:r>
              <a:rPr lang="en-US" i="1" dirty="0"/>
              <a:t>resume a coroutine</a:t>
            </a:r>
          </a:p>
          <a:p>
            <a:r>
              <a:rPr lang="en-US" dirty="0"/>
              <a:t>Monopoly analogy</a:t>
            </a:r>
          </a:p>
          <a:p>
            <a:r>
              <a:rPr lang="en-US" dirty="0"/>
              <a:t>Coroutines do not involve concurrency</a:t>
            </a:r>
          </a:p>
        </p:txBody>
      </p:sp>
    </p:spTree>
    <p:extLst>
      <p:ext uri="{BB962C8B-B14F-4D97-AF65-F5344CB8AC3E}">
        <p14:creationId xmlns:p14="http://schemas.microsoft.com/office/powerpoint/2010/main" val="2532260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3071813" y="1125538"/>
            <a:ext cx="7086600" cy="914400"/>
          </a:xfrm>
        </p:spPr>
        <p:txBody>
          <a:bodyPr/>
          <a:lstStyle/>
          <a:p>
            <a:r>
              <a:rPr lang="en-US" sz="4000" dirty="0"/>
              <a:t>Example to illustrate coroutines</a:t>
            </a:r>
          </a:p>
        </p:txBody>
      </p:sp>
      <p:sp>
        <p:nvSpPr>
          <p:cNvPr id="107523" name="Rectangle 3"/>
          <p:cNvSpPr>
            <a:spLocks noGrp="1" noChangeArrowheads="1"/>
          </p:cNvSpPr>
          <p:nvPr>
            <p:ph type="body" idx="1"/>
          </p:nvPr>
        </p:nvSpPr>
        <p:spPr>
          <a:xfrm>
            <a:off x="1981200" y="2312988"/>
            <a:ext cx="8915400" cy="4876800"/>
          </a:xfrm>
        </p:spPr>
        <p:txBody>
          <a:bodyPr/>
          <a:lstStyle/>
          <a:p>
            <a:r>
              <a:rPr lang="en-US" dirty="0"/>
              <a:t>(make-</a:t>
            </a:r>
            <a:r>
              <a:rPr lang="en-US" dirty="0" err="1"/>
              <a:t>coroutine</a:t>
            </a:r>
            <a:r>
              <a:rPr lang="en-US" dirty="0"/>
              <a:t> receiver) creates a </a:t>
            </a:r>
            <a:r>
              <a:rPr lang="en-US" dirty="0" err="1"/>
              <a:t>coroutine</a:t>
            </a:r>
            <a:r>
              <a:rPr lang="en-US" dirty="0"/>
              <a:t> that executes the code in </a:t>
            </a:r>
            <a:r>
              <a:rPr lang="en-US" dirty="0">
                <a:latin typeface="Courier New" pitchFamily="49" charset="0"/>
              </a:rPr>
              <a:t>receiver.</a:t>
            </a:r>
          </a:p>
          <a:p>
            <a:r>
              <a:rPr lang="en-US" dirty="0">
                <a:latin typeface="Courier New" pitchFamily="49" charset="0"/>
              </a:rPr>
              <a:t>(resume </a:t>
            </a:r>
            <a:r>
              <a:rPr lang="en-US" dirty="0" err="1">
                <a:latin typeface="Courier New" pitchFamily="49" charset="0"/>
              </a:rPr>
              <a:t>cor</a:t>
            </a:r>
            <a:r>
              <a:rPr lang="en-US" dirty="0">
                <a:latin typeface="Courier New" pitchFamily="49" charset="0"/>
              </a:rPr>
              <a:t> value) </a:t>
            </a:r>
            <a:r>
              <a:rPr lang="en-US" dirty="0"/>
              <a:t>resumes the </a:t>
            </a:r>
            <a:r>
              <a:rPr lang="en-US" dirty="0" err="1">
                <a:latin typeface="Courier New" pitchFamily="49" charset="0"/>
              </a:rPr>
              <a:t>cor</a:t>
            </a:r>
            <a:r>
              <a:rPr lang="en-US" dirty="0">
                <a:latin typeface="Courier New" pitchFamily="49" charset="0"/>
              </a:rPr>
              <a:t> </a:t>
            </a:r>
            <a:r>
              <a:rPr lang="en-US" dirty="0" err="1"/>
              <a:t>coroutine</a:t>
            </a:r>
            <a:r>
              <a:rPr lang="en-US" dirty="0"/>
              <a:t>.</a:t>
            </a:r>
          </a:p>
          <a:p>
            <a:pPr lvl="1">
              <a:buFontTx/>
              <a:buNone/>
            </a:pPr>
            <a:r>
              <a:rPr lang="en-US" dirty="0"/>
              <a:t>Examples are </a:t>
            </a:r>
            <a:r>
              <a:rPr lang="en-US"/>
              <a:t>in coroutines.ss</a:t>
            </a:r>
            <a:endParaRPr lang="en-US" dirty="0"/>
          </a:p>
          <a:p>
            <a:pPr lvl="1">
              <a:buFontTx/>
              <a:buNone/>
            </a:pPr>
            <a:r>
              <a:rPr lang="en-US" dirty="0"/>
              <a:t>Running the first example:</a:t>
            </a:r>
          </a:p>
          <a:p>
            <a:pPr lvl="1"/>
            <a:r>
              <a:rPr lang="en-US" dirty="0">
                <a:latin typeface="Courier New" pitchFamily="49" charset="0"/>
              </a:rPr>
              <a:t>&gt;</a:t>
            </a:r>
            <a:r>
              <a:rPr lang="en-US" b="1" dirty="0">
                <a:latin typeface="Courier New" pitchFamily="49" charset="0"/>
              </a:rPr>
              <a:t>(example)</a:t>
            </a:r>
            <a:endParaRPr lang="en-US" dirty="0">
              <a:latin typeface="Courier New" pitchFamily="49" charset="0"/>
            </a:endParaRPr>
          </a:p>
          <a:p>
            <a:pPr lvl="1"/>
            <a:r>
              <a:rPr lang="en-US" dirty="0">
                <a:latin typeface="Courier New" pitchFamily="49" charset="0"/>
              </a:rPr>
              <a:t>1-a 33 2-a 34 1-b 35 2-b 36 1-c 37</a:t>
            </a:r>
          </a:p>
        </p:txBody>
      </p:sp>
    </p:spTree>
    <p:extLst>
      <p:ext uri="{BB962C8B-B14F-4D97-AF65-F5344CB8AC3E}">
        <p14:creationId xmlns:p14="http://schemas.microsoft.com/office/powerpoint/2010/main" val="2990101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10210800" cy="6463308"/>
          </a:xfrm>
          <a:prstGeom prst="rect">
            <a:avLst/>
          </a:prstGeom>
          <a:noFill/>
        </p:spPr>
        <p:txBody>
          <a:bodyPr wrap="square" rtlCol="0">
            <a:spAutoFit/>
          </a:bodyPr>
          <a:lstStyle/>
          <a:p>
            <a:r>
              <a:rPr lang="en-US" sz="2200" dirty="0"/>
              <a:t> </a:t>
            </a:r>
            <a:r>
              <a:rPr lang="en-US" sz="2200" b="1" dirty="0" err="1">
                <a:solidFill>
                  <a:srgbClr val="FF0000"/>
                </a:solidFill>
              </a:rPr>
              <a:t>Coroutine</a:t>
            </a:r>
            <a:r>
              <a:rPr lang="en-US" sz="2200" b="1" dirty="0">
                <a:solidFill>
                  <a:srgbClr val="FF0000"/>
                </a:solidFill>
              </a:rPr>
              <a:t> example  adapted from EoPL, first edition, Chapter 9</a:t>
            </a:r>
          </a:p>
          <a:p>
            <a:endParaRPr lang="en-US" dirty="0"/>
          </a:p>
          <a:p>
            <a:r>
              <a:rPr lang="en-US" dirty="0"/>
              <a:t>(define example </a:t>
            </a:r>
          </a:p>
          <a:p>
            <a:r>
              <a:rPr lang="en-US" dirty="0"/>
              <a:t>  (lambda ()</a:t>
            </a:r>
          </a:p>
          <a:p>
            <a:r>
              <a:rPr lang="en-US" dirty="0"/>
              <a:t>    (call/cc</a:t>
            </a:r>
          </a:p>
          <a:p>
            <a:r>
              <a:rPr lang="en-US" dirty="0"/>
              <a:t>     (lambda  (return-cont)</a:t>
            </a:r>
          </a:p>
          <a:p>
            <a:r>
              <a:rPr lang="en-US" dirty="0"/>
              <a:t>       (let ([co1 'undefined]</a:t>
            </a:r>
          </a:p>
          <a:p>
            <a:r>
              <a:rPr lang="en-US" dirty="0"/>
              <a:t>             [co2 'undefined])</a:t>
            </a:r>
          </a:p>
          <a:p>
            <a:r>
              <a:rPr lang="en-US" dirty="0"/>
              <a:t>         (set! co1 (make-</a:t>
            </a:r>
            <a:r>
              <a:rPr lang="en-US" dirty="0" err="1"/>
              <a:t>coroutine</a:t>
            </a:r>
            <a:endParaRPr lang="en-US" dirty="0"/>
          </a:p>
          <a:p>
            <a:r>
              <a:rPr lang="en-US" dirty="0"/>
              <a:t>                    (lambda (init-val1)</a:t>
            </a:r>
          </a:p>
          <a:p>
            <a:r>
              <a:rPr lang="en-US" dirty="0"/>
              <a:t>                      (display " 1-a ")</a:t>
            </a:r>
          </a:p>
          <a:p>
            <a:r>
              <a:rPr lang="en-US" dirty="0"/>
              <a:t>                      (display init-val1)</a:t>
            </a:r>
          </a:p>
          <a:p>
            <a:r>
              <a:rPr lang="en-US" dirty="0"/>
              <a:t>                      (set! init-val1</a:t>
            </a:r>
          </a:p>
          <a:p>
            <a:r>
              <a:rPr lang="en-US" dirty="0"/>
              <a:t>                            (resume co2 </a:t>
            </a:r>
            <a:br>
              <a:rPr lang="en-US" dirty="0"/>
            </a:br>
            <a:r>
              <a:rPr lang="en-US" dirty="0"/>
              <a:t>                                          (+ 1 init-val1)))</a:t>
            </a:r>
          </a:p>
          <a:p>
            <a:r>
              <a:rPr lang="en-US" dirty="0"/>
              <a:t>                      (display " 1-b ")</a:t>
            </a:r>
          </a:p>
          <a:p>
            <a:r>
              <a:rPr lang="en-US" dirty="0"/>
              <a:t>                      (display init-val1)</a:t>
            </a:r>
          </a:p>
          <a:p>
            <a:r>
              <a:rPr lang="en-US" dirty="0"/>
              <a:t>                      (set! init-val1</a:t>
            </a:r>
          </a:p>
          <a:p>
            <a:r>
              <a:rPr lang="en-US" dirty="0"/>
              <a:t>                            (resume co2 </a:t>
            </a:r>
            <a:br>
              <a:rPr lang="en-US" dirty="0"/>
            </a:br>
            <a:r>
              <a:rPr lang="en-US" dirty="0"/>
              <a:t>                                          (+ 1 init-val1)))</a:t>
            </a:r>
          </a:p>
          <a:p>
            <a:r>
              <a:rPr lang="en-US" dirty="0"/>
              <a:t>	        (display " 1-c ")</a:t>
            </a:r>
          </a:p>
          <a:p>
            <a:r>
              <a:rPr lang="en-US" dirty="0"/>
              <a:t>                      (return-cont init-val1))))</a:t>
            </a:r>
          </a:p>
          <a:p>
            <a:r>
              <a:rPr lang="en-US" dirty="0"/>
              <a:t>        </a:t>
            </a:r>
          </a:p>
        </p:txBody>
      </p:sp>
      <p:sp>
        <p:nvSpPr>
          <p:cNvPr id="5" name="TextBox 4"/>
          <p:cNvSpPr txBox="1"/>
          <p:nvPr/>
        </p:nvSpPr>
        <p:spPr>
          <a:xfrm>
            <a:off x="6400800" y="838201"/>
            <a:ext cx="4419600" cy="5078313"/>
          </a:xfrm>
          <a:prstGeom prst="rect">
            <a:avLst/>
          </a:prstGeom>
          <a:noFill/>
        </p:spPr>
        <p:txBody>
          <a:bodyPr wrap="square" rtlCol="0">
            <a:spAutoFit/>
          </a:bodyPr>
          <a:lstStyle/>
          <a:p>
            <a:r>
              <a:rPr lang="en-US" dirty="0"/>
              <a:t>  (set! co2 (make-</a:t>
            </a:r>
            <a:r>
              <a:rPr lang="en-US" dirty="0" err="1"/>
              <a:t>coroutine</a:t>
            </a:r>
            <a:endParaRPr lang="en-US" dirty="0"/>
          </a:p>
          <a:p>
            <a:r>
              <a:rPr lang="en-US" dirty="0"/>
              <a:t>                    (lambda  (init-val2)</a:t>
            </a:r>
          </a:p>
          <a:p>
            <a:r>
              <a:rPr lang="en-US" dirty="0"/>
              <a:t>                      (display " 2-a ")</a:t>
            </a:r>
          </a:p>
          <a:p>
            <a:r>
              <a:rPr lang="en-US" dirty="0"/>
              <a:t>                      (display init-val2)</a:t>
            </a:r>
          </a:p>
          <a:p>
            <a:r>
              <a:rPr lang="en-US" dirty="0"/>
              <a:t>                      (set! init-val2</a:t>
            </a:r>
          </a:p>
          <a:p>
            <a:r>
              <a:rPr lang="en-US" dirty="0"/>
              <a:t>                            (resume co1 </a:t>
            </a:r>
            <a:br>
              <a:rPr lang="en-US" dirty="0"/>
            </a:br>
            <a:r>
              <a:rPr lang="en-US" dirty="0"/>
              <a:t>                                         (+ 1 init-val2)))</a:t>
            </a:r>
          </a:p>
          <a:p>
            <a:r>
              <a:rPr lang="en-US" dirty="0"/>
              <a:t>                      (display " 2-b ")</a:t>
            </a:r>
          </a:p>
          <a:p>
            <a:r>
              <a:rPr lang="en-US" dirty="0"/>
              <a:t>                      (display init-val2)</a:t>
            </a:r>
          </a:p>
          <a:p>
            <a:r>
              <a:rPr lang="en-US" dirty="0"/>
              <a:t>                      (set! init-val2</a:t>
            </a:r>
          </a:p>
          <a:p>
            <a:r>
              <a:rPr lang="en-US" dirty="0"/>
              <a:t>                            (resume co1</a:t>
            </a:r>
            <a:br>
              <a:rPr lang="en-US" dirty="0"/>
            </a:br>
            <a:r>
              <a:rPr lang="en-US" dirty="0"/>
              <a:t>                                         (+ 1 init-val2)))</a:t>
            </a:r>
          </a:p>
          <a:p>
            <a:r>
              <a:rPr lang="en-US" dirty="0"/>
              <a:t>	        (display " 2-c "))))</a:t>
            </a:r>
          </a:p>
          <a:p>
            <a:r>
              <a:rPr lang="en-US" dirty="0"/>
              <a:t>         (co1 33))))))</a:t>
            </a:r>
          </a:p>
          <a:p>
            <a:endParaRPr lang="en-US" dirty="0"/>
          </a:p>
          <a:p>
            <a:r>
              <a:rPr lang="en-US" dirty="0"/>
              <a:t>;; &gt;(example)</a:t>
            </a:r>
          </a:p>
          <a:p>
            <a:r>
              <a:rPr lang="en-US" dirty="0"/>
              <a:t>;;  1-a 33 2-a 34 1-b 35 2-b 36 1-c 37</a:t>
            </a:r>
          </a:p>
          <a:p>
            <a:endParaRPr lang="en-US" dirty="0"/>
          </a:p>
        </p:txBody>
      </p:sp>
    </p:spTree>
    <p:extLst>
      <p:ext uri="{BB962C8B-B14F-4D97-AF65-F5344CB8AC3E}">
        <p14:creationId xmlns:p14="http://schemas.microsoft.com/office/powerpoint/2010/main" val="12924832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6179</TotalTime>
  <Words>1972</Words>
  <Application>Microsoft Office PowerPoint</Application>
  <PresentationFormat>Widescreen</PresentationFormat>
  <Paragraphs>254</Paragraphs>
  <Slides>29</Slides>
  <Notes>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Courier New</vt:lpstr>
      <vt:lpstr>Wingdings</vt:lpstr>
      <vt:lpstr>Default Design</vt:lpstr>
      <vt:lpstr>CSSE 304   Day 37 </vt:lpstr>
      <vt:lpstr>Course Evaluations</vt:lpstr>
      <vt:lpstr>Please be as honest and detailed as you can!</vt:lpstr>
      <vt:lpstr>Coroutines: A reference</vt:lpstr>
      <vt:lpstr>Coroutines are being introduced into C++</vt:lpstr>
      <vt:lpstr>Coroutines in Kotlin</vt:lpstr>
      <vt:lpstr>Coroutine vs. subroutine</vt:lpstr>
      <vt:lpstr>Example to illustrate coroutines</vt:lpstr>
      <vt:lpstr>PowerPoint Presentation</vt:lpstr>
      <vt:lpstr>Coroutine Implementation </vt:lpstr>
      <vt:lpstr>Same-fringe problem</vt:lpstr>
      <vt:lpstr>same-fringe examples</vt:lpstr>
      <vt:lpstr>A short, simple way to write same-fringe</vt:lpstr>
      <vt:lpstr>A short, simple way to write same-fringe</vt:lpstr>
      <vt:lpstr>A traditional approach to same-fringe</vt:lpstr>
      <vt:lpstr>Example of iterator behavior</vt:lpstr>
      <vt:lpstr>Once we can make iterators, same-fringe is relatively easy.</vt:lpstr>
      <vt:lpstr>same-fringe code</vt:lpstr>
      <vt:lpstr>Writing the iterator</vt:lpstr>
      <vt:lpstr>Writing a preorder iterator</vt:lpstr>
      <vt:lpstr>PowerPoint Presentation</vt:lpstr>
      <vt:lpstr>For completeness,  I show the stack constructor </vt:lpstr>
      <vt:lpstr>Interlude</vt:lpstr>
      <vt:lpstr>A more natural approach</vt:lpstr>
      <vt:lpstr>same-fringe via coroutines</vt:lpstr>
      <vt:lpstr>PowerPoint Presentation</vt:lpstr>
      <vt:lpstr>Course evals</vt:lpstr>
      <vt:lpstr>Course evaluations</vt:lpstr>
      <vt:lpstr>Course Evals – perhaps address some of these: </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Claude Anderson</dc:creator>
  <cp:lastModifiedBy>Hewner, Mike</cp:lastModifiedBy>
  <cp:revision>63</cp:revision>
  <cp:lastPrinted>2021-02-15T18:29:19Z</cp:lastPrinted>
  <dcterms:created xsi:type="dcterms:W3CDTF">2003-10-20T17:10:23Z</dcterms:created>
  <dcterms:modified xsi:type="dcterms:W3CDTF">2024-02-15T15:59:31Z</dcterms:modified>
</cp:coreProperties>
</file>