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4" r:id="rId2"/>
    <p:sldId id="460" r:id="rId3"/>
    <p:sldId id="461" r:id="rId4"/>
    <p:sldId id="462" r:id="rId5"/>
    <p:sldId id="459" r:id="rId6"/>
    <p:sldId id="330" r:id="rId7"/>
    <p:sldId id="331" r:id="rId8"/>
    <p:sldId id="332" r:id="rId9"/>
    <p:sldId id="333" r:id="rId10"/>
    <p:sldId id="453" r:id="rId11"/>
    <p:sldId id="367" r:id="rId12"/>
    <p:sldId id="366" r:id="rId13"/>
    <p:sldId id="446" r:id="rId14"/>
    <p:sldId id="447" r:id="rId15"/>
    <p:sldId id="335" r:id="rId16"/>
    <p:sldId id="336" r:id="rId17"/>
    <p:sldId id="338" r:id="rId18"/>
    <p:sldId id="339" r:id="rId1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 autoAdjust="0"/>
    <p:restoredTop sz="86410" autoAdjust="0"/>
  </p:normalViewPr>
  <p:slideViewPr>
    <p:cSldViewPr>
      <p:cViewPr varScale="1">
        <p:scale>
          <a:sx n="137" d="100"/>
          <a:sy n="137" d="100"/>
        </p:scale>
        <p:origin x="71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4FC7E2B-0F04-4A10-B901-1DBC3B72BF4A}"/>
    <pc:docChg chg="addSld modSld">
      <pc:chgData name="Hewner, Mike" userId="7f3f83dd-6dfb-4127-a87f-c1714bd4fac9" providerId="ADAL" clId="{14FC7E2B-0F04-4A10-B901-1DBC3B72BF4A}" dt="2021-11-08T15:21:41.823" v="51"/>
      <pc:docMkLst>
        <pc:docMk/>
      </pc:docMkLst>
      <pc:sldChg chg="modSp mod">
        <pc:chgData name="Hewner, Mike" userId="7f3f83dd-6dfb-4127-a87f-c1714bd4fac9" providerId="ADAL" clId="{14FC7E2B-0F04-4A10-B901-1DBC3B72BF4A}" dt="2021-11-05T14:47:17.938" v="1" actId="6549"/>
        <pc:sldMkLst>
          <pc:docMk/>
          <pc:sldMk cId="0" sldId="304"/>
        </pc:sldMkLst>
        <pc:spChg chg="mod">
          <ac:chgData name="Hewner, Mike" userId="7f3f83dd-6dfb-4127-a87f-c1714bd4fac9" providerId="ADAL" clId="{14FC7E2B-0F04-4A10-B901-1DBC3B72BF4A}" dt="2021-11-05T14:47:17.938" v="1" actId="6549"/>
          <ac:spMkLst>
            <pc:docMk/>
            <pc:sldMk cId="0" sldId="304"/>
            <ac:spMk id="61443" creationId="{00000000-0000-0000-0000-000000000000}"/>
          </ac:spMkLst>
        </pc:spChg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789957542" sldId="412"/>
        </pc:sldMkLst>
      </pc:sldChg>
      <pc:sldChg chg="modNotesTx">
        <pc:chgData name="Hewner, Mike" userId="7f3f83dd-6dfb-4127-a87f-c1714bd4fac9" providerId="ADAL" clId="{14FC7E2B-0F04-4A10-B901-1DBC3B72BF4A}" dt="2021-11-08T15:21:41.823" v="51"/>
        <pc:sldMkLst>
          <pc:docMk/>
          <pc:sldMk cId="4072322918" sldId="44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1404268453" sldId="455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3721513751" sldId="456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670320858" sldId="45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751260803" sldId="458"/>
        </pc:sldMkLst>
      </pc:sldChg>
      <pc:sldChg chg="modSp new mod">
        <pc:chgData name="Hewner, Mike" userId="7f3f83dd-6dfb-4127-a87f-c1714bd4fac9" providerId="ADAL" clId="{14FC7E2B-0F04-4A10-B901-1DBC3B72BF4A}" dt="2021-11-05T14:48:29.802" v="48" actId="20577"/>
        <pc:sldMkLst>
          <pc:docMk/>
          <pc:sldMk cId="1355269295" sldId="459"/>
        </pc:sldMkLst>
        <pc:spChg chg="mod">
          <ac:chgData name="Hewner, Mike" userId="7f3f83dd-6dfb-4127-a87f-c1714bd4fac9" providerId="ADAL" clId="{14FC7E2B-0F04-4A10-B901-1DBC3B72BF4A}" dt="2021-11-05T14:48:29.802" v="48" actId="20577"/>
          <ac:spMkLst>
            <pc:docMk/>
            <pc:sldMk cId="1355269295" sldId="459"/>
            <ac:spMk id="2" creationId="{06B1618C-4E9B-45A2-B805-3ED885604A25}"/>
          </ac:spMkLst>
        </pc:spChg>
        <pc:spChg chg="mod">
          <ac:chgData name="Hewner, Mike" userId="7f3f83dd-6dfb-4127-a87f-c1714bd4fac9" providerId="ADAL" clId="{14FC7E2B-0F04-4A10-B901-1DBC3B72BF4A}" dt="2021-11-05T14:47:55.656" v="4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  <pc:docChgLst>
    <pc:chgData name="Hewner, Mike" userId="7f3f83dd-6dfb-4127-a87f-c1714bd4fac9" providerId="ADAL" clId="{BBA2D8EA-036A-4EF7-8187-05A3C68860D7}"/>
    <pc:docChg chg="custSel modSld">
      <pc:chgData name="Hewner, Mike" userId="7f3f83dd-6dfb-4127-a87f-c1714bd4fac9" providerId="ADAL" clId="{BBA2D8EA-036A-4EF7-8187-05A3C68860D7}" dt="2022-02-10T19:16:29.609" v="93" actId="20577"/>
      <pc:docMkLst>
        <pc:docMk/>
      </pc:docMkLst>
      <pc:sldChg chg="modSp mod">
        <pc:chgData name="Hewner, Mike" userId="7f3f83dd-6dfb-4127-a87f-c1714bd4fac9" providerId="ADAL" clId="{BBA2D8EA-036A-4EF7-8187-05A3C68860D7}" dt="2022-02-10T19:16:29.609" v="93" actId="20577"/>
        <pc:sldMkLst>
          <pc:docMk/>
          <pc:sldMk cId="1355269295" sldId="459"/>
        </pc:sldMkLst>
        <pc:spChg chg="mod">
          <ac:chgData name="Hewner, Mike" userId="7f3f83dd-6dfb-4127-a87f-c1714bd4fac9" providerId="ADAL" clId="{BBA2D8EA-036A-4EF7-8187-05A3C68860D7}" dt="2022-02-10T19:16:29.609" v="93" actId="20577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Engines from Continuations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R. Kent </a:t>
            </a:r>
            <a:r>
              <a:rPr lang="en-US" dirty="0" err="1">
                <a:effectLst/>
                <a:latin typeface="Arial" panose="020B0604020202020204" pitchFamily="34" charset="0"/>
              </a:rPr>
              <a:t>Dybvig</a:t>
            </a:r>
            <a:r>
              <a:rPr lang="en-US" dirty="0">
                <a:effectLst/>
                <a:latin typeface="Arial" panose="020B0604020202020204" pitchFamily="34" charset="0"/>
              </a:rPr>
              <a:t> and Robert </a:t>
            </a:r>
            <a:r>
              <a:rPr lang="en-US" dirty="0" err="1">
                <a:effectLst/>
                <a:latin typeface="Arial" panose="020B0604020202020204" pitchFamily="34" charset="0"/>
              </a:rPr>
              <a:t>Hieb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https://legacy.cs.indiana.edu/~dyb/pubs/engines.pdf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D690-228C-C793-A01B-21B85C5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1: 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7287-EB6A-28A4-2A17-6790CFB4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apply the continuation within the receiver</a:t>
            </a:r>
          </a:p>
          <a:p>
            <a:r>
              <a:rPr lang="en-US" dirty="0"/>
              <a:t>The remainder of the receiver is *skipped over*</a:t>
            </a:r>
          </a:p>
          <a:p>
            <a:r>
              <a:rPr lang="en-US" dirty="0"/>
              <a:t>The value that you pass to the continuation is the return value of the call/cc expression</a:t>
            </a:r>
          </a:p>
        </p:txBody>
      </p:sp>
    </p:spTree>
    <p:extLst>
      <p:ext uri="{BB962C8B-B14F-4D97-AF65-F5344CB8AC3E}">
        <p14:creationId xmlns:p14="http://schemas.microsoft.com/office/powerpoint/2010/main" val="30747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0212-62FB-7A02-1F67-812DE5E5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2: Goto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735C-7DDE-C653-E607-D69CB724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do anything in the receiver and just put the continuation someplace you can access it later</a:t>
            </a:r>
          </a:p>
          <a:p>
            <a:r>
              <a:rPr lang="en-US" dirty="0"/>
              <a:t>You execute some post receiver code</a:t>
            </a:r>
          </a:p>
          <a:p>
            <a:r>
              <a:rPr lang="en-US" dirty="0"/>
              <a:t>You apply the saved continuation to cause the post receiver code to run again</a:t>
            </a:r>
          </a:p>
        </p:txBody>
      </p:sp>
    </p:spTree>
    <p:extLst>
      <p:ext uri="{BB962C8B-B14F-4D97-AF65-F5344CB8AC3E}">
        <p14:creationId xmlns:p14="http://schemas.microsoft.com/office/powerpoint/2010/main" val="112680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883F-325E-1380-3013-BDF5831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3: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04AF-E81E-6AEB-0642-906C339C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executing some code within a receiver but then you need to do something completely different.  The completely different code comes in the form of a continuation.</a:t>
            </a:r>
          </a:p>
          <a:p>
            <a:r>
              <a:rPr lang="en-US" dirty="0"/>
              <a:t>You save your state like you want to do a </a:t>
            </a:r>
            <a:r>
              <a:rPr lang="en-US" dirty="0" err="1"/>
              <a:t>goto</a:t>
            </a:r>
            <a:r>
              <a:rPr lang="en-US" dirty="0"/>
              <a:t>, but then in the receiver you apply this other continuation</a:t>
            </a:r>
          </a:p>
          <a:p>
            <a:r>
              <a:rPr lang="en-US" dirty="0"/>
              <a:t>When the completely different code is done, it </a:t>
            </a:r>
            <a:r>
              <a:rPr lang="en-US" dirty="0" err="1"/>
              <a:t>gotos</a:t>
            </a:r>
            <a:r>
              <a:rPr lang="en-US" dirty="0"/>
              <a:t> the saved state (i.e. applies that continuation)</a:t>
            </a:r>
          </a:p>
        </p:txBody>
      </p:sp>
    </p:spTree>
    <p:extLst>
      <p:ext uri="{BB962C8B-B14F-4D97-AF65-F5344CB8AC3E}">
        <p14:creationId xmlns:p14="http://schemas.microsoft.com/office/powerpoint/2010/main" val="8757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18C-4E9B-45A2-B805-3ED885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1E3-F8F5-49C0-B187-07C29BCA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(run-</a:t>
            </a:r>
            <a:r>
              <a:rPr lang="en-US" sz="2800" dirty="0" err="1"/>
              <a:t>pausable</a:t>
            </a:r>
            <a:r>
              <a:rPr lang="en-US" sz="2800" dirty="0"/>
              <a:t> (lambda ()</a:t>
            </a:r>
          </a:p>
          <a:p>
            <a:pPr marL="0" indent="0">
              <a:buNone/>
            </a:pPr>
            <a:r>
              <a:rPr lang="en-US" sz="2800" dirty="0"/>
              <a:t>                (display 1)</a:t>
            </a:r>
          </a:p>
          <a:p>
            <a:pPr marL="0" indent="0">
              <a:buNone/>
            </a:pPr>
            <a:r>
              <a:rPr lang="en-US" sz="2800" dirty="0"/>
              <a:t>                (pause-me)</a:t>
            </a:r>
          </a:p>
          <a:p>
            <a:pPr marL="0" indent="0">
              <a:buNone/>
            </a:pPr>
            <a:r>
              <a:rPr lang="en-US" sz="2800" dirty="0"/>
              <a:t>                (display 3)))</a:t>
            </a:r>
          </a:p>
          <a:p>
            <a:pPr marL="0" indent="0">
              <a:buNone/>
            </a:pPr>
            <a:r>
              <a:rPr lang="en-US" sz="2800" dirty="0"/>
              <a:t>(display 2)</a:t>
            </a:r>
          </a:p>
          <a:p>
            <a:pPr marL="0" indent="0">
              <a:buNone/>
            </a:pPr>
            <a:r>
              <a:rPr lang="en-US" sz="2800" dirty="0"/>
              <a:t>(resume)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/>
              <a:t>display </a:t>
            </a:r>
            <a:r>
              <a:rPr lang="en-US" sz="2800" dirty="0"/>
              <a:t>4</a:t>
            </a:r>
            <a:r>
              <a:rPr lang="en-US" sz="2800"/>
              <a:t>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17343</TotalTime>
  <Words>1957</Words>
  <Application>Microsoft Office PowerPoint</Application>
  <PresentationFormat>Widescreen</PresentationFormat>
  <Paragraphs>219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Courier New</vt:lpstr>
      <vt:lpstr>Default Design</vt:lpstr>
      <vt:lpstr>CSSE 304   Day 35 </vt:lpstr>
      <vt:lpstr>Pattern 1: Escape</vt:lpstr>
      <vt:lpstr>Pattern 2: Goto</vt:lpstr>
      <vt:lpstr>Pattern 3: Resume</vt:lpstr>
      <vt:lpstr>Now you try to do it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101</cp:revision>
  <cp:lastPrinted>2021-02-11T12:25:20Z</cp:lastPrinted>
  <dcterms:created xsi:type="dcterms:W3CDTF">2003-10-20T17:10:23Z</dcterms:created>
  <dcterms:modified xsi:type="dcterms:W3CDTF">2024-11-07T13:24:30Z</dcterms:modified>
</cp:coreProperties>
</file>