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62" r:id="rId4"/>
    <p:sldId id="375" r:id="rId5"/>
    <p:sldId id="37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36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BA34-48A2-A895-2826-946A34F366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4AC888-D1B2-59ED-1276-B9E5382EB8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7ABBF-CE71-B094-51F6-887DB1332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648A5-4265-45C3-E35D-04C5CC85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F7F1-2A4D-D3DC-BB39-B6DB8F7CA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88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4B37-E8FB-FBD0-BCEF-99D9AF16C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83F96-46F9-1857-F802-5BDCD483A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B4EB3-4046-27C1-F3C2-C48F7E9C7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94A24-2857-DCAE-C71C-5563A900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30610-BAC9-2476-8F9C-2BE61919E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544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9C0A4D-3584-D4C3-AAC5-BE8B9FC2D5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3E7359-5643-47A0-6459-30630E52F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77924D-CCA4-3437-3243-FD3214D7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03026-6132-4886-2ACE-E87617C0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0CA567-6C0C-4ED3-BF73-25B39108D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9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1E7B4-AF69-4508-9D40-E3F0045FF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87475-61A4-9232-B96E-B38EF5324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F4E5-6C64-28BF-8505-CB5D3B01B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E7D8A-0116-90B0-882C-70BE7A427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DBAB7-265A-430B-0E2A-962E52906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71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5DE5-D3B3-32CD-B982-D3467AAD1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E21685-5CEF-9701-7648-CC1E7512F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BB0A4-8806-0FC1-0496-47C3B0E3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117CE1-2BD9-1F72-F2F4-D30117C1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2D19D-F1D3-17FF-4FC1-92318DB4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04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9EBB8-0C84-E422-9705-D73B63598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247F4-4D5C-A064-541E-B9DC5CA98C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8925DA-7B6F-8BEA-AA6D-09316E480B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30AA6-94F3-5F37-C307-C1F20FF6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9E040-E419-54DD-F044-D7F85889A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F7166-F218-E50A-6FA7-89BFA22C9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28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4475A-8616-882B-483D-6D7353A4C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E64D2-7CD6-76FA-38C9-43CA3D03F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04DF2F-FA3A-85A3-3C90-1DC53B3F8E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435FE-A3BA-ADB4-A075-9A77E459B8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CF5DB2-D26F-E2CF-74B1-C3244D357C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C2FC0E-D77A-4156-A85A-8016AFFA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D6032D-04B2-2988-409D-A760FE66A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C050F7-90C1-567D-CA23-966ADE81F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208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B92A-4B91-EE88-49E3-530A90067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BF2DA8-7CB7-4B5A-B73D-8313D19F5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9C963-4DC1-F9F7-5817-0363CF0CE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9080AC-DC1C-0F36-A8AC-A27E46914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01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761F8-EA86-DA3A-E2B5-9FC4AA255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6ED845-D64A-7BD0-0641-78906229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08B35-3411-57CF-F98F-796148A6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53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AFAE-542D-7A4A-253F-BFAAC6DA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DCFB4-1F15-7AA7-5551-766FFB931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5CA73-647F-F93C-FD11-0409E3F7D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39D4B2-3BBD-DF7C-A519-28E7E1CCA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45579-B732-77D1-35AF-C85EA49A0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6A7B35-06F0-6393-B85A-02392BC16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988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0BC2E-A50F-26BF-ADDA-BDA082349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42FB5E-CBEB-0A95-025C-1D8F679B5B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E8E056-F600-24EF-F9D5-398952C20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487B-3B69-D09F-EEEC-70332886E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E0496-F7D3-5E16-3133-406CECB7A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414097-05AA-F1A6-0906-6769CB84F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564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E37B48-EAD7-CC98-9A41-1E3CB2768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6E924-1C04-A16D-5EE5-ED1C1CD13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88D35-F148-0E1A-8F38-19AC04B9A9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8A550-B1CE-4F2C-8BC7-5FC1E9C6022E}" type="datetimeFigureOut">
              <a:rPr lang="en-US" smtClean="0"/>
              <a:t>10/23/2023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48FBF-1783-4EE5-94C5-16213E3961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9FF45-DE13-259A-49F9-364438774D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B6624-FCBE-4274-A00A-C97023893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1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557B-AA9B-AB8D-9A8F-4B6A5CC60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Continuations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251643-CAB5-A809-DEC9-6A16C01FE3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Where you build continuations</a:t>
            </a:r>
          </a:p>
        </p:txBody>
      </p:sp>
    </p:spTree>
    <p:extLst>
      <p:ext uri="{BB962C8B-B14F-4D97-AF65-F5344CB8AC3E}">
        <p14:creationId xmlns:p14="http://schemas.microsoft.com/office/powerpoint/2010/main" val="3864333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D4D2B-17D7-606A-0289-A6AC58059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Continuation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E8D24-1C77-78F0-6954-D00867CC6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continuations to write a loop that prints out 1 – 5 then exits.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Easiest way:</a:t>
            </a:r>
          </a:p>
          <a:p>
            <a:pPr marL="0" indent="0">
              <a:buNone/>
            </a:pPr>
            <a:r>
              <a:rPr lang="en-US" dirty="0"/>
              <a:t>Start with a let that defines the counter</a:t>
            </a:r>
          </a:p>
          <a:p>
            <a:pPr marL="0" indent="0">
              <a:buNone/>
            </a:pPr>
            <a:r>
              <a:rPr lang="en-US" dirty="0"/>
              <a:t>Call/cc and store the continuation in some variable outside the receiver</a:t>
            </a:r>
          </a:p>
          <a:p>
            <a:pPr marL="0" indent="0">
              <a:buNone/>
            </a:pPr>
            <a:r>
              <a:rPr lang="en-US" dirty="0"/>
              <a:t>Print</a:t>
            </a:r>
          </a:p>
          <a:p>
            <a:pPr marL="0" indent="0">
              <a:buNone/>
            </a:pPr>
            <a:r>
              <a:rPr lang="en-US" dirty="0"/>
              <a:t>Increment the counter</a:t>
            </a:r>
          </a:p>
          <a:p>
            <a:pPr marL="0" indent="0">
              <a:buNone/>
            </a:pPr>
            <a:r>
              <a:rPr lang="en-US" dirty="0"/>
              <a:t>If the counter is not high enough, invoke the continuation</a:t>
            </a:r>
          </a:p>
        </p:txBody>
      </p:sp>
    </p:spTree>
    <p:extLst>
      <p:ext uri="{BB962C8B-B14F-4D97-AF65-F5344CB8AC3E}">
        <p14:creationId xmlns:p14="http://schemas.microsoft.com/office/powerpoint/2010/main" val="1104618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[else (+ 1 (list-index item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828800" y="4953000"/>
            <a:ext cx="48006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5654070"/>
            <a:ext cx="548640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137" y="5223182"/>
            <a:ext cx="319652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But "standard recursion" seems so much more natural!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0" y="11430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35341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3EE38-BE37-D3DA-6871-DBFC604C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the try catch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920A0-8F2A-747D-73C0-8322CA6C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948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236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Courier New</vt:lpstr>
      <vt:lpstr>Office Theme</vt:lpstr>
      <vt:lpstr>Continuations 3</vt:lpstr>
      <vt:lpstr>Continuation Loop</vt:lpstr>
      <vt:lpstr>List-index</vt:lpstr>
      <vt:lpstr>PowerPoint Presentation</vt:lpstr>
      <vt:lpstr>Do the try catch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Continuations 3</dc:title>
  <dc:creator>Hewner, Mike</dc:creator>
  <cp:lastModifiedBy>Hewner, Mike</cp:lastModifiedBy>
  <cp:revision>1</cp:revision>
  <dcterms:created xsi:type="dcterms:W3CDTF">2023-10-23T12:33:28Z</dcterms:created>
  <dcterms:modified xsi:type="dcterms:W3CDTF">2023-10-23T12:45:27Z</dcterms:modified>
</cp:coreProperties>
</file>