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256" r:id="rId2"/>
    <p:sldId id="357" r:id="rId3"/>
    <p:sldId id="337" r:id="rId4"/>
    <p:sldId id="343" r:id="rId5"/>
    <p:sldId id="356" r:id="rId6"/>
    <p:sldId id="289" r:id="rId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53" autoAdjust="0"/>
    <p:restoredTop sz="81219" autoAdjust="0"/>
  </p:normalViewPr>
  <p:slideViewPr>
    <p:cSldViewPr>
      <p:cViewPr varScale="1">
        <p:scale>
          <a:sx n="129" d="100"/>
          <a:sy n="129" d="100"/>
        </p:scale>
        <p:origin x="17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EE3980C-739A-4CDF-8748-E558D412C728}"/>
    <pc:docChg chg="custSel addSld delSld modSld">
      <pc:chgData name="Hewner, Mike" userId="7f3f83dd-6dfb-4127-a87f-c1714bd4fac9" providerId="ADAL" clId="{FEE3980C-739A-4CDF-8748-E558D412C728}" dt="2021-09-09T14:58:38.391" v="296" actId="20577"/>
      <pc:docMkLst>
        <pc:docMk/>
      </pc:docMkLst>
      <pc:sldChg chg="modSp mod">
        <pc:chgData name="Hewner, Mike" userId="7f3f83dd-6dfb-4127-a87f-c1714bd4fac9" providerId="ADAL" clId="{FEE3980C-739A-4CDF-8748-E558D412C728}" dt="2021-09-09T14:58:38.391" v="296" actId="20577"/>
        <pc:sldMkLst>
          <pc:docMk/>
          <pc:sldMk cId="0" sldId="256"/>
        </pc:sldMkLst>
        <pc:spChg chg="mod">
          <ac:chgData name="Hewner, Mike" userId="7f3f83dd-6dfb-4127-a87f-c1714bd4fac9" providerId="ADAL" clId="{FEE3980C-739A-4CDF-8748-E558D412C728}" dt="2021-09-09T14:58:38.391" v="296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modSp mod">
        <pc:chgData name="Hewner, Mike" userId="7f3f83dd-6dfb-4127-a87f-c1714bd4fac9" providerId="ADAL" clId="{FEE3980C-739A-4CDF-8748-E558D412C728}" dt="2021-09-09T14:07:27.583" v="156" actId="6549"/>
        <pc:sldMkLst>
          <pc:docMk/>
          <pc:sldMk cId="965163794" sldId="337"/>
        </pc:sldMkLst>
        <pc:spChg chg="mod">
          <ac:chgData name="Hewner, Mike" userId="7f3f83dd-6dfb-4127-a87f-c1714bd4fac9" providerId="ADAL" clId="{FEE3980C-739A-4CDF-8748-E558D412C728}" dt="2021-09-09T14:07:27.583" v="156" actId="6549"/>
          <ac:spMkLst>
            <pc:docMk/>
            <pc:sldMk cId="965163794" sldId="337"/>
            <ac:spMk id="319491" creationId="{00000000-0000-0000-0000-000000000000}"/>
          </ac:spMkLst>
        </pc:spChg>
      </pc:sldChg>
      <pc:sldChg chg="del">
        <pc:chgData name="Hewner, Mike" userId="7f3f83dd-6dfb-4127-a87f-c1714bd4fac9" providerId="ADAL" clId="{FEE3980C-739A-4CDF-8748-E558D412C728}" dt="2021-09-09T14:37:09.646" v="193" actId="47"/>
        <pc:sldMkLst>
          <pc:docMk/>
          <pc:sldMk cId="673631348" sldId="342"/>
        </pc:sldMkLst>
      </pc:sldChg>
      <pc:sldChg chg="del">
        <pc:chgData name="Hewner, Mike" userId="7f3f83dd-6dfb-4127-a87f-c1714bd4fac9" providerId="ADAL" clId="{FEE3980C-739A-4CDF-8748-E558D412C728}" dt="2021-09-09T14:38:19.127" v="195" actId="47"/>
        <pc:sldMkLst>
          <pc:docMk/>
          <pc:sldMk cId="4057573925" sldId="350"/>
        </pc:sldMkLst>
      </pc:sldChg>
      <pc:sldChg chg="del">
        <pc:chgData name="Hewner, Mike" userId="7f3f83dd-6dfb-4127-a87f-c1714bd4fac9" providerId="ADAL" clId="{FEE3980C-739A-4CDF-8748-E558D412C728}" dt="2021-09-09T13:57:42.339" v="1" actId="47"/>
        <pc:sldMkLst>
          <pc:docMk/>
          <pc:sldMk cId="3668023334" sldId="351"/>
        </pc:sldMkLst>
      </pc:sldChg>
      <pc:sldChg chg="del">
        <pc:chgData name="Hewner, Mike" userId="7f3f83dd-6dfb-4127-a87f-c1714bd4fac9" providerId="ADAL" clId="{FEE3980C-739A-4CDF-8748-E558D412C728}" dt="2021-09-09T13:57:38.161" v="0" actId="47"/>
        <pc:sldMkLst>
          <pc:docMk/>
          <pc:sldMk cId="3840673228" sldId="352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1788401200" sldId="353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4024139240" sldId="354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22509610" sldId="355"/>
        </pc:sldMkLst>
      </pc:sldChg>
      <pc:sldChg chg="modSp new mod">
        <pc:chgData name="Hewner, Mike" userId="7f3f83dd-6dfb-4127-a87f-c1714bd4fac9" providerId="ADAL" clId="{FEE3980C-739A-4CDF-8748-E558D412C728}" dt="2021-09-09T14:32:19.240" v="192" actId="20577"/>
        <pc:sldMkLst>
          <pc:docMk/>
          <pc:sldMk cId="1344803739" sldId="356"/>
        </pc:sldMkLst>
        <pc:spChg chg="mod">
          <ac:chgData name="Hewner, Mike" userId="7f3f83dd-6dfb-4127-a87f-c1714bd4fac9" providerId="ADAL" clId="{FEE3980C-739A-4CDF-8748-E558D412C728}" dt="2021-09-09T14:01:50.742" v="20" actId="20577"/>
          <ac:spMkLst>
            <pc:docMk/>
            <pc:sldMk cId="1344803739" sldId="356"/>
            <ac:spMk id="2" creationId="{56DFEC2D-869D-4B8D-912E-66E92191CDD4}"/>
          </ac:spMkLst>
        </pc:spChg>
        <pc:spChg chg="mod">
          <ac:chgData name="Hewner, Mike" userId="7f3f83dd-6dfb-4127-a87f-c1714bd4fac9" providerId="ADAL" clId="{FEE3980C-739A-4CDF-8748-E558D412C728}" dt="2021-09-09T14:32:19.240" v="192" actId="20577"/>
          <ac:spMkLst>
            <pc:docMk/>
            <pc:sldMk cId="1344803739" sldId="356"/>
            <ac:spMk id="3" creationId="{2CE0E90F-CED2-46FA-964E-257B5302A0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3077007-3A73-4E7D-991C-75440D09B976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C12807D-967C-46EC-93C3-FE16C931482B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7" tIns="45272" rIns="90547" bIns="452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32"/>
            <a:ext cx="5505450" cy="4183063"/>
          </a:xfrm>
          <a:prstGeom prst="rect">
            <a:avLst/>
          </a:prstGeom>
        </p:spPr>
        <p:txBody>
          <a:bodyPr vert="horz" lIns="90547" tIns="45272" rIns="90547" bIns="4527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</a:t>
            </a:r>
            <a:r>
              <a:rPr lang="en-US" baseline="0" dirty="0"/>
              <a:t> quickly going through the material on this slide, do the following (another apply example):</a:t>
            </a:r>
          </a:p>
          <a:p>
            <a:endParaRPr lang="en-US" baseline="0" dirty="0"/>
          </a:p>
          <a:p>
            <a:r>
              <a:rPr lang="en-US" dirty="0"/>
              <a:t>&gt; (max 2 3 1)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(max '(2 3 1))</a:t>
            </a:r>
          </a:p>
          <a:p>
            <a:r>
              <a:rPr lang="en-US" dirty="0"/>
              <a:t>. . max: expects argument of type &lt;real number&gt;; given (2 3 1)</a:t>
            </a:r>
          </a:p>
          <a:p>
            <a:r>
              <a:rPr lang="en-US" dirty="0"/>
              <a:t>&gt; (apply max '(2 3 1))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E118-FDE1-9191-0D61-9E3D9BB9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CB7B8-10E0-7AB2-3216-02AD66918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9054-FECC-9A74-A026-34022DFC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CA72-43B4-7C75-C0AB-33872C74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2DF5-800A-A4DA-F352-443EDA59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ED1-7D44-4B17-95E3-A36BE60D6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53B4-AC42-69DC-07EF-4B57E4EC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88548-7989-CA66-C374-492916E6A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1244D-D9C6-C014-8ACB-4254A15F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391C-8BA3-265D-9CD4-F0FC66A3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C748-6C0F-71C1-4DCB-0C968578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ACD6-9AED-4B5E-9EFC-B974ADE5F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14274-177C-9A55-184C-BAD35D714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B9854-F9F9-9354-74E3-4AD6CBD3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8BA29-FE4E-C7CE-519D-A85BF33C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A6A9-88BE-2022-6FBB-F48F5D9F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4741-BF09-EFEE-058B-1843F563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B186-D861-4E4D-A82E-48974E0EDB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4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5D33-54F8-C785-9537-217DC913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DC16-C18D-547B-3E12-5204AAC2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36A6-FCCE-ECC0-4023-FD5895D6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92F1B-422E-8B3D-6143-9707E95B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41AB-2A12-4BB8-650D-761D991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86AE-C0FC-4D7D-9362-A038D8CF71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6B68-1001-A57C-A06C-303CFAAA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EDE3-049A-4C57-C40A-A5C06A76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554E-A3F5-7F57-4FAA-18625219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9329-7878-71DC-C8FF-369B7AAF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BCD1-4C0B-0A06-CEAE-0A134D59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9ACC-FFD5-45B0-B185-BD861D8A8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391B-733A-3715-E976-742C274D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AA54-06EA-DE15-6B82-394F87C49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38578-F0B2-ED28-1EB0-2AE3C7274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9B61E-C0DB-9E86-9C02-B9FC2871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3F3FB-2722-8547-28D5-E5E114F6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625DE-E3EC-5238-EFBC-8C2E7D9D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972B-33D4-4295-A3F0-8D34ABEAD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6E0-E575-5551-60BD-8617FF4B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1B092-9707-9349-7B14-F5656A1C8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E3AA1-C7A0-4B9A-93BC-E95A1B5E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852A2-28A9-6EBE-504C-51876BC0A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6FCED-75BD-BE59-9470-C082D00E7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82F11-EE65-7DEE-8CE6-6126E5D6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A126C-96B4-2ABA-53C3-B8F32949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08AC5-DE07-218C-1491-8D0B25BB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2FD3-6A99-4F83-A447-0655CD50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0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6D7F-E74E-7A66-4246-B27A7C8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B1EAF-C07A-2D4E-56E8-01887D54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00F3F-7971-8750-3935-63212055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796C7-E158-B384-0A05-57D369AD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885B-43D5-4D90-BC3E-B725BEEC9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CBC8-173C-AF59-B8C1-8524B640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4A730-CACC-86D5-3E51-9DF417DE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966C3-7C25-899F-D468-B4077244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F9E8-57AA-4278-AA3D-6F2996E267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2CC0-4317-2ADE-DC24-A507E286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B58F-537B-96DA-02F6-3DC103FB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15A0E-B70F-2618-6959-1EBFB7AB4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B8397-702E-DDA3-A962-D21C3E7F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C0E83-8C20-B049-2233-72812BFF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AE688-2387-030F-58A7-FADFD1B8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A70D-05CA-41CC-90C3-EBB6B6D369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330B-F460-A8EE-C012-B92D9643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46ACB-27FB-6375-53D8-77EDC015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C2593-6E85-028E-A81B-10DCC1D59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7A59C-E398-ABB1-C095-6CF913B9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90536-91E4-004D-057B-0966EFA7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DC55-292C-5990-7C3E-02EDFAD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919-0DCC-4B02-8CB2-B56A890998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C476B-84AB-9B91-5F76-1C093578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0A4F1-4C69-C7EE-8827-0B11FF1C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2D02-DA33-3248-57FB-364854A09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6D3B-4331-946B-DA52-1DD59FF2F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CA94-3ECA-56A6-D9A6-ED683863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1D0A9-FECA-4FBD-9703-9A15C89EB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veticablanc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381001"/>
            <a:ext cx="3924300" cy="2971800"/>
          </a:xfrm>
        </p:spPr>
        <p:txBody>
          <a:bodyPr/>
          <a:lstStyle/>
          <a:p>
            <a:r>
              <a:rPr lang="en-US" dirty="0"/>
              <a:t>CSSE 304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67250" y="3365811"/>
            <a:ext cx="4191000" cy="533400"/>
          </a:xfrm>
        </p:spPr>
        <p:txBody>
          <a:bodyPr/>
          <a:lstStyle/>
          <a:p>
            <a:r>
              <a:rPr lang="en-US" dirty="0"/>
              <a:t>map filter apply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5A8FD-6F8D-F90A-7F35-8C00CD71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723900"/>
            <a:ext cx="3606800" cy="54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2D21D1-DC53-203E-29D8-54F35E85B823}"/>
              </a:ext>
            </a:extLst>
          </p:cNvPr>
          <p:cNvSpPr txBox="1"/>
          <p:nvPr/>
        </p:nvSpPr>
        <p:spPr>
          <a:xfrm>
            <a:off x="0" y="6302243"/>
            <a:ext cx="60978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4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16AF-4423-F636-A680-808E2FFAC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Consider procedure</a:t>
            </a:r>
            <a:br>
              <a:rPr lang="en-US" dirty="0"/>
            </a:br>
            <a:r>
              <a:rPr lang="en-US" dirty="0"/>
              <a:t>one-even?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2DE2A-74D3-C1AB-16B8-46CFB2038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/>
          <a:lstStyle/>
          <a:p>
            <a:r>
              <a:rPr lang="en-US" dirty="0"/>
              <a:t>Returns true if a list has </a:t>
            </a:r>
            <a:r>
              <a:rPr lang="en-US" i="1" dirty="0"/>
              <a:t>exactly </a:t>
            </a:r>
            <a:r>
              <a:rPr lang="en-US" dirty="0"/>
              <a:t>1 even number</a:t>
            </a:r>
          </a:p>
          <a:p>
            <a:endParaRPr lang="en-US" dirty="0"/>
          </a:p>
          <a:p>
            <a:r>
              <a:rPr lang="en-US" dirty="0"/>
              <a:t>Could you solve this with named let?</a:t>
            </a:r>
          </a:p>
        </p:txBody>
      </p:sp>
    </p:spTree>
    <p:extLst>
      <p:ext uri="{BB962C8B-B14F-4D97-AF65-F5344CB8AC3E}">
        <p14:creationId xmlns:p14="http://schemas.microsoft.com/office/powerpoint/2010/main" val="29166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ym typeface="Wingdings" pitchFamily="2" charset="2"/>
              </a:rPr>
              <a:t>Recursive procedures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8991600" cy="5867400"/>
          </a:xfrm>
        </p:spPr>
        <p:txBody>
          <a:bodyPr/>
          <a:lstStyle/>
          <a:p>
            <a:r>
              <a:rPr lang="en-US" sz="2800" b="1" dirty="0"/>
              <a:t>(firsts ′((a b) (c d) (e f)))   </a:t>
            </a:r>
            <a:r>
              <a:rPr lang="en-US" sz="2800" dirty="0">
                <a:sym typeface="Wingdings" pitchFamily="2" charset="2"/>
              </a:rPr>
              <a:t> (a c e)</a:t>
            </a:r>
          </a:p>
          <a:p>
            <a:pPr lvl="2"/>
            <a:r>
              <a:rPr lang="en-US" sz="2000" dirty="0"/>
              <a:t>Do it "from scratch".</a:t>
            </a:r>
            <a:br>
              <a:rPr lang="en-US" sz="2000" dirty="0"/>
            </a:br>
            <a:endParaRPr lang="en-US" sz="2000" dirty="0"/>
          </a:p>
          <a:p>
            <a:r>
              <a:rPr lang="en-US" sz="2800" b="1" dirty="0"/>
              <a:t>(unary-map f ls) </a:t>
            </a:r>
            <a:r>
              <a:rPr lang="en-US" sz="2800" dirty="0"/>
              <a:t>applies </a:t>
            </a:r>
            <a:r>
              <a:rPr lang="en-US" sz="2800" b="1" dirty="0"/>
              <a:t>f</a:t>
            </a:r>
            <a:r>
              <a:rPr lang="en-US" sz="2800" dirty="0"/>
              <a:t> to each element of </a:t>
            </a:r>
            <a:r>
              <a:rPr lang="en-US" sz="2800" b="1" dirty="0"/>
              <a:t>ls</a:t>
            </a:r>
            <a:r>
              <a:rPr lang="en-US" sz="2800" dirty="0"/>
              <a:t>, and returns the list of the results.</a:t>
            </a:r>
          </a:p>
          <a:p>
            <a:pPr marL="742950" lvl="2" indent="-342900">
              <a:buClr>
                <a:schemeClr val="hlink"/>
              </a:buClr>
            </a:pPr>
            <a:r>
              <a:rPr lang="en-US" dirty="0"/>
              <a:t>(unary-map (lambda (x) (+ x 2)) </a:t>
            </a:r>
            <a:br>
              <a:rPr lang="en-US" dirty="0"/>
            </a:br>
            <a:r>
              <a:rPr lang="en-US" dirty="0"/>
              <a:t>         '(3 5 9))                             </a:t>
            </a:r>
            <a:r>
              <a:rPr lang="en-US" dirty="0">
                <a:sym typeface="Wingdings" pitchFamily="2" charset="2"/>
              </a:rPr>
              <a:t>  (5 7 11)</a:t>
            </a:r>
            <a:br>
              <a:rPr lang="en-US" dirty="0"/>
            </a:br>
            <a:endParaRPr lang="en-US" sz="1200" dirty="0"/>
          </a:p>
          <a:p>
            <a:r>
              <a:rPr lang="en-US" sz="2800" dirty="0"/>
              <a:t>How could we use </a:t>
            </a:r>
            <a:r>
              <a:rPr lang="en-US" sz="2800" b="1" dirty="0"/>
              <a:t>unary-map </a:t>
            </a:r>
            <a:r>
              <a:rPr lang="en-US" sz="2800" dirty="0"/>
              <a:t>to write </a:t>
            </a:r>
            <a:r>
              <a:rPr lang="en-US" sz="2800" b="1" dirty="0"/>
              <a:t>firsts</a:t>
            </a:r>
            <a:r>
              <a:rPr lang="en-US" sz="2800" dirty="0"/>
              <a:t>?</a:t>
            </a:r>
            <a:r>
              <a:rPr lang="en-US" sz="2800" b="1" dirty="0"/>
              <a:t> </a:t>
            </a:r>
          </a:p>
          <a:p>
            <a:r>
              <a:rPr lang="en-US" sz="2400" dirty="0"/>
              <a:t>Note that unary-map is a special case of Scheme's map, so we'll just write map from now on.</a:t>
            </a:r>
          </a:p>
          <a:p>
            <a:endParaRPr lang="en-US" sz="2800" dirty="0"/>
          </a:p>
          <a:p>
            <a:pPr lvl="1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516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pPr eaLnBrk="1" hangingPunct="1"/>
            <a:r>
              <a:rPr lang="en-US" sz="4000" b="1"/>
              <a:t>apply</a:t>
            </a:r>
            <a:endParaRPr lang="en-US" sz="40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89916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What if a procedure expects a number of individual arguments, but we actually have the things that should be its arguments in a list?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We’d like to write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sz="2800" b="1" dirty="0">
                <a:latin typeface="Courier New" pitchFamily="49" charset="0"/>
              </a:rPr>
              <a:t>(define list-sum (lambda (L) (+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but + doesn’t expect a list of arguments.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So we write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define list-sum (lambda (L) (apply 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/>
              <a:t>Application of </a:t>
            </a:r>
            <a:r>
              <a:rPr lang="en-US" sz="2400" dirty="0">
                <a:latin typeface="Courier New" pitchFamily="49" charset="0"/>
              </a:rPr>
              <a:t>apply</a:t>
            </a:r>
            <a:r>
              <a:rPr lang="en-US" sz="2400" b="1" dirty="0"/>
              <a:t> is like </a:t>
            </a:r>
            <a:r>
              <a:rPr lang="en-US" sz="2400" b="1" dirty="0" err="1">
                <a:latin typeface="Courier New" pitchFamily="49" charset="0"/>
              </a:rPr>
              <a:t>cons</a:t>
            </a:r>
            <a:r>
              <a:rPr lang="en-US" sz="2400" b="1" dirty="0" err="1"/>
              <a:t>ing</a:t>
            </a:r>
            <a:r>
              <a:rPr lang="en-US" sz="2400" b="1" dirty="0"/>
              <a:t> </a:t>
            </a:r>
            <a:r>
              <a:rPr lang="en-US" sz="2000" b="1" dirty="0" err="1">
                <a:latin typeface="Courier New" pitchFamily="49" charset="0"/>
              </a:rPr>
              <a:t>apply</a:t>
            </a:r>
            <a:r>
              <a:rPr lang="en-US" sz="2400" b="1" dirty="0" err="1"/>
              <a:t>’s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      first argument onto the list that is its</a:t>
            </a:r>
            <a:br>
              <a:rPr lang="en-US" sz="2400" b="1" dirty="0"/>
            </a:br>
            <a:r>
              <a:rPr lang="en-US" sz="2400" b="1" dirty="0"/>
              <a:t>      second argument, and then evaluating.</a:t>
            </a:r>
          </a:p>
        </p:txBody>
      </p:sp>
    </p:spTree>
    <p:extLst>
      <p:ext uri="{BB962C8B-B14F-4D97-AF65-F5344CB8AC3E}">
        <p14:creationId xmlns:p14="http://schemas.microsoft.com/office/powerpoint/2010/main" val="30949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EC2D-869D-4B8D-912E-66E92191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E90F-CED2-46FA-964E-257B5302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go to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13448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first-class data object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be stored in a data structure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passed as an argument to a procedure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returned by a procedure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Scheme, </a:t>
            </a:r>
            <a:r>
              <a:rPr lang="en-US" b="1" dirty="0"/>
              <a:t>procedures</a:t>
            </a:r>
            <a:r>
              <a:rPr lang="en-US" dirty="0"/>
              <a:t> are first-class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11636</TotalTime>
  <Words>419</Words>
  <Application>Microsoft Office PowerPoint</Application>
  <PresentationFormat>On-screen Show (4:3)</PresentationFormat>
  <Paragraphs>56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Consolas</vt:lpstr>
      <vt:lpstr>Courier New</vt:lpstr>
      <vt:lpstr>Verdana</vt:lpstr>
      <vt:lpstr>Wingdings</vt:lpstr>
      <vt:lpstr>Office Theme</vt:lpstr>
      <vt:lpstr>CSSE 304</vt:lpstr>
      <vt:lpstr>Consider procedure one-even?</vt:lpstr>
      <vt:lpstr>Recursive procedures</vt:lpstr>
      <vt:lpstr>apply</vt:lpstr>
      <vt:lpstr>Why don’t you try</vt:lpstr>
      <vt:lpstr>A first-class data object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144</cp:revision>
  <cp:lastPrinted>2016-09-06T12:47:56Z</cp:lastPrinted>
  <dcterms:created xsi:type="dcterms:W3CDTF">2002-07-10T02:18:35Z</dcterms:created>
  <dcterms:modified xsi:type="dcterms:W3CDTF">2024-09-12T12:59:55Z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