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92A7-0B2C-4B96-8EE1-56A7EDF3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5F9C-8338-41E8-9B65-E5A4BB65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27C0-EB42-4AED-AB3E-EAD3AE10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7CD2-E827-474F-90F3-34CD1A8A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75CA-6EC5-47B0-84EB-482B8CD9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18B6-F0FA-4A1B-ADBC-262818F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33D1A-40EB-4895-9B6C-EF60503B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E-9D19-485B-832F-207D0B16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1AAD-416C-4AAA-87FE-6DB139B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7C39-1E44-47F0-AB1B-E1957F8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48CA6-98D1-4B83-9D6E-97619B7FA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44D4-EA8F-4960-973C-2C97B14A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40F5-E1EB-455B-B75C-CA83B684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698D-94C0-4A26-B281-BB0EFEE4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BCE6-B179-4E22-9145-D9A95BA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2A2-342F-4F62-A862-8AA4746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4C46-7106-41FD-8868-5E28424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272E-514F-44C9-93AA-EA1A3868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9672-6A1A-45A4-9181-A3C1FF5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8FF1-237A-4D7C-8672-70F49C1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E6E9-FE22-4835-9447-9174DD9D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851B-4F8A-4D75-B695-D099A67D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D700-BA32-4199-AC24-06CAF0E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A127-C51A-4CCE-B850-96CBFD8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4DED-79A6-49B8-A473-B4FC250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6626-8383-4D1D-B62B-D470B7C4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B2B-9BFA-42CC-8777-4DF494464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7BEA5-245B-40BF-A942-55AD3B9F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955C-D7C3-409D-A963-E9E94774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79D6-F4BB-4C71-A906-F6923444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B067-7C88-4865-8C39-137EFFD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2F4F-3CA9-4140-9DDB-05BF8B42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094E-A402-4B52-8451-BA74CDFB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DB333-6803-4AE7-8B27-C996A1A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B174-5DF2-46A6-8010-E0693551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B55C-518E-40D3-BA9A-8603D122E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67CD8-A0CF-41F8-8A67-6BCD9E3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E4D86-E27F-42FE-888F-90F69511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BD91-005F-404F-B0A8-93E8059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2654-F276-4FAA-B821-B8102BD0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C5CEB-A90B-49B3-90AD-10E9B4F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71AB-975B-430B-B901-0735AD67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B43C-0BFB-426C-A1BA-66D1F8A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CA50-2C5D-4A88-ACDA-89F055C7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2311-E816-4F69-B79E-45C1449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DACB-50C8-4CE8-BF92-F9D4FBFB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39A6-C28B-46C2-A077-47CE1FD2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2CE3-F3D6-494F-A0AC-E96E73B5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55A5-59C7-48C4-A67E-A9D7F4AF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0B41-4C77-4F14-AE36-FE3A864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CC42-4660-45AF-A067-EE2A0C1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5FE2-D983-4158-BB57-7C04836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322B-24C1-405B-B205-34D8E098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DEBD6-6713-436F-B879-696D6F8E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24BE-40FA-4C5D-8EF2-606FF940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A2C0-F384-4CAC-B18B-084890E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FA1E-4758-4125-B437-6D876C8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EC76-94A3-4CCE-B62F-3B47B43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A0112-AF61-4A68-BAD7-774ABCCE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7273-5173-4C4A-AFE8-E6D6B14C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3F76-FA52-4BBA-8952-B2C93E56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617C-78D1-4EB4-A958-6419152C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06DD-FEA6-4DD6-A0F0-92519385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4BF4-3559-4D10-B064-CCB510B40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9C51-272B-4D0B-A9CC-4FF3151A1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any function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5215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0717-3691-AD88-7753-F8E6C0B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continuation passing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7F75-7862-3B38-6588-CF3DDCF3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to convert recursive procedures into fully tail recursive procedures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Once we explicitly represent the continuation as a data structure certain previously impossible tricks become possible</a:t>
            </a:r>
          </a:p>
          <a:p>
            <a:pPr lvl="1"/>
            <a:r>
              <a:rPr lang="en-US" dirty="0"/>
              <a:t>This forms the basis of scheme’s continuations which is a very powerful and weird language feature</a:t>
            </a:r>
          </a:p>
          <a:p>
            <a:pPr lvl="1"/>
            <a:r>
              <a:rPr lang="en-US" dirty="0"/>
              <a:t>The fact that this conversion is possible illustrates something deep about the interrelationship between iteration and recursion AND eventually the relationship between data and code</a:t>
            </a:r>
          </a:p>
        </p:txBody>
      </p:sp>
    </p:spTree>
    <p:extLst>
      <p:ext uri="{BB962C8B-B14F-4D97-AF65-F5344CB8AC3E}">
        <p14:creationId xmlns:p14="http://schemas.microsoft.com/office/powerpoint/2010/main" val="325343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C3BC-8F96-0CCD-681D-B2FF34B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expect you to learn this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1C98-DE19-E4E8-771E-CE3D266E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both understand</a:t>
            </a:r>
          </a:p>
          <a:p>
            <a:pPr lvl="1"/>
            <a:r>
              <a:rPr lang="en-US" dirty="0"/>
              <a:t>How to do it</a:t>
            </a:r>
          </a:p>
          <a:p>
            <a:pPr lvl="1"/>
            <a:r>
              <a:rPr lang="en-US" dirty="0"/>
              <a:t>Why it works</a:t>
            </a:r>
          </a:p>
          <a:p>
            <a:r>
              <a:rPr lang="en-US" dirty="0"/>
              <a:t>I will try to explain, but this is likely something you need to reflect on yourself, and prove to yourself it is correct</a:t>
            </a:r>
          </a:p>
        </p:txBody>
      </p:sp>
    </p:spTree>
    <p:extLst>
      <p:ext uri="{BB962C8B-B14F-4D97-AF65-F5344CB8AC3E}">
        <p14:creationId xmlns:p14="http://schemas.microsoft.com/office/powerpoint/2010/main" val="29007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D4C-A172-4C36-92D7-ECE317EB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BE43-41AC-4E14-9C27-8B4B7AF0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prepend-to-all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(if (null?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(cons (cons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(car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(prepend-to-all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with a neighbor, produce a tail recursive prepend-to-all</a:t>
            </a:r>
          </a:p>
        </p:txBody>
      </p:sp>
    </p:spTree>
    <p:extLst>
      <p:ext uri="{BB962C8B-B14F-4D97-AF65-F5344CB8AC3E}">
        <p14:creationId xmlns:p14="http://schemas.microsoft.com/office/powerpoint/2010/main" val="25778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A865-AD75-42EA-84EC-D70E5BB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prepend-to-all-tail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 acc)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(if (null?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(reverse acc)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(prepend-to-all-tail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(cons (cons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(car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lst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)) acc)))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B51F9-346A-4251-8993-60F63FC0420E}"/>
              </a:ext>
            </a:extLst>
          </p:cNvPr>
          <p:cNvSpPr/>
          <p:nvPr/>
        </p:nvSpPr>
        <p:spPr>
          <a:xfrm>
            <a:off x="4978400" y="5689600"/>
            <a:ext cx="4307840" cy="751840"/>
          </a:xfrm>
          <a:prstGeom prst="borderCallout1">
            <a:avLst>
              <a:gd name="adj1" fmla="val 53885"/>
              <a:gd name="adj2" fmla="val -130"/>
              <a:gd name="adj3" fmla="val -67230"/>
              <a:gd name="adj4" fmla="val -31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up a data structure of partially processed elements (“deferred work”)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B6E191C-A65F-4443-97D4-9AF6EFFC850D}"/>
              </a:ext>
            </a:extLst>
          </p:cNvPr>
          <p:cNvSpPr/>
          <p:nvPr/>
        </p:nvSpPr>
        <p:spPr>
          <a:xfrm>
            <a:off x="7162800" y="2578894"/>
            <a:ext cx="4307840" cy="751840"/>
          </a:xfrm>
          <a:prstGeom prst="borderCallout1">
            <a:avLst>
              <a:gd name="adj1" fmla="val 53885"/>
              <a:gd name="adj2" fmla="val -130"/>
              <a:gd name="adj3" fmla="val 47635"/>
              <a:gd name="adj4" fmla="val -494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We’ve seen all the data.  Now we can finishing processing all the elements.</a:t>
            </a:r>
          </a:p>
        </p:txBody>
      </p:sp>
    </p:spTree>
    <p:extLst>
      <p:ext uri="{BB962C8B-B14F-4D97-AF65-F5344CB8AC3E}">
        <p14:creationId xmlns:p14="http://schemas.microsoft.com/office/powerpoint/2010/main" val="3250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ADC7-8BC2-43DE-B20E-1A30AE1C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D4E5-A1B4-4485-B584-7D5971C5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hard to convert to tail recursive form when the “deferred” work is complex </a:t>
            </a:r>
          </a:p>
          <a:p>
            <a:r>
              <a:rPr lang="en-US" dirty="0"/>
              <a:t>But if we construct a complex data structure, we can remind ourselves what we need to do next.  A “to do” list that reminds us what is next after we finish some particular bit of the calculation.  This structure is called </a:t>
            </a:r>
            <a:r>
              <a:rPr lang="en-US" i="1" dirty="0"/>
              <a:t>the continuation</a:t>
            </a:r>
            <a:r>
              <a:rPr lang="en-US" dirty="0"/>
              <a:t> (often abbreviated 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B0D-35F6-4B2C-B746-80E7239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69545"/>
            <a:ext cx="11917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 powerset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(lambda (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(if (null?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'(())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(let* ((sub-powerset (powerset (</a:t>
            </a:r>
            <a:r>
              <a:rPr lang="en-US" sz="2400" dirty="0" err="1">
                <a:latin typeface="Consolas" panose="020B0609020204030204" pitchFamily="49" charset="0"/>
              </a:rPr>
              <a:t>cdr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(sub-powerset-with-car (prepend-to-all (car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                        sub-powerset)))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(append sub-powerset sub-powerset-with-car)))))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9F944-DC3D-4B85-A2E8-32C870C94452}"/>
              </a:ext>
            </a:extLst>
          </p:cNvPr>
          <p:cNvSpPr txBox="1"/>
          <p:nvPr/>
        </p:nvSpPr>
        <p:spPr>
          <a:xfrm>
            <a:off x="1381760" y="4846320"/>
            <a:ext cx="734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algorithm:</a:t>
            </a:r>
          </a:p>
          <a:p>
            <a:r>
              <a:rPr lang="en-US" sz="2000" dirty="0"/>
              <a:t>Step 0.  Check if solution is trivial…if not…</a:t>
            </a:r>
          </a:p>
          <a:p>
            <a:r>
              <a:rPr lang="en-US" sz="2000" dirty="0"/>
              <a:t>Step 1.  Calculate the powerset of the </a:t>
            </a:r>
            <a:r>
              <a:rPr lang="en-US" sz="2000" dirty="0" err="1"/>
              <a:t>cdr</a:t>
            </a:r>
            <a:r>
              <a:rPr lang="en-US" sz="2000" dirty="0"/>
              <a:t> (sub-powerset)</a:t>
            </a:r>
          </a:p>
          <a:p>
            <a:r>
              <a:rPr lang="en-US" sz="2000" dirty="0"/>
              <a:t>Step 2.  Part the car to each entry (sub-powerset-with-car)</a:t>
            </a:r>
          </a:p>
          <a:p>
            <a:r>
              <a:rPr lang="en-US" sz="2000" dirty="0"/>
              <a:t>Step 3.  Append sub-powerset and sub-powerset-with-car together</a:t>
            </a:r>
          </a:p>
        </p:txBody>
      </p:sp>
    </p:spTree>
    <p:extLst>
      <p:ext uri="{BB962C8B-B14F-4D97-AF65-F5344CB8AC3E}">
        <p14:creationId xmlns:p14="http://schemas.microsoft.com/office/powerpoint/2010/main" val="3359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98A2-ADF6-49CF-B2F7-7A16D8E3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me do the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D2B2-72F4-4759-B35B-B2BBF123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3FC4-AA5D-4804-8D1F-F24E33C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382B-7174-42D0-961E-14540EBD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flatten to tail recursive form using continuation passing style</a:t>
            </a:r>
          </a:p>
          <a:p>
            <a:r>
              <a:rPr lang="en-US" dirty="0"/>
              <a:t>It’s in </a:t>
            </a:r>
            <a:r>
              <a:rPr lang="en-US" dirty="0" err="1"/>
              <a:t>exercise.rkt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Continuation Passing Style</vt:lpstr>
      <vt:lpstr>What is continuation passing style?</vt:lpstr>
      <vt:lpstr>I expect you to learn this procedure</vt:lpstr>
      <vt:lpstr>Exercise</vt:lpstr>
      <vt:lpstr>PowerPoint Presentation</vt:lpstr>
      <vt:lpstr>The Basic Idea</vt:lpstr>
      <vt:lpstr>PowerPoint Presentation</vt:lpstr>
      <vt:lpstr>Watch me do the conversion</vt:lpstr>
      <vt:lpstr>Now you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Passing Style</dc:title>
  <dc:creator>Hewner, Mike</dc:creator>
  <cp:lastModifiedBy>Hewner, Mike</cp:lastModifiedBy>
  <cp:revision>6</cp:revision>
  <dcterms:created xsi:type="dcterms:W3CDTF">2023-07-12T19:23:59Z</dcterms:created>
  <dcterms:modified xsi:type="dcterms:W3CDTF">2023-10-13T12:51:02Z</dcterms:modified>
</cp:coreProperties>
</file>