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362" r:id="rId2"/>
    <p:sldId id="256" r:id="rId3"/>
    <p:sldId id="316" r:id="rId4"/>
    <p:sldId id="355" r:id="rId5"/>
    <p:sldId id="354" r:id="rId6"/>
    <p:sldId id="36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1" autoAdjust="0"/>
    <p:restoredTop sz="81219" autoAdjust="0"/>
  </p:normalViewPr>
  <p:slideViewPr>
    <p:cSldViewPr>
      <p:cViewPr varScale="1">
        <p:scale>
          <a:sx n="76" d="100"/>
          <a:sy n="76" d="100"/>
        </p:scale>
        <p:origin x="132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2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83998F9-EE91-48FF-A7F2-D5F8DE4E148C}"/>
    <pc:docChg chg="custSel addSld delSld modSld">
      <pc:chgData name="Hewner, Mike" userId="7f3f83dd-6dfb-4127-a87f-c1714bd4fac9" providerId="ADAL" clId="{E83998F9-EE91-48FF-A7F2-D5F8DE4E148C}" dt="2021-09-06T14:25:02.828" v="1107" actId="20577"/>
      <pc:docMkLst>
        <pc:docMk/>
      </pc:docMkLst>
      <pc:sldChg chg="modSp mod">
        <pc:chgData name="Hewner, Mike" userId="7f3f83dd-6dfb-4127-a87f-c1714bd4fac9" providerId="ADAL" clId="{E83998F9-EE91-48FF-A7F2-D5F8DE4E148C}" dt="2021-09-06T14:25:02.828" v="1107" actId="20577"/>
        <pc:sldMkLst>
          <pc:docMk/>
          <pc:sldMk cId="0" sldId="256"/>
        </pc:sldMkLst>
        <pc:spChg chg="mod">
          <ac:chgData name="Hewner, Mike" userId="7f3f83dd-6dfb-4127-a87f-c1714bd4fac9" providerId="ADAL" clId="{E83998F9-EE91-48FF-A7F2-D5F8DE4E148C}" dt="2021-09-06T14:25:02.828" v="1107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294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298"/>
        </pc:sldMkLst>
      </pc:sldChg>
      <pc:sldChg chg="modSp mod modAnim">
        <pc:chgData name="Hewner, Mike" userId="7f3f83dd-6dfb-4127-a87f-c1714bd4fac9" providerId="ADAL" clId="{E83998F9-EE91-48FF-A7F2-D5F8DE4E148C}" dt="2021-09-06T14:23:38.254" v="1096" actId="20577"/>
        <pc:sldMkLst>
          <pc:docMk/>
          <pc:sldMk cId="0" sldId="301"/>
        </pc:sldMkLst>
        <pc:spChg chg="mod">
          <ac:chgData name="Hewner, Mike" userId="7f3f83dd-6dfb-4127-a87f-c1714bd4fac9" providerId="ADAL" clId="{E83998F9-EE91-48FF-A7F2-D5F8DE4E148C}" dt="2021-09-06T14:23:38.254" v="1096" actId="20577"/>
          <ac:spMkLst>
            <pc:docMk/>
            <pc:sldMk cId="0" sldId="301"/>
            <ac:spMk id="33280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3"/>
        </pc:sldMkLst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5"/>
        </pc:sldMkLst>
      </pc:sldChg>
      <pc:sldChg chg="del">
        <pc:chgData name="Hewner, Mike" userId="7f3f83dd-6dfb-4127-a87f-c1714bd4fac9" providerId="ADAL" clId="{E83998F9-EE91-48FF-A7F2-D5F8DE4E148C}" dt="2021-09-06T13:44:23.304" v="2" actId="47"/>
        <pc:sldMkLst>
          <pc:docMk/>
          <pc:sldMk cId="0" sldId="307"/>
        </pc:sldMkLst>
      </pc:sldChg>
      <pc:sldChg chg="modSp modAnim">
        <pc:chgData name="Hewner, Mike" userId="7f3f83dd-6dfb-4127-a87f-c1714bd4fac9" providerId="ADAL" clId="{E83998F9-EE91-48FF-A7F2-D5F8DE4E148C}" dt="2021-09-06T13:45:03.294" v="47" actId="6549"/>
        <pc:sldMkLst>
          <pc:docMk/>
          <pc:sldMk cId="0" sldId="309"/>
        </pc:sldMkLst>
        <pc:spChg chg="mod">
          <ac:chgData name="Hewner, Mike" userId="7f3f83dd-6dfb-4127-a87f-c1714bd4fac9" providerId="ADAL" clId="{E83998F9-EE91-48FF-A7F2-D5F8DE4E148C}" dt="2021-09-06T13:45:03.294" v="47" actId="6549"/>
          <ac:spMkLst>
            <pc:docMk/>
            <pc:sldMk cId="0" sldId="309"/>
            <ac:spMk id="340995" creationId="{00000000-0000-0000-0000-000000000000}"/>
          </ac:spMkLst>
        </pc:spChg>
      </pc:sldChg>
      <pc:sldChg chg="modSp del mod">
        <pc:chgData name="Hewner, Mike" userId="7f3f83dd-6dfb-4127-a87f-c1714bd4fac9" providerId="ADAL" clId="{E83998F9-EE91-48FF-A7F2-D5F8DE4E148C}" dt="2021-09-06T13:45:35.909" v="49" actId="47"/>
        <pc:sldMkLst>
          <pc:docMk/>
          <pc:sldMk cId="0" sldId="310"/>
        </pc:sldMkLst>
        <pc:spChg chg="mod">
          <ac:chgData name="Hewner, Mike" userId="7f3f83dd-6dfb-4127-a87f-c1714bd4fac9" providerId="ADAL" clId="{E83998F9-EE91-48FF-A7F2-D5F8DE4E148C}" dt="2021-09-06T13:45:26.634" v="48" actId="6549"/>
          <ac:spMkLst>
            <pc:docMk/>
            <pc:sldMk cId="0" sldId="310"/>
            <ac:spMk id="34304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2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3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4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5"/>
        </pc:sldMkLst>
      </pc:sldChg>
      <pc:sldChg chg="modSp mod modShow">
        <pc:chgData name="Hewner, Mike" userId="7f3f83dd-6dfb-4127-a87f-c1714bd4fac9" providerId="ADAL" clId="{E83998F9-EE91-48FF-A7F2-D5F8DE4E148C}" dt="2021-09-06T14:13:55.494" v="390" actId="20577"/>
        <pc:sldMkLst>
          <pc:docMk/>
          <pc:sldMk cId="0" sldId="316"/>
        </pc:sldMkLst>
        <pc:spChg chg="mod">
          <ac:chgData name="Hewner, Mike" userId="7f3f83dd-6dfb-4127-a87f-c1714bd4fac9" providerId="ADAL" clId="{E83998F9-EE91-48FF-A7F2-D5F8DE4E148C}" dt="2021-09-06T14:13:55.494" v="390" actId="20577"/>
          <ac:spMkLst>
            <pc:docMk/>
            <pc:sldMk cId="0" sldId="316"/>
            <ac:spMk id="32768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2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3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5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945405677" sldId="33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3907566418" sldId="33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203125267" sldId="347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7966112" sldId="348"/>
        </pc:sldMkLst>
      </pc:sldChg>
      <pc:sldChg chg="modSp mod">
        <pc:chgData name="Hewner, Mike" userId="7f3f83dd-6dfb-4127-a87f-c1714bd4fac9" providerId="ADAL" clId="{E83998F9-EE91-48FF-A7F2-D5F8DE4E148C}" dt="2021-09-06T13:46:39.539" v="52" actId="5793"/>
        <pc:sldMkLst>
          <pc:docMk/>
          <pc:sldMk cId="2572670830" sldId="349"/>
        </pc:sldMkLst>
        <pc:spChg chg="mod">
          <ac:chgData name="Hewner, Mike" userId="7f3f83dd-6dfb-4127-a87f-c1714bd4fac9" providerId="ADAL" clId="{E83998F9-EE91-48FF-A7F2-D5F8DE4E148C}" dt="2021-09-06T13:46:39.539" v="52" actId="5793"/>
          <ac:spMkLst>
            <pc:docMk/>
            <pc:sldMk cId="2572670830" sldId="349"/>
            <ac:spMk id="9216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2381269459" sldId="350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686841967" sldId="351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88027634" sldId="352"/>
        </pc:sldMkLst>
      </pc:sldChg>
      <pc:sldChg chg="modSp new mod">
        <pc:chgData name="Hewner, Mike" userId="7f3f83dd-6dfb-4127-a87f-c1714bd4fac9" providerId="ADAL" clId="{E83998F9-EE91-48FF-A7F2-D5F8DE4E148C}" dt="2021-09-06T13:47:19.174" v="97" actId="20577"/>
        <pc:sldMkLst>
          <pc:docMk/>
          <pc:sldMk cId="2790070612" sldId="353"/>
        </pc:sldMkLst>
        <pc:spChg chg="mod">
          <ac:chgData name="Hewner, Mike" userId="7f3f83dd-6dfb-4127-a87f-c1714bd4fac9" providerId="ADAL" clId="{E83998F9-EE91-48FF-A7F2-D5F8DE4E148C}" dt="2021-09-06T13:47:19.174" v="97" actId="20577"/>
          <ac:spMkLst>
            <pc:docMk/>
            <pc:sldMk cId="2790070612" sldId="353"/>
            <ac:spMk id="2" creationId="{36030924-376D-4EE1-8D98-CE59EC941EA6}"/>
          </ac:spMkLst>
        </pc:spChg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039344731" sldId="353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1489942192" sldId="354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675546999" sldId="355"/>
        </pc:sldMkLst>
      </pc:sldChg>
      <pc:sldChg chg="add">
        <pc:chgData name="Hewner, Mike" userId="7f3f83dd-6dfb-4127-a87f-c1714bd4fac9" providerId="ADAL" clId="{E83998F9-EE91-48FF-A7F2-D5F8DE4E148C}" dt="2021-09-06T13:50:09.504" v="98"/>
        <pc:sldMkLst>
          <pc:docMk/>
          <pc:sldMk cId="110241636" sldId="357"/>
        </pc:sldMkLst>
      </pc:sldChg>
      <pc:sldChg chg="add">
        <pc:chgData name="Hewner, Mike" userId="7f3f83dd-6dfb-4127-a87f-c1714bd4fac9" providerId="ADAL" clId="{E83998F9-EE91-48FF-A7F2-D5F8DE4E148C}" dt="2021-09-06T14:15:29.824" v="393"/>
        <pc:sldMkLst>
          <pc:docMk/>
          <pc:sldMk cId="1086811534" sldId="361"/>
        </pc:sldMkLst>
      </pc:sldChg>
    </pc:docChg>
  </pc:docChgLst>
  <pc:docChgLst>
    <pc:chgData name="Hewner, Mike" userId="7f3f83dd-6dfb-4127-a87f-c1714bd4fac9" providerId="ADAL" clId="{8D2797B0-A653-4FEA-8E44-08631DCA1382}"/>
    <pc:docChg chg="custSel modSld">
      <pc:chgData name="Hewner, Mike" userId="7f3f83dd-6dfb-4127-a87f-c1714bd4fac9" providerId="ADAL" clId="{8D2797B0-A653-4FEA-8E44-08631DCA1382}" dt="2021-12-02T15:53:27.130" v="685" actId="114"/>
      <pc:docMkLst>
        <pc:docMk/>
      </pc:docMkLst>
      <pc:sldChg chg="addSp delSp modSp mod">
        <pc:chgData name="Hewner, Mike" userId="7f3f83dd-6dfb-4127-a87f-c1714bd4fac9" providerId="ADAL" clId="{8D2797B0-A653-4FEA-8E44-08631DCA1382}" dt="2021-12-02T15:53:27.130" v="685" actId="114"/>
        <pc:sldMkLst>
          <pc:docMk/>
          <pc:sldMk cId="2572670830" sldId="349"/>
        </pc:sldMkLst>
        <pc:spChg chg="add mod">
          <ac:chgData name="Hewner, Mike" userId="7f3f83dd-6dfb-4127-a87f-c1714bd4fac9" providerId="ADAL" clId="{8D2797B0-A653-4FEA-8E44-08631DCA1382}" dt="2021-12-02T15:53:27.130" v="685" actId="114"/>
          <ac:spMkLst>
            <pc:docMk/>
            <pc:sldMk cId="2572670830" sldId="349"/>
            <ac:spMk id="3" creationId="{EA1760E0-37C4-4DCF-998F-08DDE819F60D}"/>
          </ac:spMkLst>
        </pc:spChg>
        <pc:spChg chg="mod">
          <ac:chgData name="Hewner, Mike" userId="7f3f83dd-6dfb-4127-a87f-c1714bd4fac9" providerId="ADAL" clId="{8D2797B0-A653-4FEA-8E44-08631DCA1382}" dt="2021-12-02T15:53:07.293" v="648" actId="20577"/>
          <ac:spMkLst>
            <pc:docMk/>
            <pc:sldMk cId="2572670830" sldId="349"/>
            <ac:spMk id="92163" creationId="{00000000-0000-0000-0000-000000000000}"/>
          </ac:spMkLst>
        </pc:spChg>
        <pc:graphicFrameChg chg="del">
          <ac:chgData name="Hewner, Mike" userId="7f3f83dd-6dfb-4127-a87f-c1714bd4fac9" providerId="ADAL" clId="{8D2797B0-A653-4FEA-8E44-08631DCA1382}" dt="2021-12-02T15:47:15.119" v="351" actId="478"/>
          <ac:graphicFrameMkLst>
            <pc:docMk/>
            <pc:sldMk cId="2572670830" sldId="349"/>
            <ac:graphicFrameMk id="2" creationId="{00000000-0000-0000-0000-000000000000}"/>
          </ac:graphicFrameMkLst>
        </pc:graphicFrameChg>
      </pc:sldChg>
      <pc:sldChg chg="modSp mod">
        <pc:chgData name="Hewner, Mike" userId="7f3f83dd-6dfb-4127-a87f-c1714bd4fac9" providerId="ADAL" clId="{8D2797B0-A653-4FEA-8E44-08631DCA1382}" dt="2021-12-02T14:08:53.252" v="350" actId="20577"/>
        <pc:sldMkLst>
          <pc:docMk/>
          <pc:sldMk cId="1086811534" sldId="361"/>
        </pc:sldMkLst>
        <pc:spChg chg="mod">
          <ac:chgData name="Hewner, Mike" userId="7f3f83dd-6dfb-4127-a87f-c1714bd4fac9" providerId="ADAL" clId="{8D2797B0-A653-4FEA-8E44-08631DCA1382}" dt="2021-12-02T14:08:53.252" v="350" actId="20577"/>
          <ac:spMkLst>
            <pc:docMk/>
            <pc:sldMk cId="1086811534" sldId="361"/>
            <ac:spMk id="3" creationId="{1F3C37FA-D5F5-47BE-B323-5B8FDA42CEF1}"/>
          </ac:spMkLst>
        </pc:spChg>
      </pc:sldChg>
    </pc:docChg>
  </pc:docChgLst>
  <pc:docChgLst>
    <pc:chgData name="Hewner, Mike" userId="7f3f83dd-6dfb-4127-a87f-c1714bd4fac9" providerId="ADAL" clId="{130BB7FF-FCAA-40F6-A4C7-E55C22FB0702}"/>
    <pc:docChg chg="custSel delSld modSld">
      <pc:chgData name="Hewner, Mike" userId="7f3f83dd-6dfb-4127-a87f-c1714bd4fac9" providerId="ADAL" clId="{130BB7FF-FCAA-40F6-A4C7-E55C22FB0702}" dt="2022-09-05T12:46:59.309" v="470" actId="6549"/>
      <pc:docMkLst>
        <pc:docMk/>
      </pc:docMkLst>
      <pc:sldChg chg="del">
        <pc:chgData name="Hewner, Mike" userId="7f3f83dd-6dfb-4127-a87f-c1714bd4fac9" providerId="ADAL" clId="{130BB7FF-FCAA-40F6-A4C7-E55C22FB0702}" dt="2022-09-05T12:38:50.086" v="45" actId="47"/>
        <pc:sldMkLst>
          <pc:docMk/>
          <pc:sldMk cId="0" sldId="306"/>
        </pc:sldMkLst>
      </pc:sldChg>
      <pc:sldChg chg="modSp mod">
        <pc:chgData name="Hewner, Mike" userId="7f3f83dd-6dfb-4127-a87f-c1714bd4fac9" providerId="ADAL" clId="{130BB7FF-FCAA-40F6-A4C7-E55C22FB0702}" dt="2022-09-05T12:46:59.309" v="470" actId="6549"/>
        <pc:sldMkLst>
          <pc:docMk/>
          <pc:sldMk cId="0" sldId="316"/>
        </pc:sldMkLst>
        <pc:spChg chg="mod">
          <ac:chgData name="Hewner, Mike" userId="7f3f83dd-6dfb-4127-a87f-c1714bd4fac9" providerId="ADAL" clId="{130BB7FF-FCAA-40F6-A4C7-E55C22FB0702}" dt="2022-09-05T12:46:59.309" v="470" actId="6549"/>
          <ac:spMkLst>
            <pc:docMk/>
            <pc:sldMk cId="0" sldId="316"/>
            <ac:spMk id="327682" creationId="{00000000-0000-0000-0000-000000000000}"/>
          </ac:spMkLst>
        </pc:spChg>
      </pc:sldChg>
      <pc:sldChg chg="modNotesTx">
        <pc:chgData name="Hewner, Mike" userId="7f3f83dd-6dfb-4127-a87f-c1714bd4fac9" providerId="ADAL" clId="{130BB7FF-FCAA-40F6-A4C7-E55C22FB0702}" dt="2022-09-05T12:46:36.480" v="469" actId="20577"/>
        <pc:sldMkLst>
          <pc:docMk/>
          <pc:sldMk cId="0" sldId="317"/>
        </pc:sldMkLst>
      </pc:sldChg>
      <pc:sldChg chg="modSp mod">
        <pc:chgData name="Hewner, Mike" userId="7f3f83dd-6dfb-4127-a87f-c1714bd4fac9" providerId="ADAL" clId="{130BB7FF-FCAA-40F6-A4C7-E55C22FB0702}" dt="2022-08-31T15:03:55.508" v="44" actId="20577"/>
        <pc:sldMkLst>
          <pc:docMk/>
          <pc:sldMk cId="2572670830" sldId="349"/>
        </pc:sldMkLst>
        <pc:spChg chg="mod">
          <ac:chgData name="Hewner, Mike" userId="7f3f83dd-6dfb-4127-a87f-c1714bd4fac9" providerId="ADAL" clId="{130BB7FF-FCAA-40F6-A4C7-E55C22FB0702}" dt="2022-08-31T15:03:55.508" v="44" actId="20577"/>
          <ac:spMkLst>
            <pc:docMk/>
            <pc:sldMk cId="2572670830" sldId="349"/>
            <ac:spMk id="92163" creationId="{00000000-0000-0000-0000-000000000000}"/>
          </ac:spMkLst>
        </pc:spChg>
      </pc:sldChg>
      <pc:sldChg chg="modSp mod">
        <pc:chgData name="Hewner, Mike" userId="7f3f83dd-6dfb-4127-a87f-c1714bd4fac9" providerId="ADAL" clId="{130BB7FF-FCAA-40F6-A4C7-E55C22FB0702}" dt="2022-09-05T12:43:46.151" v="368" actId="1076"/>
        <pc:sldMkLst>
          <pc:docMk/>
          <pc:sldMk cId="675546999" sldId="355"/>
        </pc:sldMkLst>
        <pc:spChg chg="mod">
          <ac:chgData name="Hewner, Mike" userId="7f3f83dd-6dfb-4127-a87f-c1714bd4fac9" providerId="ADAL" clId="{130BB7FF-FCAA-40F6-A4C7-E55C22FB0702}" dt="2022-09-05T12:43:46.151" v="368" actId="1076"/>
          <ac:spMkLst>
            <pc:docMk/>
            <pc:sldMk cId="675546999" sldId="355"/>
            <ac:spMk id="4" creationId="{B4E4E3C1-BD3D-46FA-AC0B-FC85957DAE2B}"/>
          </ac:spMkLst>
        </pc:spChg>
      </pc:sldChg>
      <pc:sldChg chg="delSp modSp mod">
        <pc:chgData name="Hewner, Mike" userId="7f3f83dd-6dfb-4127-a87f-c1714bd4fac9" providerId="ADAL" clId="{130BB7FF-FCAA-40F6-A4C7-E55C22FB0702}" dt="2022-09-05T12:42:43.383" v="275" actId="14100"/>
        <pc:sldMkLst>
          <pc:docMk/>
          <pc:sldMk cId="110241636" sldId="357"/>
        </pc:sldMkLst>
        <pc:spChg chg="mod">
          <ac:chgData name="Hewner, Mike" userId="7f3f83dd-6dfb-4127-a87f-c1714bd4fac9" providerId="ADAL" clId="{130BB7FF-FCAA-40F6-A4C7-E55C22FB0702}" dt="2022-09-05T12:42:43.383" v="275" actId="14100"/>
          <ac:spMkLst>
            <pc:docMk/>
            <pc:sldMk cId="110241636" sldId="357"/>
            <ac:spMk id="3" creationId="{A30A752C-E206-4321-9433-5E8E2101F744}"/>
          </ac:spMkLst>
        </pc:spChg>
        <pc:picChg chg="del">
          <ac:chgData name="Hewner, Mike" userId="7f3f83dd-6dfb-4127-a87f-c1714bd4fac9" providerId="ADAL" clId="{130BB7FF-FCAA-40F6-A4C7-E55C22FB0702}" dt="2022-09-05T12:40:58.565" v="46" actId="478"/>
          <ac:picMkLst>
            <pc:docMk/>
            <pc:sldMk cId="110241636" sldId="357"/>
            <ac:picMk id="5" creationId="{86A2EA81-3FB2-41AC-8F67-07AC857FB3AB}"/>
          </ac:picMkLst>
        </pc:picChg>
        <pc:picChg chg="del">
          <ac:chgData name="Hewner, Mike" userId="7f3f83dd-6dfb-4127-a87f-c1714bd4fac9" providerId="ADAL" clId="{130BB7FF-FCAA-40F6-A4C7-E55C22FB0702}" dt="2022-09-05T12:41:01.553" v="47" actId="478"/>
          <ac:picMkLst>
            <pc:docMk/>
            <pc:sldMk cId="110241636" sldId="357"/>
            <ac:picMk id="6" creationId="{FA45F0C0-A81E-4BD7-BE35-F039DB6FA031}"/>
          </ac:picMkLst>
        </pc:picChg>
      </pc:sldChg>
      <pc:sldChg chg="modSp mod">
        <pc:chgData name="Hewner, Mike" userId="7f3f83dd-6dfb-4127-a87f-c1714bd4fac9" providerId="ADAL" clId="{130BB7FF-FCAA-40F6-A4C7-E55C22FB0702}" dt="2022-08-31T14:58:10.034" v="23" actId="20577"/>
        <pc:sldMkLst>
          <pc:docMk/>
          <pc:sldMk cId="1086811534" sldId="361"/>
        </pc:sldMkLst>
        <pc:spChg chg="mod">
          <ac:chgData name="Hewner, Mike" userId="7f3f83dd-6dfb-4127-a87f-c1714bd4fac9" providerId="ADAL" clId="{130BB7FF-FCAA-40F6-A4C7-E55C22FB0702}" dt="2022-08-31T14:58:10.034" v="23" actId="20577"/>
          <ac:spMkLst>
            <pc:docMk/>
            <pc:sldMk cId="1086811534" sldId="361"/>
            <ac:spMk id="3" creationId="{1F3C37FA-D5F5-47BE-B323-5B8FDA42CE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3077007-3A73-4E7D-991C-75440D09B976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C12807D-967C-46EC-93C3-FE16C931482B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0" tIns="47714" rIns="95430" bIns="47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362" y="4561232"/>
            <a:ext cx="5852160" cy="4320213"/>
          </a:xfrm>
          <a:prstGeom prst="rect">
            <a:avLst/>
          </a:prstGeom>
        </p:spPr>
        <p:txBody>
          <a:bodyPr vert="horz" lIns="95430" tIns="47714" rIns="95430" bIns="47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D31C-A6E6-E135-A620-37316B160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4E0FF-77E7-C6BA-8673-1C30BB8D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CBCA-43C9-9526-B105-CD104419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5265-4995-5082-122F-4A1502B4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0397-263B-FD9A-005B-2027ECEF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ED1-7D44-4B17-95E3-A36BE60D63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7687-114F-4ECD-2CAE-8D4089C6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6DF4D-3852-DC01-B759-3335E696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6B24-A09A-4C0A-29B1-46D47C3A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5760-BCC3-CF32-730E-9087421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CE8E-4EFD-DE52-F0A8-C84D92F8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ACD6-9AED-4B5E-9EFC-B974ADE5F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F627B-3BC3-9CEF-4B1C-57A6CA3D7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E7189-4834-F83D-6476-18B85873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5C82-C9D4-517F-767A-788CF019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B9E3-1C5F-4E20-BCF2-21BF5310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9FC3-7128-2F28-8E71-31BF4C3C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B186-D861-4E4D-A82E-48974E0EDB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41FE-55A4-17DA-C1EB-54AA51EE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B932-EF2E-9EAE-937D-89FA521B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AC3D6-0EAF-B598-19B0-CC38234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D709-F71C-A848-2C3F-7D8E532B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31F9-3333-1A01-92CD-403DBE19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86AE-C0FC-4D7D-9362-A038D8CF71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C33D-A92D-E224-6415-C74CC6CC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A4479-62D2-40B3-1EBD-6FE5E9A70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736F-5362-46BF-CCE0-BE26D953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3B1B-86A7-9925-125A-BAA53999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2B0F-C98F-3DAF-0E10-5EB52821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9ACC-FFD5-45B0-B185-BD861D8A8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9A26-659B-BD1E-C18A-781FEE37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E3AC-D8E3-B65B-F4C3-F1632CC99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9F5AC-C15B-1944-DBBE-9330E26AE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BE99-47EC-0EA5-85E9-8038E7C9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98D2A-A86A-6956-EC8B-75B56415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86309-4A58-0BA6-749D-ABCC0A82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972B-33D4-4295-A3F0-8D34ABEAD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6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E7D8-DE72-8516-4E4F-78D009AC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B8281-B57D-DA1F-6F81-5CC9D2E8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FF6F5-74B2-F75A-15E9-FF1783B3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458C6-5FC8-1817-45B2-A922CE1BD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7A81-D01D-2396-D26D-54F8F5CE2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557B5-D1D8-F236-4861-5023249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22025-104A-6C0F-5C6B-9B642249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20C3E-3F9B-9280-ED61-E27AC670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2FD3-6A99-4F83-A447-0655CD50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9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3817-3AB4-AAB5-9874-5F8C40FF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26ECB-30F7-95E2-2B3F-A22E435A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83505-C556-AADD-FF55-46A376D3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BAFB-230A-06AA-F3E2-851DAB84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885B-43D5-4D90-BC3E-B725BEEC9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F8B00-2C2A-317C-6B5A-DFB39A28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33A9-E389-DD20-D765-72BED00D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17F64-8CBF-7834-858D-2C62E47E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F9E8-57AA-4278-AA3D-6F2996E267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E43D-118D-4B2D-D3A0-16414C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E88B-4B9B-D5EC-0F4A-538BC70B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F4AAA-1816-6D8B-0ABA-F8C082F7F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90BE2-C2E0-1FE4-D3A3-4A6727FD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D643-A003-04A2-EAA3-46EE204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18D4-C777-5C0A-2314-F637C7B4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A70D-05CA-41CC-90C3-EBB6B6D369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444E-6EE4-B4E7-9B8B-9B6B80E3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12675-A508-61B1-076C-E84D3ADE4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FB185-0ED3-A9D8-BC22-A3D0A3B31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4A028-FE9B-D42D-1FCB-6F18D5B7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C1E2-40ED-5F9C-8B5A-2547711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5074-B07C-E312-18E9-A9B1DC19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919-0DCC-4B02-8CB2-B56A890998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FA0DC-5070-D087-0886-45E338D2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2EDF-943A-A6AC-C29F-AA44EA8A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1C85-FAE2-A610-F2C4-43024A3EA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BC37-4432-AA5F-BCDB-3A6C60610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30C6-9366-CA8E-CDCA-56463DEC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1D0A9-FECA-4FBD-9703-9A15C89EB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F912E-BFC6-A9EB-DC9A-F752CB56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424" y="646206"/>
            <a:ext cx="5365375" cy="536537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87C02AD-BB2A-D10C-4876-9C998930D9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2363" y="936540"/>
            <a:ext cx="4783697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CSSE 304 Day 3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0D4006-07A5-7D10-E005-F8BB88FD37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2363" y="3084980"/>
            <a:ext cx="4783697" cy="343358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Work with the person sitting next to you on the “starting-</a:t>
            </a:r>
            <a:r>
              <a:rPr lang="en-US" sz="2000" dirty="0" err="1"/>
              <a:t>activity.rkt</a:t>
            </a:r>
            <a:r>
              <a:rPr lang="en-US" sz="2000" dirty="0"/>
              <a:t>” that’s in todays folder (you may have to git pull to get the latest).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Answer questions 1-6 either on a sheet of scrap paper or in a text file on one of your computers</a:t>
            </a:r>
          </a:p>
        </p:txBody>
      </p:sp>
    </p:spTree>
    <p:extLst>
      <p:ext uri="{BB962C8B-B14F-4D97-AF65-F5344CB8AC3E}">
        <p14:creationId xmlns:p14="http://schemas.microsoft.com/office/powerpoint/2010/main" val="9108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2CA08-2800-A5AD-F917-BC90DFC6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things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NOTE – there are two extra videos for today: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Cons/list/append only need if you are unsure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Write some recursive procedures – Claude solving a bunch of homework problems like A2 &amp; A3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5257800"/>
          </a:xfrm>
        </p:spPr>
        <p:txBody>
          <a:bodyPr/>
          <a:lstStyle/>
          <a:p>
            <a:r>
              <a:rPr lang="en-US" sz="2800" dirty="0"/>
              <a:t>What's a predicate?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can you usually recognize that a given procedure is a predicate?</a:t>
            </a:r>
          </a:p>
          <a:p>
            <a:r>
              <a:rPr lang="en-US" sz="2800" b="1" dirty="0"/>
              <a:t>eq?</a:t>
            </a:r>
            <a:r>
              <a:rPr lang="en-US" sz="2800" dirty="0"/>
              <a:t> – very cheap equality, which has some edge cases with certain special characters and numbers (fractions, weird IEEE floating point numbers)</a:t>
            </a:r>
          </a:p>
          <a:p>
            <a:r>
              <a:rPr lang="en-US" sz="2800" b="1" dirty="0" err="1"/>
              <a:t>eqv</a:t>
            </a:r>
            <a:r>
              <a:rPr lang="en-US" sz="2800" b="1" dirty="0"/>
              <a:t>?</a:t>
            </a:r>
            <a:r>
              <a:rPr lang="en-US" sz="2800" dirty="0"/>
              <a:t> – fix the edge cases, but still pretty cheap</a:t>
            </a:r>
          </a:p>
          <a:p>
            <a:r>
              <a:rPr lang="en-US" sz="2800" b="1" dirty="0"/>
              <a:t>equal? – </a:t>
            </a:r>
            <a:r>
              <a:rPr lang="en-US" sz="2800" dirty="0"/>
              <a:t>compare the internals of strings and structures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fact</a:t>
            </a:r>
            <a:r>
              <a:rPr lang="en-US" sz="3200" dirty="0"/>
              <a:t>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990600"/>
            <a:ext cx="4876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&gt; (define fact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(cond </a:t>
            </a:r>
          </a:p>
          <a:p>
            <a:pPr marL="0" indent="0">
              <a:buNone/>
            </a:pPr>
            <a:r>
              <a:rPr lang="en-US" sz="2200" dirty="0"/>
              <a:t>        [(zero? n)  1]</a:t>
            </a:r>
          </a:p>
          <a:p>
            <a:pPr marL="0" indent="0">
              <a:buNone/>
            </a:pPr>
            <a:r>
              <a:rPr lang="en-US" sz="2200" dirty="0"/>
              <a:t>        [else (* n (fact (- n 1)))])))</a:t>
            </a:r>
          </a:p>
          <a:p>
            <a:pPr marL="0" indent="0">
              <a:buNone/>
            </a:pPr>
            <a:r>
              <a:rPr lang="en-US" sz="2200" dirty="0"/>
              <a:t>&gt; (fact 4)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540910" y="838200"/>
            <a:ext cx="5181600" cy="599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(fact 3)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|(fact 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(fact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|(fact 0)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|2</a:t>
            </a:r>
          </a:p>
          <a:p>
            <a:pPr marL="0" indent="0" eaLnBrk="1" hangingPunct="1">
              <a:buNone/>
            </a:pPr>
            <a:r>
              <a:rPr lang="en-US" sz="2200" kern="0" dirty="0"/>
              <a:t>| 6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  <a:p>
            <a:pPr marL="0" indent="0" eaLnBrk="1" hangingPunct="1">
              <a:buNone/>
            </a:pPr>
            <a:r>
              <a:rPr lang="en-US" sz="2200" kern="0" dirty="0"/>
              <a:t>        </a:t>
            </a:r>
          </a:p>
          <a:p>
            <a:pPr marL="0" indent="0" eaLnBrk="1" hangingPunct="1">
              <a:buNone/>
            </a:pPr>
            <a:endParaRPr 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376562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dirty="0"/>
              <a:t>Fact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88886"/>
            <a:ext cx="4876800" cy="599291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fact2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(if (or (negative? n) </a:t>
            </a:r>
          </a:p>
          <a:p>
            <a:pPr marL="0" indent="0">
              <a:buNone/>
            </a:pPr>
            <a:r>
              <a:rPr lang="en-US" sz="2200" dirty="0"/>
              <a:t>           (not (integer? n)))</a:t>
            </a:r>
          </a:p>
          <a:p>
            <a:pPr marL="0" indent="0">
              <a:buNone/>
            </a:pPr>
            <a:r>
              <a:rPr lang="en-US" sz="2200" dirty="0"/>
              <a:t>	  "error"</a:t>
            </a:r>
          </a:p>
          <a:p>
            <a:pPr marL="0" indent="0">
              <a:buNone/>
            </a:pPr>
            <a:r>
              <a:rPr lang="en-US" sz="2200" dirty="0"/>
              <a:t>	  (fact-acc n 1))))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&gt; (define fact-acc</a:t>
            </a:r>
          </a:p>
          <a:p>
            <a:pPr marL="0" indent="0">
              <a:buNone/>
            </a:pPr>
            <a:r>
              <a:rPr lang="en-US" sz="2200" dirty="0"/>
              <a:t>  (lambda (n acc)</a:t>
            </a:r>
          </a:p>
          <a:p>
            <a:pPr marL="0" indent="0">
              <a:buNone/>
            </a:pPr>
            <a:r>
              <a:rPr lang="en-US" sz="2200" dirty="0"/>
              <a:t>    (if (zero? n)</a:t>
            </a:r>
          </a:p>
          <a:p>
            <a:pPr marL="0" indent="0">
              <a:buNone/>
            </a:pPr>
            <a:r>
              <a:rPr lang="en-US" sz="2200" dirty="0"/>
              <a:t>         acc</a:t>
            </a:r>
          </a:p>
          <a:p>
            <a:pPr marL="0" indent="0">
              <a:buNone/>
            </a:pPr>
            <a:r>
              <a:rPr lang="en-US" sz="2200" dirty="0"/>
              <a:t>        (fact-acc (- n 1) </a:t>
            </a:r>
          </a:p>
          <a:p>
            <a:pPr marL="0" indent="0">
              <a:buNone/>
            </a:pPr>
            <a:r>
              <a:rPr lang="en-US" sz="2200" dirty="0"/>
              <a:t>                      (* n acc)))))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400800" y="766764"/>
            <a:ext cx="5181600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4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3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2 12)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1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0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74374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EA85-5899-4767-BFD9-CB6471D5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86"/>
            <a:ext cx="10972800" cy="1139825"/>
          </a:xfrm>
        </p:spPr>
        <p:txBody>
          <a:bodyPr/>
          <a:lstStyle/>
          <a:p>
            <a:r>
              <a:rPr lang="en-US" dirty="0"/>
              <a:t>Work in small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37FA-D5F5-47BE-B323-5B8FDA42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8411"/>
            <a:ext cx="10972800" cy="4947589"/>
          </a:xfrm>
        </p:spPr>
        <p:txBody>
          <a:bodyPr/>
          <a:lstStyle/>
          <a:p>
            <a:r>
              <a:rPr lang="en-US"/>
              <a:t>Work </a:t>
            </a:r>
            <a:r>
              <a:rPr lang="en-US" dirty="0"/>
              <a:t>on problems in </a:t>
            </a:r>
            <a:r>
              <a:rPr lang="en-US" dirty="0" err="1"/>
              <a:t>inclass.rkt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12601</TotalTime>
  <Words>399</Words>
  <Application>Microsoft Office PowerPoint</Application>
  <PresentationFormat>Widescreen</PresentationFormat>
  <Paragraphs>66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CSSE 304 Day 3</vt:lpstr>
      <vt:lpstr>Minor things</vt:lpstr>
      <vt:lpstr>Predicates</vt:lpstr>
      <vt:lpstr>fact example 1</vt:lpstr>
      <vt:lpstr>Fact example 2</vt:lpstr>
      <vt:lpstr>Work in small groups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153</cp:revision>
  <cp:lastPrinted>2016-09-05T15:57:30Z</cp:lastPrinted>
  <dcterms:created xsi:type="dcterms:W3CDTF">2002-07-10T02:18:35Z</dcterms:created>
  <dcterms:modified xsi:type="dcterms:W3CDTF">2025-09-08T13:37:38Z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