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5"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6" d="100"/>
          <a:sy n="86" d="100"/>
        </p:scale>
        <p:origin x="88" y="4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87CA2C42-6151-4BC7-8417-5FD5993A82A0}"/>
    <pc:docChg chg="custSel addSld modSld">
      <pc:chgData name="Hewner, Mike" userId="7f3f83dd-6dfb-4127-a87f-c1714bd4fac9" providerId="ADAL" clId="{87CA2C42-6151-4BC7-8417-5FD5993A82A0}" dt="2023-06-09T19:21:04.517" v="2309" actId="313"/>
      <pc:docMkLst>
        <pc:docMk/>
      </pc:docMkLst>
      <pc:sldChg chg="modSp add">
        <pc:chgData name="Hewner, Mike" userId="7f3f83dd-6dfb-4127-a87f-c1714bd4fac9" providerId="ADAL" clId="{87CA2C42-6151-4BC7-8417-5FD5993A82A0}" dt="2023-06-08T18:47:28.245" v="658" actId="20577"/>
        <pc:sldMkLst>
          <pc:docMk/>
          <pc:sldMk cId="2306647724" sldId="259"/>
        </pc:sldMkLst>
        <pc:spChg chg="mod">
          <ac:chgData name="Hewner, Mike" userId="7f3f83dd-6dfb-4127-a87f-c1714bd4fac9" providerId="ADAL" clId="{87CA2C42-6151-4BC7-8417-5FD5993A82A0}" dt="2023-06-08T18:16:25.678" v="16" actId="20577"/>
          <ac:spMkLst>
            <pc:docMk/>
            <pc:sldMk cId="2306647724" sldId="259"/>
            <ac:spMk id="2" creationId="{211A73F8-E085-45E7-B74F-3F94640BEA43}"/>
          </ac:spMkLst>
        </pc:spChg>
        <pc:spChg chg="mod">
          <ac:chgData name="Hewner, Mike" userId="7f3f83dd-6dfb-4127-a87f-c1714bd4fac9" providerId="ADAL" clId="{87CA2C42-6151-4BC7-8417-5FD5993A82A0}" dt="2023-06-08T18:47:28.245" v="658" actId="20577"/>
          <ac:spMkLst>
            <pc:docMk/>
            <pc:sldMk cId="2306647724" sldId="259"/>
            <ac:spMk id="3" creationId="{23F36CED-ABC4-45DA-9A3E-CBFC303FE612}"/>
          </ac:spMkLst>
        </pc:spChg>
      </pc:sldChg>
      <pc:sldChg chg="modSp add">
        <pc:chgData name="Hewner, Mike" userId="7f3f83dd-6dfb-4127-a87f-c1714bd4fac9" providerId="ADAL" clId="{87CA2C42-6151-4BC7-8417-5FD5993A82A0}" dt="2023-06-08T18:58:55.773" v="958" actId="20577"/>
        <pc:sldMkLst>
          <pc:docMk/>
          <pc:sldMk cId="3267470632" sldId="260"/>
        </pc:sldMkLst>
        <pc:spChg chg="mod">
          <ac:chgData name="Hewner, Mike" userId="7f3f83dd-6dfb-4127-a87f-c1714bd4fac9" providerId="ADAL" clId="{87CA2C42-6151-4BC7-8417-5FD5993A82A0}" dt="2023-06-08T18:56:03.672" v="671" actId="20577"/>
          <ac:spMkLst>
            <pc:docMk/>
            <pc:sldMk cId="3267470632" sldId="260"/>
            <ac:spMk id="2" creationId="{F6CA423F-ADD2-4964-A20E-C26B4D61B538}"/>
          </ac:spMkLst>
        </pc:spChg>
        <pc:spChg chg="mod">
          <ac:chgData name="Hewner, Mike" userId="7f3f83dd-6dfb-4127-a87f-c1714bd4fac9" providerId="ADAL" clId="{87CA2C42-6151-4BC7-8417-5FD5993A82A0}" dt="2023-06-08T18:58:55.773" v="958" actId="20577"/>
          <ac:spMkLst>
            <pc:docMk/>
            <pc:sldMk cId="3267470632" sldId="260"/>
            <ac:spMk id="3" creationId="{D72B825E-142A-4C8B-A687-61D12EF92C11}"/>
          </ac:spMkLst>
        </pc:spChg>
      </pc:sldChg>
      <pc:sldChg chg="addSp delSp modSp add">
        <pc:chgData name="Hewner, Mike" userId="7f3f83dd-6dfb-4127-a87f-c1714bd4fac9" providerId="ADAL" clId="{87CA2C42-6151-4BC7-8417-5FD5993A82A0}" dt="2023-06-09T19:19:13.697" v="2164" actId="20577"/>
        <pc:sldMkLst>
          <pc:docMk/>
          <pc:sldMk cId="2749926002" sldId="261"/>
        </pc:sldMkLst>
        <pc:spChg chg="mod">
          <ac:chgData name="Hewner, Mike" userId="7f3f83dd-6dfb-4127-a87f-c1714bd4fac9" providerId="ADAL" clId="{87CA2C42-6151-4BC7-8417-5FD5993A82A0}" dt="2023-06-08T19:08:37.238" v="1223" actId="20577"/>
          <ac:spMkLst>
            <pc:docMk/>
            <pc:sldMk cId="2749926002" sldId="261"/>
            <ac:spMk id="2" creationId="{A88ABE37-8B59-489C-BCCB-EA9FCA294F3A}"/>
          </ac:spMkLst>
        </pc:spChg>
        <pc:spChg chg="mod">
          <ac:chgData name="Hewner, Mike" userId="7f3f83dd-6dfb-4127-a87f-c1714bd4fac9" providerId="ADAL" clId="{87CA2C42-6151-4BC7-8417-5FD5993A82A0}" dt="2023-06-09T19:18:52.639" v="2136" actId="1076"/>
          <ac:spMkLst>
            <pc:docMk/>
            <pc:sldMk cId="2749926002" sldId="261"/>
            <ac:spMk id="3" creationId="{FF686F5D-AC7E-4DFD-BCF9-84B7B45EAFA5}"/>
          </ac:spMkLst>
        </pc:spChg>
        <pc:spChg chg="add del mod">
          <ac:chgData name="Hewner, Mike" userId="7f3f83dd-6dfb-4127-a87f-c1714bd4fac9" providerId="ADAL" clId="{87CA2C42-6151-4BC7-8417-5FD5993A82A0}" dt="2023-06-08T19:13:44.364" v="1320"/>
          <ac:spMkLst>
            <pc:docMk/>
            <pc:sldMk cId="2749926002" sldId="261"/>
            <ac:spMk id="4" creationId="{6CCE9F7D-04D0-40DB-A621-4404BDB5C153}"/>
          </ac:spMkLst>
        </pc:spChg>
        <pc:spChg chg="add mod">
          <ac:chgData name="Hewner, Mike" userId="7f3f83dd-6dfb-4127-a87f-c1714bd4fac9" providerId="ADAL" clId="{87CA2C42-6151-4BC7-8417-5FD5993A82A0}" dt="2023-06-09T19:19:13.697" v="2164" actId="20577"/>
          <ac:spMkLst>
            <pc:docMk/>
            <pc:sldMk cId="2749926002" sldId="261"/>
            <ac:spMk id="6" creationId="{B81D9435-06B8-4FF5-BA12-C38EFABF7206}"/>
          </ac:spMkLst>
        </pc:spChg>
        <pc:picChg chg="add mod">
          <ac:chgData name="Hewner, Mike" userId="7f3f83dd-6dfb-4127-a87f-c1714bd4fac9" providerId="ADAL" clId="{87CA2C42-6151-4BC7-8417-5FD5993A82A0}" dt="2023-06-09T19:18:52.639" v="2136" actId="1076"/>
          <ac:picMkLst>
            <pc:docMk/>
            <pc:sldMk cId="2749926002" sldId="261"/>
            <ac:picMk id="5" creationId="{6641FA4B-8DDD-4721-A70A-E6C0B70C17F9}"/>
          </ac:picMkLst>
        </pc:picChg>
      </pc:sldChg>
      <pc:sldChg chg="addSp modSp add">
        <pc:chgData name="Hewner, Mike" userId="7f3f83dd-6dfb-4127-a87f-c1714bd4fac9" providerId="ADAL" clId="{87CA2C42-6151-4BC7-8417-5FD5993A82A0}" dt="2023-06-09T14:14:45.365" v="1522" actId="20577"/>
        <pc:sldMkLst>
          <pc:docMk/>
          <pc:sldMk cId="332350083" sldId="262"/>
        </pc:sldMkLst>
        <pc:spChg chg="mod">
          <ac:chgData name="Hewner, Mike" userId="7f3f83dd-6dfb-4127-a87f-c1714bd4fac9" providerId="ADAL" clId="{87CA2C42-6151-4BC7-8417-5FD5993A82A0}" dt="2023-06-09T14:11:51.936" v="1350" actId="20577"/>
          <ac:spMkLst>
            <pc:docMk/>
            <pc:sldMk cId="332350083" sldId="262"/>
            <ac:spMk id="2" creationId="{C64977BE-A58F-4BF8-BB35-E57044B12E2E}"/>
          </ac:spMkLst>
        </pc:spChg>
        <pc:spChg chg="mod">
          <ac:chgData name="Hewner, Mike" userId="7f3f83dd-6dfb-4127-a87f-c1714bd4fac9" providerId="ADAL" clId="{87CA2C42-6151-4BC7-8417-5FD5993A82A0}" dt="2023-06-09T14:14:01.203" v="1442" actId="17032"/>
          <ac:spMkLst>
            <pc:docMk/>
            <pc:sldMk cId="332350083" sldId="262"/>
            <ac:spMk id="3" creationId="{9E4C13BC-81F6-4E1A-B38F-9DC1E17C3764}"/>
          </ac:spMkLst>
        </pc:spChg>
        <pc:spChg chg="add mod">
          <ac:chgData name="Hewner, Mike" userId="7f3f83dd-6dfb-4127-a87f-c1714bd4fac9" providerId="ADAL" clId="{87CA2C42-6151-4BC7-8417-5FD5993A82A0}" dt="2023-06-09T14:13:49.993" v="1441" actId="207"/>
          <ac:spMkLst>
            <pc:docMk/>
            <pc:sldMk cId="332350083" sldId="262"/>
            <ac:spMk id="5" creationId="{F720756E-D902-4679-9EE3-ECFBBA874F4A}"/>
          </ac:spMkLst>
        </pc:spChg>
        <pc:spChg chg="add mod">
          <ac:chgData name="Hewner, Mike" userId="7f3f83dd-6dfb-4127-a87f-c1714bd4fac9" providerId="ADAL" clId="{87CA2C42-6151-4BC7-8417-5FD5993A82A0}" dt="2023-06-09T14:14:45.365" v="1522" actId="20577"/>
          <ac:spMkLst>
            <pc:docMk/>
            <pc:sldMk cId="332350083" sldId="262"/>
            <ac:spMk id="6" creationId="{1B027BA8-6560-42BD-8A31-9B02AA02AC11}"/>
          </ac:spMkLst>
        </pc:spChg>
        <pc:picChg chg="add mod">
          <ac:chgData name="Hewner, Mike" userId="7f3f83dd-6dfb-4127-a87f-c1714bd4fac9" providerId="ADAL" clId="{87CA2C42-6151-4BC7-8417-5FD5993A82A0}" dt="2023-06-09T14:12:52.491" v="1436" actId="1076"/>
          <ac:picMkLst>
            <pc:docMk/>
            <pc:sldMk cId="332350083" sldId="262"/>
            <ac:picMk id="4" creationId="{2B8511D1-B130-4455-9661-ECB75AB08D90}"/>
          </ac:picMkLst>
        </pc:picChg>
      </pc:sldChg>
      <pc:sldChg chg="modSp add">
        <pc:chgData name="Hewner, Mike" userId="7f3f83dd-6dfb-4127-a87f-c1714bd4fac9" providerId="ADAL" clId="{87CA2C42-6151-4BC7-8417-5FD5993A82A0}" dt="2023-06-09T19:20:33.838" v="2228" actId="27636"/>
        <pc:sldMkLst>
          <pc:docMk/>
          <pc:sldMk cId="748589689" sldId="263"/>
        </pc:sldMkLst>
        <pc:spChg chg="mod">
          <ac:chgData name="Hewner, Mike" userId="7f3f83dd-6dfb-4127-a87f-c1714bd4fac9" providerId="ADAL" clId="{87CA2C42-6151-4BC7-8417-5FD5993A82A0}" dt="2023-06-09T14:37:09.955" v="1552" actId="20577"/>
          <ac:spMkLst>
            <pc:docMk/>
            <pc:sldMk cId="748589689" sldId="263"/>
            <ac:spMk id="2" creationId="{1C1844DE-13D2-47BB-B5EF-DD6724321C73}"/>
          </ac:spMkLst>
        </pc:spChg>
        <pc:spChg chg="mod">
          <ac:chgData name="Hewner, Mike" userId="7f3f83dd-6dfb-4127-a87f-c1714bd4fac9" providerId="ADAL" clId="{87CA2C42-6151-4BC7-8417-5FD5993A82A0}" dt="2023-06-09T19:20:33.838" v="2228" actId="27636"/>
          <ac:spMkLst>
            <pc:docMk/>
            <pc:sldMk cId="748589689" sldId="263"/>
            <ac:spMk id="3" creationId="{30FEB9FF-26BB-4155-8955-9F39A4E15121}"/>
          </ac:spMkLst>
        </pc:spChg>
      </pc:sldChg>
      <pc:sldChg chg="addSp delSp modSp add">
        <pc:chgData name="Hewner, Mike" userId="7f3f83dd-6dfb-4127-a87f-c1714bd4fac9" providerId="ADAL" clId="{87CA2C42-6151-4BC7-8417-5FD5993A82A0}" dt="2023-06-09T19:21:04.517" v="2309" actId="313"/>
        <pc:sldMkLst>
          <pc:docMk/>
          <pc:sldMk cId="3991979242" sldId="264"/>
        </pc:sldMkLst>
        <pc:spChg chg="mod">
          <ac:chgData name="Hewner, Mike" userId="7f3f83dd-6dfb-4127-a87f-c1714bd4fac9" providerId="ADAL" clId="{87CA2C42-6151-4BC7-8417-5FD5993A82A0}" dt="2023-06-09T14:49:29.764" v="1910" actId="20577"/>
          <ac:spMkLst>
            <pc:docMk/>
            <pc:sldMk cId="3991979242" sldId="264"/>
            <ac:spMk id="2" creationId="{6ED19C5D-7EEC-4D10-8DD6-9BC00F804509}"/>
          </ac:spMkLst>
        </pc:spChg>
        <pc:spChg chg="del">
          <ac:chgData name="Hewner, Mike" userId="7f3f83dd-6dfb-4127-a87f-c1714bd4fac9" providerId="ADAL" clId="{87CA2C42-6151-4BC7-8417-5FD5993A82A0}" dt="2023-06-09T14:49:34.340" v="1911" actId="478"/>
          <ac:spMkLst>
            <pc:docMk/>
            <pc:sldMk cId="3991979242" sldId="264"/>
            <ac:spMk id="3" creationId="{FA0FB8D0-4D32-466F-8900-0E82D89E312C}"/>
          </ac:spMkLst>
        </pc:spChg>
        <pc:spChg chg="add mod">
          <ac:chgData name="Hewner, Mike" userId="7f3f83dd-6dfb-4127-a87f-c1714bd4fac9" providerId="ADAL" clId="{87CA2C42-6151-4BC7-8417-5FD5993A82A0}" dt="2023-06-09T14:51:13.097" v="1919" actId="1076"/>
          <ac:spMkLst>
            <pc:docMk/>
            <pc:sldMk cId="3991979242" sldId="264"/>
            <ac:spMk id="4" creationId="{FF38F809-5A71-4016-AF15-9C5188838E6E}"/>
          </ac:spMkLst>
        </pc:spChg>
        <pc:spChg chg="add mod">
          <ac:chgData name="Hewner, Mike" userId="7f3f83dd-6dfb-4127-a87f-c1714bd4fac9" providerId="ADAL" clId="{87CA2C42-6151-4BC7-8417-5FD5993A82A0}" dt="2023-06-09T19:21:04.517" v="2309" actId="313"/>
          <ac:spMkLst>
            <pc:docMk/>
            <pc:sldMk cId="3991979242" sldId="264"/>
            <ac:spMk id="5" creationId="{9CE2229F-D572-49EB-A7B6-35233BB40769}"/>
          </ac:spMkLst>
        </pc:spChg>
      </pc:sldChg>
      <pc:sldChg chg="addSp modSp add">
        <pc:chgData name="Hewner, Mike" userId="7f3f83dd-6dfb-4127-a87f-c1714bd4fac9" providerId="ADAL" clId="{87CA2C42-6151-4BC7-8417-5FD5993A82A0}" dt="2023-06-09T18:34:45.209" v="2135" actId="20577"/>
        <pc:sldMkLst>
          <pc:docMk/>
          <pc:sldMk cId="2514696384" sldId="265"/>
        </pc:sldMkLst>
        <pc:spChg chg="mod">
          <ac:chgData name="Hewner, Mike" userId="7f3f83dd-6dfb-4127-a87f-c1714bd4fac9" providerId="ADAL" clId="{87CA2C42-6151-4BC7-8417-5FD5993A82A0}" dt="2023-06-09T18:34:45.209" v="2135" actId="20577"/>
          <ac:spMkLst>
            <pc:docMk/>
            <pc:sldMk cId="2514696384" sldId="265"/>
            <ac:spMk id="2" creationId="{07167649-3458-467E-A749-B1961712353B}"/>
          </ac:spMkLst>
        </pc:spChg>
        <pc:spChg chg="mod">
          <ac:chgData name="Hewner, Mike" userId="7f3f83dd-6dfb-4127-a87f-c1714bd4fac9" providerId="ADAL" clId="{87CA2C42-6151-4BC7-8417-5FD5993A82A0}" dt="2023-06-09T18:17:45.134" v="2070" actId="1076"/>
          <ac:spMkLst>
            <pc:docMk/>
            <pc:sldMk cId="2514696384" sldId="265"/>
            <ac:spMk id="3" creationId="{55D3C2D9-5C6D-41C6-9C2D-704AB132C56E}"/>
          </ac:spMkLst>
        </pc:spChg>
        <pc:spChg chg="add mod">
          <ac:chgData name="Hewner, Mike" userId="7f3f83dd-6dfb-4127-a87f-c1714bd4fac9" providerId="ADAL" clId="{87CA2C42-6151-4BC7-8417-5FD5993A82A0}" dt="2023-06-09T18:18:47.728" v="2103" actId="1076"/>
          <ac:spMkLst>
            <pc:docMk/>
            <pc:sldMk cId="2514696384" sldId="265"/>
            <ac:spMk id="4" creationId="{D706BF84-4349-4700-B4D4-D1BF6899D33A}"/>
          </ac:spMkLst>
        </pc:spChg>
        <pc:spChg chg="add mod">
          <ac:chgData name="Hewner, Mike" userId="7f3f83dd-6dfb-4127-a87f-c1714bd4fac9" providerId="ADAL" clId="{87CA2C42-6151-4BC7-8417-5FD5993A82A0}" dt="2023-06-09T18:21:29.088" v="2119" actId="20577"/>
          <ac:spMkLst>
            <pc:docMk/>
            <pc:sldMk cId="2514696384" sldId="265"/>
            <ac:spMk id="6" creationId="{39BDB9FD-EDD2-405C-9B5F-3695416C98E9}"/>
          </ac:spMkLst>
        </pc:spChg>
        <pc:picChg chg="add mod">
          <ac:chgData name="Hewner, Mike" userId="7f3f83dd-6dfb-4127-a87f-c1714bd4fac9" providerId="ADAL" clId="{87CA2C42-6151-4BC7-8417-5FD5993A82A0}" dt="2023-06-09T18:18:50.788" v="2104" actId="1076"/>
          <ac:picMkLst>
            <pc:docMk/>
            <pc:sldMk cId="2514696384" sldId="265"/>
            <ac:picMk id="5" creationId="{9148E58F-0D21-4AEF-B540-E06CE37023CC}"/>
          </ac:picMkLst>
        </pc:picChg>
      </pc:sldChg>
    </pc:docChg>
  </pc:docChgLst>
  <pc:docChgLst>
    <pc:chgData name="Hewner, Mike" userId="7f3f83dd-6dfb-4127-a87f-c1714bd4fac9" providerId="ADAL" clId="{29A3DB31-1886-4BCD-8A85-ED0555E0E22B}"/>
    <pc:docChg chg="custSel modSld">
      <pc:chgData name="Hewner, Mike" userId="7f3f83dd-6dfb-4127-a87f-c1714bd4fac9" providerId="ADAL" clId="{29A3DB31-1886-4BCD-8A85-ED0555E0E22B}" dt="2023-06-26T18:38:14.184" v="60" actId="313"/>
      <pc:docMkLst>
        <pc:docMk/>
      </pc:docMkLst>
      <pc:sldChg chg="modNotesTx">
        <pc:chgData name="Hewner, Mike" userId="7f3f83dd-6dfb-4127-a87f-c1714bd4fac9" providerId="ADAL" clId="{29A3DB31-1886-4BCD-8A85-ED0555E0E22B}" dt="2023-06-26T18:38:14.184" v="60" actId="313"/>
        <pc:sldMkLst>
          <pc:docMk/>
          <pc:sldMk cId="3991979242"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6DBD6-5EBA-46AF-AD37-89110B118845}" type="datetimeFigureOut">
              <a:rPr lang="en-US" smtClean="0"/>
              <a:t>10/8/2024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8B385-3378-4827-9582-BFC8C93E3163}" type="slidenum">
              <a:rPr lang="en-US" smtClean="0"/>
              <a:t>‹#›</a:t>
            </a:fld>
            <a:endParaRPr lang="en-US"/>
          </a:p>
        </p:txBody>
      </p:sp>
    </p:spTree>
    <p:extLst>
      <p:ext uri="{BB962C8B-B14F-4D97-AF65-F5344CB8AC3E}">
        <p14:creationId xmlns:p14="http://schemas.microsoft.com/office/powerpoint/2010/main" val="352594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because </a:t>
            </a:r>
            <a:r>
              <a:rPr lang="en-US"/>
              <a:t>we repeatedly </a:t>
            </a:r>
            <a:r>
              <a:rPr lang="en-US" dirty="0"/>
              <a:t>eval </a:t>
            </a:r>
            <a:r>
              <a:rPr lang="en-US" dirty="0" err="1"/>
              <a:t>numExp</a:t>
            </a:r>
            <a:endParaRPr lang="en-US" dirty="0"/>
          </a:p>
        </p:txBody>
      </p:sp>
      <p:sp>
        <p:nvSpPr>
          <p:cNvPr id="4" name="Slide Number Placeholder 3"/>
          <p:cNvSpPr>
            <a:spLocks noGrp="1"/>
          </p:cNvSpPr>
          <p:nvPr>
            <p:ph type="sldNum" sz="quarter" idx="5"/>
          </p:nvPr>
        </p:nvSpPr>
        <p:spPr/>
        <p:txBody>
          <a:bodyPr/>
          <a:lstStyle/>
          <a:p>
            <a:fld id="{A518B385-3378-4827-9582-BFC8C93E3163}" type="slidenum">
              <a:rPr lang="en-US" smtClean="0"/>
              <a:t>10</a:t>
            </a:fld>
            <a:endParaRPr lang="en-US"/>
          </a:p>
        </p:txBody>
      </p:sp>
    </p:spTree>
    <p:extLst>
      <p:ext uri="{BB962C8B-B14F-4D97-AF65-F5344CB8AC3E}">
        <p14:creationId xmlns:p14="http://schemas.microsoft.com/office/powerpoint/2010/main" val="69446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E892-40A8-4D57-A5D3-9ACF54B8D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BDD07-5D68-4A80-90CE-D0CA225D4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5BEB-F850-4469-86AC-4D552C553C1C}"/>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31C97F84-48AB-49C9-AB0D-88044DE6B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5B3A5-42EE-46B9-BBF8-E116B1A24BE7}"/>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54101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8D7-70D5-4998-ACF8-8328CD582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D710E-00E7-45CE-8013-30A8238867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14179-3860-4808-8DCF-EB6ADDC7B76D}"/>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22705E11-72A5-4246-898E-9BC0D263C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4CCD-CE03-4A98-9FF6-E14406DC387A}"/>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2143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23D07-E234-4A1E-B2E6-D4E276F19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F296A-8974-4B5C-9633-8D0085F609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24730-C098-4082-96C3-CFD077EE8718}"/>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C94BE4B1-08D5-4372-BE4C-7B79FDE63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4120-9B35-494A-AA23-5E83B60CF7D4}"/>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00386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F5C-D71A-4329-BD63-22D5DDFBA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7C069-0728-4C12-BCB9-5C0DAD612E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6C3EB-A562-4DAB-B16C-430CACCCAE87}"/>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F2CBE6DA-E4FC-4FC3-8A86-523CFF5B1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FFA4B-3F88-4E18-AB13-56916579AFEB}"/>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59480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2A9-88A3-4B66-8A9D-8491346B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42A5A-CBAA-4FBD-95D2-0C780F5C5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E7936B-B65D-446A-9DF9-265311900515}"/>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A57BDCAE-3810-4156-B39B-EA0897C05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BCEF4-E51C-46F1-88CA-D76945F3084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77757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7B91-7B19-4BA6-8141-90D648A2F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02D33-30AB-4DBF-8D77-C88C1290E8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E328A-9277-45F1-AA52-1F1DDC3CCF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F7072-211B-48DA-9456-D0FDD0108295}"/>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6" name="Footer Placeholder 5">
            <a:extLst>
              <a:ext uri="{FF2B5EF4-FFF2-40B4-BE49-F238E27FC236}">
                <a16:creationId xmlns:a16="http://schemas.microsoft.com/office/drawing/2014/main" id="{C18C1E05-DEC9-4722-82A0-546440B0B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AB928-378B-436D-B356-3A33DC8DB505}"/>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109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B1D6-6319-4141-908D-318E87F55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1707B-7648-4045-BB42-1B10C746B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6221E2-9BC7-40E1-8849-2A7FEEB64B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EA9E1-226F-4EEA-8417-653EABC4B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1F9830-7348-452C-93DA-17AEA19A80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CFC0-7BCF-440D-8458-26C6496999CD}"/>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8" name="Footer Placeholder 7">
            <a:extLst>
              <a:ext uri="{FF2B5EF4-FFF2-40B4-BE49-F238E27FC236}">
                <a16:creationId xmlns:a16="http://schemas.microsoft.com/office/drawing/2014/main" id="{E8548F58-AD65-42F1-B4F9-BB7E7B028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B39F7-3770-477C-B488-FDE6763D6E0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9309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4228-D46C-421C-A296-A1F69EFD6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B2BF6-2039-47CF-A359-BDC921EDA25F}"/>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4" name="Footer Placeholder 3">
            <a:extLst>
              <a:ext uri="{FF2B5EF4-FFF2-40B4-BE49-F238E27FC236}">
                <a16:creationId xmlns:a16="http://schemas.microsoft.com/office/drawing/2014/main" id="{0B8E1B4E-2FE7-4FA3-8549-C6E3EC400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D244A-FA27-4158-AE33-54CAB0B795A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936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EDCEA-5270-4C7E-9A0D-51AB9731C43F}"/>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3" name="Footer Placeholder 2">
            <a:extLst>
              <a:ext uri="{FF2B5EF4-FFF2-40B4-BE49-F238E27FC236}">
                <a16:creationId xmlns:a16="http://schemas.microsoft.com/office/drawing/2014/main" id="{E49D13F8-3445-4B2B-B234-0C4F5BBCB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CC451-F817-412E-88CA-FB8089CCB7C1}"/>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5173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22D-447B-4CBD-A8AA-67F8E8B8C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F081F-1663-42C9-AD28-50E4D513A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31DD5-4AD9-440D-80B1-1B30239BB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7AFB49-953C-4652-93C8-3AC889328B5F}"/>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6" name="Footer Placeholder 5">
            <a:extLst>
              <a:ext uri="{FF2B5EF4-FFF2-40B4-BE49-F238E27FC236}">
                <a16:creationId xmlns:a16="http://schemas.microsoft.com/office/drawing/2014/main" id="{827CE2F0-3E4E-40B3-9579-096EE9BA3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B5154-CEBA-4213-92FC-219CC3400308}"/>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87075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A04-3CCD-4C48-962F-8085AFCB2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78349-3760-4A49-834E-A95FDE729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6D8AC-4C17-4118-A611-AF7064C26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D09FBC-51EC-4B56-8CC4-904B060075FC}"/>
              </a:ext>
            </a:extLst>
          </p:cNvPr>
          <p:cNvSpPr>
            <a:spLocks noGrp="1"/>
          </p:cNvSpPr>
          <p:nvPr>
            <p:ph type="dt" sz="half" idx="10"/>
          </p:nvPr>
        </p:nvSpPr>
        <p:spPr/>
        <p:txBody>
          <a:bodyPr/>
          <a:lstStyle/>
          <a:p>
            <a:fld id="{2B61D1F8-E98D-496F-83D0-5581616A7132}" type="datetimeFigureOut">
              <a:rPr lang="en-US" smtClean="0"/>
              <a:t>10/8/2024</a:t>
            </a:fld>
            <a:endParaRPr lang="en-US"/>
          </a:p>
        </p:txBody>
      </p:sp>
      <p:sp>
        <p:nvSpPr>
          <p:cNvPr id="6" name="Footer Placeholder 5">
            <a:extLst>
              <a:ext uri="{FF2B5EF4-FFF2-40B4-BE49-F238E27FC236}">
                <a16:creationId xmlns:a16="http://schemas.microsoft.com/office/drawing/2014/main" id="{269CC3DD-BEEE-46AF-8626-1EA2E3E05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D04FC-2DC8-4CA6-9F4F-C3A9156FAB9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39351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01D4B-B203-48E4-BB40-A4A42EF69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03FE5-7933-4D4C-96A6-D80C73CFF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EC5E-56E1-4B4E-850D-241553A7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1D1F8-E98D-496F-83D0-5581616A7132}" type="datetimeFigureOut">
              <a:rPr lang="en-US" smtClean="0"/>
              <a:t>10/8/2024</a:t>
            </a:fld>
            <a:endParaRPr lang="en-US"/>
          </a:p>
        </p:txBody>
      </p:sp>
      <p:sp>
        <p:nvSpPr>
          <p:cNvPr id="5" name="Footer Placeholder 4">
            <a:extLst>
              <a:ext uri="{FF2B5EF4-FFF2-40B4-BE49-F238E27FC236}">
                <a16:creationId xmlns:a16="http://schemas.microsoft.com/office/drawing/2014/main" id="{071D04B9-7DA4-40D5-906A-4B3389009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2C3DD-0054-4186-8768-5AFD27951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B4471-E3F6-42C7-A779-9FC14E36BF1C}" type="slidenum">
              <a:rPr lang="en-US" smtClean="0"/>
              <a:t>‹#›</a:t>
            </a:fld>
            <a:endParaRPr lang="en-US"/>
          </a:p>
        </p:txBody>
      </p:sp>
    </p:spTree>
    <p:extLst>
      <p:ext uri="{BB962C8B-B14F-4D97-AF65-F5344CB8AC3E}">
        <p14:creationId xmlns:p14="http://schemas.microsoft.com/office/powerpoint/2010/main" val="294551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602E3B-4FDA-4EAC-B421-43F94D32CF81}"/>
              </a:ext>
            </a:extLst>
          </p:cNvPr>
          <p:cNvSpPr>
            <a:spLocks noGrp="1"/>
          </p:cNvSpPr>
          <p:nvPr>
            <p:ph type="ctrTitle"/>
          </p:nvPr>
        </p:nvSpPr>
        <p:spPr>
          <a:xfrm>
            <a:off x="477981" y="1122363"/>
            <a:ext cx="4023360" cy="3204134"/>
          </a:xfrm>
        </p:spPr>
        <p:txBody>
          <a:bodyPr anchor="b">
            <a:normAutofit/>
          </a:bodyPr>
          <a:lstStyle/>
          <a:p>
            <a:pPr algn="l"/>
            <a:r>
              <a:rPr lang="en-US" sz="4800"/>
              <a:t>Macros</a:t>
            </a:r>
          </a:p>
        </p:txBody>
      </p:sp>
      <p:sp>
        <p:nvSpPr>
          <p:cNvPr id="3" name="Subtitle 2">
            <a:extLst>
              <a:ext uri="{FF2B5EF4-FFF2-40B4-BE49-F238E27FC236}">
                <a16:creationId xmlns:a16="http://schemas.microsoft.com/office/drawing/2014/main" id="{768B570C-72FE-40D3-9A35-115D4EB225C2}"/>
              </a:ext>
            </a:extLst>
          </p:cNvPr>
          <p:cNvSpPr>
            <a:spLocks noGrp="1"/>
          </p:cNvSpPr>
          <p:nvPr>
            <p:ph type="subTitle" idx="1"/>
          </p:nvPr>
        </p:nvSpPr>
        <p:spPr>
          <a:xfrm>
            <a:off x="477981" y="4872922"/>
            <a:ext cx="3933306" cy="1208141"/>
          </a:xfrm>
        </p:spPr>
        <p:txBody>
          <a:bodyPr>
            <a:normAutofit/>
          </a:bodyPr>
          <a:lstStyle/>
          <a:p>
            <a:pPr algn="l"/>
            <a:r>
              <a:rPr lang="en-US" sz="1700"/>
              <a:t>Making scheme into whatever programming language you want</a:t>
            </a:r>
          </a:p>
          <a:p>
            <a:pPr algn="l"/>
            <a:r>
              <a:rPr lang="en-US" sz="1700"/>
              <a:t>The most fundamental feature of Scheme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76C1A1B-079F-805F-FE55-B55A0C27A630}"/>
              </a:ext>
            </a:extLst>
          </p:cNvPr>
          <p:cNvPicPr>
            <a:picLocks noChangeAspect="1"/>
          </p:cNvPicPr>
          <p:nvPr/>
        </p:nvPicPr>
        <p:blipFill>
          <a:blip r:embed="rId2"/>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89656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9C5D-7EEC-4D10-8DD6-9BC00F804509}"/>
              </a:ext>
            </a:extLst>
          </p:cNvPr>
          <p:cNvSpPr>
            <a:spLocks noGrp="1"/>
          </p:cNvSpPr>
          <p:nvPr>
            <p:ph type="title"/>
          </p:nvPr>
        </p:nvSpPr>
        <p:spPr/>
        <p:txBody>
          <a:bodyPr/>
          <a:lstStyle/>
          <a:p>
            <a:r>
              <a:rPr lang="en-US" dirty="0"/>
              <a:t>Macros have edge cases</a:t>
            </a:r>
          </a:p>
        </p:txBody>
      </p:sp>
      <p:sp>
        <p:nvSpPr>
          <p:cNvPr id="4" name="Rectangle 3">
            <a:extLst>
              <a:ext uri="{FF2B5EF4-FFF2-40B4-BE49-F238E27FC236}">
                <a16:creationId xmlns:a16="http://schemas.microsoft.com/office/drawing/2014/main" id="{FF38F809-5A71-4016-AF15-9C5188838E6E}"/>
              </a:ext>
            </a:extLst>
          </p:cNvPr>
          <p:cNvSpPr/>
          <p:nvPr/>
        </p:nvSpPr>
        <p:spPr>
          <a:xfrm>
            <a:off x="419100" y="1905506"/>
            <a:ext cx="11353800" cy="3046988"/>
          </a:xfrm>
          <a:prstGeom prst="rect">
            <a:avLst/>
          </a:prstGeom>
        </p:spPr>
        <p:txBody>
          <a:bodyPr wrap="square">
            <a:spAutoFit/>
          </a:bodyPr>
          <a:lstStyle/>
          <a:p>
            <a:r>
              <a:rPr lang="en-US" sz="2400" dirty="0">
                <a:latin typeface="Consolas" panose="020B0609020204030204" pitchFamily="49" charset="0"/>
              </a:rPr>
              <a:t>(define-syntax (repeat </a:t>
            </a:r>
            <a:r>
              <a:rPr lang="en-US" sz="2400" dirty="0" err="1">
                <a:latin typeface="Consolas" panose="020B0609020204030204" pitchFamily="49" charset="0"/>
              </a:rPr>
              <a:t>stx</a:t>
            </a:r>
            <a:r>
              <a:rPr lang="en-US" sz="2400" dirty="0">
                <a:latin typeface="Consolas" panose="020B0609020204030204" pitchFamily="49" charset="0"/>
              </a:rPr>
              <a:t>)</a:t>
            </a:r>
          </a:p>
          <a:p>
            <a:r>
              <a:rPr lang="en-US" sz="2400" dirty="0">
                <a:latin typeface="Consolas" panose="020B0609020204030204" pitchFamily="49" charset="0"/>
              </a:rPr>
              <a:t>  (syntax-case </a:t>
            </a:r>
            <a:r>
              <a:rPr lang="en-US" sz="2400" dirty="0" err="1">
                <a:latin typeface="Consolas" panose="020B0609020204030204" pitchFamily="49" charset="0"/>
              </a:rPr>
              <a:t>stx</a:t>
            </a:r>
            <a:r>
              <a:rPr lang="en-US" sz="2400" dirty="0">
                <a:latin typeface="Consolas" panose="020B0609020204030204" pitchFamily="49" charset="0"/>
              </a:rPr>
              <a:t> ()</a:t>
            </a:r>
          </a:p>
          <a:p>
            <a:r>
              <a:rPr lang="en-US" sz="2400" dirty="0">
                <a:latin typeface="Consolas" panose="020B0609020204030204" pitchFamily="49" charset="0"/>
              </a:rPr>
              <a:t>    [(_ </a:t>
            </a:r>
            <a:r>
              <a:rPr lang="en-US" sz="2400" dirty="0" err="1">
                <a:latin typeface="Consolas" panose="020B0609020204030204" pitchFamily="49" charset="0"/>
              </a:rPr>
              <a:t>numExp</a:t>
            </a:r>
            <a:r>
              <a:rPr lang="en-US" sz="2400" dirty="0">
                <a:latin typeface="Consolas" panose="020B0609020204030204" pitchFamily="49" charset="0"/>
              </a:rPr>
              <a:t> </a:t>
            </a:r>
            <a:r>
              <a:rPr lang="en-US" sz="2400" dirty="0" err="1">
                <a:latin typeface="Consolas" panose="020B0609020204030204" pitchFamily="49" charset="0"/>
              </a:rPr>
              <a:t>repeatExp</a:t>
            </a:r>
            <a:r>
              <a:rPr lang="en-US" sz="2400" dirty="0">
                <a:latin typeface="Consolas" panose="020B0609020204030204" pitchFamily="49" charset="0"/>
              </a:rPr>
              <a:t> ) #'(let </a:t>
            </a:r>
            <a:r>
              <a:rPr lang="en-US" sz="2400" dirty="0" err="1">
                <a:latin typeface="Consolas" panose="020B0609020204030204" pitchFamily="49" charset="0"/>
              </a:rPr>
              <a:t>repeatme</a:t>
            </a:r>
            <a:r>
              <a:rPr lang="en-US" sz="2400" dirty="0">
                <a:latin typeface="Consolas" panose="020B0609020204030204" pitchFamily="49" charset="0"/>
              </a:rPr>
              <a:t> ((count 0))</a:t>
            </a:r>
          </a:p>
          <a:p>
            <a:r>
              <a:rPr lang="en-US" sz="2400" dirty="0">
                <a:latin typeface="Consolas" panose="020B0609020204030204" pitchFamily="49" charset="0"/>
              </a:rPr>
              <a:t>                               (if (= count </a:t>
            </a:r>
            <a:r>
              <a:rPr lang="en-US" sz="2400" dirty="0" err="1">
                <a:latin typeface="Consolas" panose="020B0609020204030204" pitchFamily="49" charset="0"/>
              </a:rPr>
              <a:t>numExp</a:t>
            </a:r>
            <a:r>
              <a:rPr lang="en-US" sz="2400" dirty="0">
                <a:latin typeface="Consolas" panose="020B0609020204030204" pitchFamily="49" charset="0"/>
              </a:rPr>
              <a:t>)</a:t>
            </a:r>
          </a:p>
          <a:p>
            <a:r>
              <a:rPr lang="en-US" sz="2400" dirty="0">
                <a:latin typeface="Consolas" panose="020B0609020204030204" pitchFamily="49" charset="0"/>
              </a:rPr>
              <a:t>                                   (void)</a:t>
            </a:r>
          </a:p>
          <a:p>
            <a:r>
              <a:rPr lang="en-US" sz="2400" dirty="0">
                <a:latin typeface="Consolas" panose="020B0609020204030204" pitchFamily="49" charset="0"/>
              </a:rPr>
              <a:t>                                   (begin</a:t>
            </a:r>
          </a:p>
          <a:p>
            <a:r>
              <a:rPr lang="en-US" sz="2400" dirty="0">
                <a:latin typeface="Consolas" panose="020B0609020204030204" pitchFamily="49" charset="0"/>
              </a:rPr>
              <a:t>                                     </a:t>
            </a:r>
            <a:r>
              <a:rPr lang="en-US" sz="2400" dirty="0" err="1">
                <a:latin typeface="Consolas" panose="020B0609020204030204" pitchFamily="49" charset="0"/>
              </a:rPr>
              <a:t>repeatExp</a:t>
            </a:r>
            <a:endParaRPr lang="en-US" sz="2400" dirty="0">
              <a:latin typeface="Consolas" panose="020B0609020204030204" pitchFamily="49" charset="0"/>
            </a:endParaRPr>
          </a:p>
          <a:p>
            <a:r>
              <a:rPr lang="en-US" sz="2400" dirty="0">
                <a:latin typeface="Consolas" panose="020B0609020204030204" pitchFamily="49" charset="0"/>
              </a:rPr>
              <a:t>                                     (</a:t>
            </a:r>
            <a:r>
              <a:rPr lang="en-US" sz="2400" dirty="0" err="1">
                <a:latin typeface="Consolas" panose="020B0609020204030204" pitchFamily="49" charset="0"/>
              </a:rPr>
              <a:t>repeatme</a:t>
            </a:r>
            <a:r>
              <a:rPr lang="en-US" sz="2400" dirty="0">
                <a:latin typeface="Consolas" panose="020B0609020204030204" pitchFamily="49" charset="0"/>
              </a:rPr>
              <a:t> (add1 count)))))]))</a:t>
            </a:r>
          </a:p>
        </p:txBody>
      </p:sp>
      <p:sp>
        <p:nvSpPr>
          <p:cNvPr id="5" name="Rectangle 4">
            <a:extLst>
              <a:ext uri="{FF2B5EF4-FFF2-40B4-BE49-F238E27FC236}">
                <a16:creationId xmlns:a16="http://schemas.microsoft.com/office/drawing/2014/main" id="{9CE2229F-D572-49EB-A7B6-35233BB40769}"/>
              </a:ext>
            </a:extLst>
          </p:cNvPr>
          <p:cNvSpPr/>
          <p:nvPr/>
        </p:nvSpPr>
        <p:spPr>
          <a:xfrm>
            <a:off x="419099" y="5698166"/>
            <a:ext cx="10264333" cy="369332"/>
          </a:xfrm>
          <a:prstGeom prst="rect">
            <a:avLst/>
          </a:prstGeom>
        </p:spPr>
        <p:txBody>
          <a:bodyPr wrap="square">
            <a:spAutoFit/>
          </a:bodyPr>
          <a:lstStyle/>
          <a:p>
            <a:r>
              <a:rPr lang="en-US" dirty="0"/>
              <a:t>If you can out why this is buggy, rewrite it in the in class exercises to be correct.</a:t>
            </a:r>
          </a:p>
        </p:txBody>
      </p:sp>
    </p:spTree>
    <p:extLst>
      <p:ext uri="{BB962C8B-B14F-4D97-AF65-F5344CB8AC3E}">
        <p14:creationId xmlns:p14="http://schemas.microsoft.com/office/powerpoint/2010/main" val="399197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1DA9463-D5FA-4533-AABE-370134F10757}"/>
              </a:ext>
            </a:extLst>
          </p:cNvPr>
          <p:cNvPicPr>
            <a:picLocks noGrp="1" noChangeAspect="1"/>
          </p:cNvPicPr>
          <p:nvPr>
            <p:ph idx="1"/>
          </p:nvPr>
        </p:nvPicPr>
        <p:blipFill>
          <a:blip r:embed="rId2"/>
          <a:stretch>
            <a:fillRect/>
          </a:stretch>
        </p:blipFill>
        <p:spPr>
          <a:xfrm>
            <a:off x="490490" y="2199189"/>
            <a:ext cx="11016375" cy="3472405"/>
          </a:xfrm>
          <a:prstGeom prst="rect">
            <a:avLst/>
          </a:prstGeom>
        </p:spPr>
      </p:pic>
    </p:spTree>
    <p:extLst>
      <p:ext uri="{BB962C8B-B14F-4D97-AF65-F5344CB8AC3E}">
        <p14:creationId xmlns:p14="http://schemas.microsoft.com/office/powerpoint/2010/main" val="386068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0B20-A0F7-4898-91E4-81432D5E11D3}"/>
              </a:ext>
            </a:extLst>
          </p:cNvPr>
          <p:cNvSpPr>
            <a:spLocks noGrp="1"/>
          </p:cNvSpPr>
          <p:nvPr>
            <p:ph type="title"/>
          </p:nvPr>
        </p:nvSpPr>
        <p:spPr/>
        <p:txBody>
          <a:bodyPr/>
          <a:lstStyle/>
          <a:p>
            <a:r>
              <a:rPr lang="en-US" dirty="0"/>
              <a:t>Macro process</a:t>
            </a:r>
          </a:p>
        </p:txBody>
      </p:sp>
      <p:pic>
        <p:nvPicPr>
          <p:cNvPr id="4" name="Picture 3">
            <a:extLst>
              <a:ext uri="{FF2B5EF4-FFF2-40B4-BE49-F238E27FC236}">
                <a16:creationId xmlns:a16="http://schemas.microsoft.com/office/drawing/2014/main" id="{2337CA39-9E53-4F79-897C-CCA202CF76D2}"/>
              </a:ext>
            </a:extLst>
          </p:cNvPr>
          <p:cNvPicPr>
            <a:picLocks noChangeAspect="1"/>
          </p:cNvPicPr>
          <p:nvPr/>
        </p:nvPicPr>
        <p:blipFill>
          <a:blip r:embed="rId2"/>
          <a:stretch>
            <a:fillRect/>
          </a:stretch>
        </p:blipFill>
        <p:spPr>
          <a:xfrm>
            <a:off x="308441" y="1514208"/>
            <a:ext cx="8287907" cy="3829584"/>
          </a:xfrm>
          <a:prstGeom prst="rect">
            <a:avLst/>
          </a:prstGeom>
        </p:spPr>
      </p:pic>
      <p:pic>
        <p:nvPicPr>
          <p:cNvPr id="5" name="Picture 4">
            <a:extLst>
              <a:ext uri="{FF2B5EF4-FFF2-40B4-BE49-F238E27FC236}">
                <a16:creationId xmlns:a16="http://schemas.microsoft.com/office/drawing/2014/main" id="{8EA52356-0607-44F8-A297-51302971CD8C}"/>
              </a:ext>
            </a:extLst>
          </p:cNvPr>
          <p:cNvPicPr>
            <a:picLocks noChangeAspect="1"/>
          </p:cNvPicPr>
          <p:nvPr/>
        </p:nvPicPr>
        <p:blipFill>
          <a:blip r:embed="rId3"/>
          <a:stretch>
            <a:fillRect/>
          </a:stretch>
        </p:blipFill>
        <p:spPr>
          <a:xfrm>
            <a:off x="308441" y="5486108"/>
            <a:ext cx="5363323" cy="724001"/>
          </a:xfrm>
          <a:prstGeom prst="rect">
            <a:avLst/>
          </a:prstGeom>
        </p:spPr>
      </p:pic>
      <p:sp>
        <p:nvSpPr>
          <p:cNvPr id="6" name="Cloud 5">
            <a:extLst>
              <a:ext uri="{FF2B5EF4-FFF2-40B4-BE49-F238E27FC236}">
                <a16:creationId xmlns:a16="http://schemas.microsoft.com/office/drawing/2014/main" id="{F027F81B-EC4F-44F5-A135-D8A651BAC54B}"/>
              </a:ext>
            </a:extLst>
          </p:cNvPr>
          <p:cNvSpPr/>
          <p:nvPr/>
        </p:nvSpPr>
        <p:spPr>
          <a:xfrm>
            <a:off x="6886939" y="611217"/>
            <a:ext cx="4996620"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Original syntax – (zero! </a:t>
            </a:r>
            <a:r>
              <a:rPr lang="en-US" dirty="0" err="1"/>
              <a:t>myvar</a:t>
            </a:r>
            <a:r>
              <a:rPr lang="en-US" dirty="0"/>
              <a:t>)</a:t>
            </a:r>
          </a:p>
        </p:txBody>
      </p:sp>
      <p:cxnSp>
        <p:nvCxnSpPr>
          <p:cNvPr id="8" name="Straight Arrow Connector 7">
            <a:extLst>
              <a:ext uri="{FF2B5EF4-FFF2-40B4-BE49-F238E27FC236}">
                <a16:creationId xmlns:a16="http://schemas.microsoft.com/office/drawing/2014/main" id="{22D7890F-71D7-4157-AC9F-7522C4CEDBAC}"/>
              </a:ext>
            </a:extLst>
          </p:cNvPr>
          <p:cNvCxnSpPr/>
          <p:nvPr/>
        </p:nvCxnSpPr>
        <p:spPr>
          <a:xfrm>
            <a:off x="9363919" y="1514208"/>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Cloud 8">
            <a:extLst>
              <a:ext uri="{FF2B5EF4-FFF2-40B4-BE49-F238E27FC236}">
                <a16:creationId xmlns:a16="http://schemas.microsoft.com/office/drawing/2014/main" id="{A4BC60A6-2289-4C62-94EF-641FECAFB245}"/>
              </a:ext>
            </a:extLst>
          </p:cNvPr>
          <p:cNvSpPr/>
          <p:nvPr/>
        </p:nvSpPr>
        <p:spPr>
          <a:xfrm>
            <a:off x="6447110" y="3677209"/>
            <a:ext cx="5521108"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syntax (</a:t>
            </a:r>
            <a:r>
              <a:rPr lang="en-US" dirty="0" err="1"/>
              <a:t>setq</a:t>
            </a:r>
            <a:r>
              <a:rPr lang="en-US" dirty="0"/>
              <a:t>! </a:t>
            </a:r>
            <a:r>
              <a:rPr lang="en-US" dirty="0" err="1"/>
              <a:t>myvar</a:t>
            </a:r>
            <a:r>
              <a:rPr lang="en-US" dirty="0"/>
              <a:t> 0)</a:t>
            </a:r>
          </a:p>
        </p:txBody>
      </p:sp>
      <p:sp>
        <p:nvSpPr>
          <p:cNvPr id="10" name="Rectangle 9">
            <a:extLst>
              <a:ext uri="{FF2B5EF4-FFF2-40B4-BE49-F238E27FC236}">
                <a16:creationId xmlns:a16="http://schemas.microsoft.com/office/drawing/2014/main" id="{0D5CA5D1-22A3-4C10-84C5-D2C8DCD9B9DE}"/>
              </a:ext>
            </a:extLst>
          </p:cNvPr>
          <p:cNvSpPr/>
          <p:nvPr/>
        </p:nvSpPr>
        <p:spPr>
          <a:xfrm>
            <a:off x="7776210" y="2241167"/>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Macro (zero! lambda)</a:t>
            </a:r>
          </a:p>
        </p:txBody>
      </p:sp>
      <p:cxnSp>
        <p:nvCxnSpPr>
          <p:cNvPr id="11" name="Straight Arrow Connector 10">
            <a:extLst>
              <a:ext uri="{FF2B5EF4-FFF2-40B4-BE49-F238E27FC236}">
                <a16:creationId xmlns:a16="http://schemas.microsoft.com/office/drawing/2014/main" id="{2EDD7856-623C-4865-96B0-EFBD65C990DB}"/>
              </a:ext>
            </a:extLst>
          </p:cNvPr>
          <p:cNvCxnSpPr/>
          <p:nvPr/>
        </p:nvCxnSpPr>
        <p:spPr>
          <a:xfrm>
            <a:off x="9363918" y="302181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07F222-67B2-4AC4-96E0-F9EE2A72D932}"/>
              </a:ext>
            </a:extLst>
          </p:cNvPr>
          <p:cNvCxnSpPr/>
          <p:nvPr/>
        </p:nvCxnSpPr>
        <p:spPr>
          <a:xfrm>
            <a:off x="9363918" y="460947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F2C620-57E1-4735-AF6B-D9708027CA85}"/>
              </a:ext>
            </a:extLst>
          </p:cNvPr>
          <p:cNvSpPr/>
          <p:nvPr/>
        </p:nvSpPr>
        <p:spPr>
          <a:xfrm>
            <a:off x="7797540" y="5265151"/>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Regular execution engine</a:t>
            </a:r>
          </a:p>
        </p:txBody>
      </p:sp>
    </p:spTree>
    <p:extLst>
      <p:ext uri="{BB962C8B-B14F-4D97-AF65-F5344CB8AC3E}">
        <p14:creationId xmlns:p14="http://schemas.microsoft.com/office/powerpoint/2010/main" val="162148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73F8-E085-45E7-B74F-3F94640BEA43}"/>
              </a:ext>
            </a:extLst>
          </p:cNvPr>
          <p:cNvSpPr>
            <a:spLocks noGrp="1"/>
          </p:cNvSpPr>
          <p:nvPr>
            <p:ph type="title"/>
          </p:nvPr>
        </p:nvSpPr>
        <p:spPr/>
        <p:txBody>
          <a:bodyPr/>
          <a:lstStyle/>
          <a:p>
            <a:r>
              <a:rPr lang="en-US" dirty="0"/>
              <a:t>A few key points</a:t>
            </a:r>
          </a:p>
        </p:txBody>
      </p:sp>
      <p:sp>
        <p:nvSpPr>
          <p:cNvPr id="3" name="Content Placeholder 2">
            <a:extLst>
              <a:ext uri="{FF2B5EF4-FFF2-40B4-BE49-F238E27FC236}">
                <a16:creationId xmlns:a16="http://schemas.microsoft.com/office/drawing/2014/main" id="{23F36CED-ABC4-45DA-9A3E-CBFC303FE612}"/>
              </a:ext>
            </a:extLst>
          </p:cNvPr>
          <p:cNvSpPr>
            <a:spLocks noGrp="1"/>
          </p:cNvSpPr>
          <p:nvPr>
            <p:ph idx="1"/>
          </p:nvPr>
        </p:nvSpPr>
        <p:spPr/>
        <p:txBody>
          <a:bodyPr/>
          <a:lstStyle/>
          <a:p>
            <a:r>
              <a:rPr lang="en-US" dirty="0"/>
              <a:t>Macros are scheme functions that take in scheme code and output different scheme code</a:t>
            </a:r>
          </a:p>
          <a:p>
            <a:r>
              <a:rPr lang="en-US" dirty="0"/>
              <a:t>This input and output is in terms of “syntax objects” which can be thought of as scheme lists and symbols plus some additional metadata</a:t>
            </a:r>
          </a:p>
          <a:p>
            <a:r>
              <a:rPr lang="en-US" dirty="0"/>
              <a:t>All macro transformation occurs before any normal execution occurs</a:t>
            </a:r>
          </a:p>
          <a:p>
            <a:r>
              <a:rPr lang="en-US" dirty="0"/>
              <a:t>Because the transformation can be any arbitrary scheme function that operates on code, there are almost no limits to the power of macros.  In particular, macros can do things that functions can’t.</a:t>
            </a:r>
          </a:p>
        </p:txBody>
      </p:sp>
    </p:spTree>
    <p:extLst>
      <p:ext uri="{BB962C8B-B14F-4D97-AF65-F5344CB8AC3E}">
        <p14:creationId xmlns:p14="http://schemas.microsoft.com/office/powerpoint/2010/main" val="230664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23F-ADD2-4964-A20E-C26B4D61B538}"/>
              </a:ext>
            </a:extLst>
          </p:cNvPr>
          <p:cNvSpPr>
            <a:spLocks noGrp="1"/>
          </p:cNvSpPr>
          <p:nvPr>
            <p:ph type="title"/>
          </p:nvPr>
        </p:nvSpPr>
        <p:spPr/>
        <p:txBody>
          <a:bodyPr/>
          <a:lstStyle/>
          <a:p>
            <a:r>
              <a:rPr lang="en-US" dirty="0"/>
              <a:t>Implement BW</a:t>
            </a:r>
          </a:p>
        </p:txBody>
      </p:sp>
      <p:sp>
        <p:nvSpPr>
          <p:cNvPr id="3" name="Content Placeholder 2">
            <a:extLst>
              <a:ext uri="{FF2B5EF4-FFF2-40B4-BE49-F238E27FC236}">
                <a16:creationId xmlns:a16="http://schemas.microsoft.com/office/drawing/2014/main" id="{D72B825E-142A-4C8B-A687-61D12EF92C11}"/>
              </a:ext>
            </a:extLst>
          </p:cNvPr>
          <p:cNvSpPr>
            <a:spLocks noGrp="1"/>
          </p:cNvSpPr>
          <p:nvPr>
            <p:ph idx="1"/>
          </p:nvPr>
        </p:nvSpPr>
        <p:spPr/>
        <p:txBody>
          <a:bodyPr/>
          <a:lstStyle/>
          <a:p>
            <a:pPr marL="0" indent="0">
              <a:buNone/>
            </a:pPr>
            <a:r>
              <a:rPr lang="en-US" dirty="0"/>
              <a:t>BW lets you take a scheme function call and invoke it in reverse order</a:t>
            </a:r>
          </a:p>
          <a:p>
            <a:pPr marL="0" indent="0">
              <a:buNone/>
            </a:pPr>
            <a:r>
              <a:rPr lang="en-US" dirty="0"/>
              <a:t>(BW 1 2 +) yields 3</a:t>
            </a:r>
          </a:p>
          <a:p>
            <a:pPr marL="0" indent="0">
              <a:buNone/>
            </a:pPr>
            <a:r>
              <a:rPr lang="en-US" dirty="0"/>
              <a:t>(BW 1 2 3 list) yields (3 2 1)</a:t>
            </a:r>
          </a:p>
          <a:p>
            <a:pPr marL="0" indent="0">
              <a:buNone/>
            </a:pPr>
            <a:endParaRPr lang="en-US" dirty="0"/>
          </a:p>
          <a:p>
            <a:pPr marL="0" indent="0">
              <a:buNone/>
            </a:pPr>
            <a:r>
              <a:rPr lang="en-US" dirty="0"/>
              <a:t>Note that it does not apply recursively to subexpressions</a:t>
            </a:r>
          </a:p>
          <a:p>
            <a:pPr marL="0" indent="0">
              <a:buNone/>
            </a:pPr>
            <a:r>
              <a:rPr lang="en-US" dirty="0"/>
              <a:t>(BW (list 1 2) (list 2 3) list) yields ((2 3) (1 2))</a:t>
            </a:r>
          </a:p>
        </p:txBody>
      </p:sp>
    </p:spTree>
    <p:extLst>
      <p:ext uri="{BB962C8B-B14F-4D97-AF65-F5344CB8AC3E}">
        <p14:creationId xmlns:p14="http://schemas.microsoft.com/office/powerpoint/2010/main" val="32674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BE37-8B59-489C-BCCB-EA9FCA294F3A}"/>
              </a:ext>
            </a:extLst>
          </p:cNvPr>
          <p:cNvSpPr>
            <a:spLocks noGrp="1"/>
          </p:cNvSpPr>
          <p:nvPr>
            <p:ph type="title"/>
          </p:nvPr>
        </p:nvSpPr>
        <p:spPr/>
        <p:txBody>
          <a:bodyPr/>
          <a:lstStyle/>
          <a:p>
            <a:r>
              <a:rPr lang="en-US" dirty="0"/>
              <a:t>Concise macros</a:t>
            </a:r>
          </a:p>
        </p:txBody>
      </p:sp>
      <p:sp>
        <p:nvSpPr>
          <p:cNvPr id="3" name="Content Placeholder 2">
            <a:extLst>
              <a:ext uri="{FF2B5EF4-FFF2-40B4-BE49-F238E27FC236}">
                <a16:creationId xmlns:a16="http://schemas.microsoft.com/office/drawing/2014/main" id="{FF686F5D-AC7E-4DFD-BCF9-84B7B45EAFA5}"/>
              </a:ext>
            </a:extLst>
          </p:cNvPr>
          <p:cNvSpPr>
            <a:spLocks noGrp="1"/>
          </p:cNvSpPr>
          <p:nvPr>
            <p:ph idx="1"/>
          </p:nvPr>
        </p:nvSpPr>
        <p:spPr>
          <a:xfrm>
            <a:off x="838200" y="1443661"/>
            <a:ext cx="10515600" cy="1473160"/>
          </a:xfrm>
        </p:spPr>
        <p:txBody>
          <a:bodyPr/>
          <a:lstStyle/>
          <a:p>
            <a:pPr marL="0" indent="0">
              <a:buNone/>
            </a:pPr>
            <a:r>
              <a:rPr lang="en-US" dirty="0"/>
              <a:t>Though macros as syntax functions is powerful, it can get </a:t>
            </a:r>
            <a:r>
              <a:rPr lang="en-US" dirty="0" err="1"/>
              <a:t>kinda</a:t>
            </a:r>
            <a:r>
              <a:rPr lang="en-US" dirty="0"/>
              <a:t> verbose for most purposes.  Racket has several more concise variants.  I’m </a:t>
            </a:r>
            <a:r>
              <a:rPr lang="en-US" dirty="0" err="1"/>
              <a:t>gonna</a:t>
            </a:r>
            <a:r>
              <a:rPr lang="en-US" dirty="0"/>
              <a:t> teach the syntax case form</a:t>
            </a:r>
          </a:p>
        </p:txBody>
      </p:sp>
      <p:pic>
        <p:nvPicPr>
          <p:cNvPr id="5" name="Picture 4">
            <a:extLst>
              <a:ext uri="{FF2B5EF4-FFF2-40B4-BE49-F238E27FC236}">
                <a16:creationId xmlns:a16="http://schemas.microsoft.com/office/drawing/2014/main" id="{6641FA4B-8DDD-4721-A70A-E6C0B70C17F9}"/>
              </a:ext>
            </a:extLst>
          </p:cNvPr>
          <p:cNvPicPr>
            <a:picLocks noChangeAspect="1"/>
          </p:cNvPicPr>
          <p:nvPr/>
        </p:nvPicPr>
        <p:blipFill>
          <a:blip r:embed="rId2"/>
          <a:stretch>
            <a:fillRect/>
          </a:stretch>
        </p:blipFill>
        <p:spPr>
          <a:xfrm>
            <a:off x="838200" y="2916821"/>
            <a:ext cx="4682924" cy="3270412"/>
          </a:xfrm>
          <a:prstGeom prst="rect">
            <a:avLst/>
          </a:prstGeom>
        </p:spPr>
      </p:pic>
      <p:sp>
        <p:nvSpPr>
          <p:cNvPr id="6" name="Rectangle 5">
            <a:extLst>
              <a:ext uri="{FF2B5EF4-FFF2-40B4-BE49-F238E27FC236}">
                <a16:creationId xmlns:a16="http://schemas.microsoft.com/office/drawing/2014/main" id="{B81D9435-06B8-4FF5-BA12-C38EFABF7206}"/>
              </a:ext>
            </a:extLst>
          </p:cNvPr>
          <p:cNvSpPr/>
          <p:nvPr/>
        </p:nvSpPr>
        <p:spPr>
          <a:xfrm>
            <a:off x="678085" y="6112562"/>
            <a:ext cx="10296645" cy="523220"/>
          </a:xfrm>
          <a:prstGeom prst="rect">
            <a:avLst/>
          </a:prstGeom>
        </p:spPr>
        <p:txBody>
          <a:bodyPr wrap="square">
            <a:spAutoFit/>
          </a:bodyPr>
          <a:lstStyle/>
          <a:p>
            <a:r>
              <a:rPr lang="en-US" sz="2800" dirty="0"/>
              <a:t>Do the classic if exercises</a:t>
            </a:r>
          </a:p>
        </p:txBody>
      </p:sp>
    </p:spTree>
    <p:extLst>
      <p:ext uri="{BB962C8B-B14F-4D97-AF65-F5344CB8AC3E}">
        <p14:creationId xmlns:p14="http://schemas.microsoft.com/office/powerpoint/2010/main" val="274992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649-3458-467E-A749-B1961712353B}"/>
              </a:ext>
            </a:extLst>
          </p:cNvPr>
          <p:cNvSpPr>
            <a:spLocks noGrp="1"/>
          </p:cNvSpPr>
          <p:nvPr>
            <p:ph type="title"/>
          </p:nvPr>
        </p:nvSpPr>
        <p:spPr/>
        <p:txBody>
          <a:bodyPr/>
          <a:lstStyle/>
          <a:p>
            <a:r>
              <a:rPr lang="en-US" dirty="0"/>
              <a:t>Concise macro Ellipsis</a:t>
            </a:r>
          </a:p>
        </p:txBody>
      </p:sp>
      <p:sp>
        <p:nvSpPr>
          <p:cNvPr id="3" name="Content Placeholder 2">
            <a:extLst>
              <a:ext uri="{FF2B5EF4-FFF2-40B4-BE49-F238E27FC236}">
                <a16:creationId xmlns:a16="http://schemas.microsoft.com/office/drawing/2014/main" id="{55D3C2D9-5C6D-41C6-9C2D-704AB132C56E}"/>
              </a:ext>
            </a:extLst>
          </p:cNvPr>
          <p:cNvSpPr>
            <a:spLocks noGrp="1"/>
          </p:cNvSpPr>
          <p:nvPr>
            <p:ph idx="1"/>
          </p:nvPr>
        </p:nvSpPr>
        <p:spPr>
          <a:xfrm>
            <a:off x="838201" y="1478385"/>
            <a:ext cx="10515600" cy="1137494"/>
          </a:xfrm>
        </p:spPr>
        <p:txBody>
          <a:bodyPr/>
          <a:lstStyle/>
          <a:p>
            <a:pPr marL="0" indent="0">
              <a:buNone/>
            </a:pPr>
            <a:r>
              <a:rPr lang="en-US" dirty="0"/>
              <a:t>Means the previous pattern 0 to any number of times.  Must be matched by an ellipsis in the result template</a:t>
            </a:r>
          </a:p>
        </p:txBody>
      </p:sp>
      <p:sp>
        <p:nvSpPr>
          <p:cNvPr id="4" name="Rectangle 3">
            <a:extLst>
              <a:ext uri="{FF2B5EF4-FFF2-40B4-BE49-F238E27FC236}">
                <a16:creationId xmlns:a16="http://schemas.microsoft.com/office/drawing/2014/main" id="{D706BF84-4349-4700-B4D4-D1BF6899D33A}"/>
              </a:ext>
            </a:extLst>
          </p:cNvPr>
          <p:cNvSpPr/>
          <p:nvPr/>
        </p:nvSpPr>
        <p:spPr>
          <a:xfrm>
            <a:off x="838199" y="2441004"/>
            <a:ext cx="10296645" cy="1384995"/>
          </a:xfrm>
          <a:prstGeom prst="rect">
            <a:avLst/>
          </a:prstGeom>
        </p:spPr>
        <p:txBody>
          <a:bodyPr wrap="square">
            <a:spAutoFit/>
          </a:bodyPr>
          <a:lstStyle/>
          <a:p>
            <a:r>
              <a:rPr lang="en-US" sz="2800" dirty="0">
                <a:latin typeface="Consolas" panose="020B0609020204030204" pitchFamily="49" charset="0"/>
              </a:rPr>
              <a:t>(define-syntax (</a:t>
            </a:r>
            <a:r>
              <a:rPr lang="en-US" sz="2800" dirty="0" err="1">
                <a:latin typeface="Consolas" panose="020B0609020204030204" pitchFamily="49" charset="0"/>
              </a:rPr>
              <a:t>dupsyms</a:t>
            </a:r>
            <a:r>
              <a:rPr lang="en-US" sz="2800" dirty="0">
                <a:latin typeface="Consolas" panose="020B0609020204030204" pitchFamily="49" charset="0"/>
              </a:rPr>
              <a:t> </a:t>
            </a:r>
            <a:r>
              <a:rPr lang="en-US" sz="2800" dirty="0" err="1">
                <a:latin typeface="Consolas" panose="020B0609020204030204" pitchFamily="49" charset="0"/>
              </a:rPr>
              <a:t>stx</a:t>
            </a:r>
            <a:r>
              <a:rPr lang="en-US" sz="2800" dirty="0">
                <a:latin typeface="Consolas" panose="020B0609020204030204" pitchFamily="49" charset="0"/>
              </a:rPr>
              <a:t>)</a:t>
            </a:r>
          </a:p>
          <a:p>
            <a:r>
              <a:rPr lang="en-US" sz="2800" dirty="0">
                <a:latin typeface="Consolas" panose="020B0609020204030204" pitchFamily="49" charset="0"/>
              </a:rPr>
              <a:t>  (syntax-case </a:t>
            </a:r>
            <a:r>
              <a:rPr lang="en-US" sz="2800" dirty="0" err="1">
                <a:latin typeface="Consolas" panose="020B0609020204030204" pitchFamily="49" charset="0"/>
              </a:rPr>
              <a:t>stx</a:t>
            </a:r>
            <a:r>
              <a:rPr lang="en-US" sz="2800" dirty="0">
                <a:latin typeface="Consolas" panose="020B0609020204030204" pitchFamily="49" charset="0"/>
              </a:rPr>
              <a:t> ()</a:t>
            </a:r>
          </a:p>
          <a:p>
            <a:r>
              <a:rPr lang="en-US" sz="2800" dirty="0">
                <a:latin typeface="Consolas" panose="020B0609020204030204" pitchFamily="49" charset="0"/>
              </a:rPr>
              <a:t>    [(_ </a:t>
            </a:r>
            <a:r>
              <a:rPr lang="en-US" sz="2800" dirty="0" err="1">
                <a:latin typeface="Consolas" panose="020B0609020204030204" pitchFamily="49" charset="0"/>
              </a:rPr>
              <a:t>sym</a:t>
            </a:r>
            <a:r>
              <a:rPr lang="en-US" sz="2800" dirty="0">
                <a:latin typeface="Consolas" panose="020B0609020204030204" pitchFamily="49" charset="0"/>
              </a:rPr>
              <a:t> ...) #'(quote (( </a:t>
            </a:r>
            <a:r>
              <a:rPr lang="en-US" sz="2800" dirty="0" err="1">
                <a:latin typeface="Consolas" panose="020B0609020204030204" pitchFamily="49" charset="0"/>
              </a:rPr>
              <a:t>sym</a:t>
            </a:r>
            <a:r>
              <a:rPr lang="en-US" sz="2800" dirty="0">
                <a:latin typeface="Consolas" panose="020B0609020204030204" pitchFamily="49" charset="0"/>
              </a:rPr>
              <a:t> . </a:t>
            </a:r>
            <a:r>
              <a:rPr lang="en-US" sz="2800" dirty="0" err="1">
                <a:latin typeface="Consolas" panose="020B0609020204030204" pitchFamily="49" charset="0"/>
              </a:rPr>
              <a:t>sym</a:t>
            </a:r>
            <a:r>
              <a:rPr lang="en-US" sz="2800" dirty="0">
                <a:latin typeface="Consolas" panose="020B0609020204030204" pitchFamily="49" charset="0"/>
              </a:rPr>
              <a:t> ) ...))]))</a:t>
            </a:r>
          </a:p>
        </p:txBody>
      </p:sp>
      <p:pic>
        <p:nvPicPr>
          <p:cNvPr id="5" name="Picture 4">
            <a:extLst>
              <a:ext uri="{FF2B5EF4-FFF2-40B4-BE49-F238E27FC236}">
                <a16:creationId xmlns:a16="http://schemas.microsoft.com/office/drawing/2014/main" id="{9148E58F-0D21-4AEF-B540-E06CE37023CC}"/>
              </a:ext>
            </a:extLst>
          </p:cNvPr>
          <p:cNvPicPr>
            <a:picLocks noChangeAspect="1"/>
          </p:cNvPicPr>
          <p:nvPr/>
        </p:nvPicPr>
        <p:blipFill>
          <a:blip r:embed="rId2"/>
          <a:stretch>
            <a:fillRect/>
          </a:stretch>
        </p:blipFill>
        <p:spPr>
          <a:xfrm>
            <a:off x="838199" y="4245901"/>
            <a:ext cx="7596153" cy="1137494"/>
          </a:xfrm>
          <a:prstGeom prst="rect">
            <a:avLst/>
          </a:prstGeom>
        </p:spPr>
      </p:pic>
      <p:sp>
        <p:nvSpPr>
          <p:cNvPr id="6" name="Rectangle 5">
            <a:extLst>
              <a:ext uri="{FF2B5EF4-FFF2-40B4-BE49-F238E27FC236}">
                <a16:creationId xmlns:a16="http://schemas.microsoft.com/office/drawing/2014/main" id="{39BDB9FD-EDD2-405C-9B5F-3695416C98E9}"/>
              </a:ext>
            </a:extLst>
          </p:cNvPr>
          <p:cNvSpPr/>
          <p:nvPr/>
        </p:nvSpPr>
        <p:spPr>
          <a:xfrm>
            <a:off x="689660" y="5766030"/>
            <a:ext cx="10296645" cy="523220"/>
          </a:xfrm>
          <a:prstGeom prst="rect">
            <a:avLst/>
          </a:prstGeom>
        </p:spPr>
        <p:txBody>
          <a:bodyPr wrap="square">
            <a:spAutoFit/>
          </a:bodyPr>
          <a:lstStyle/>
          <a:p>
            <a:r>
              <a:rPr lang="en-US" sz="2800" dirty="0"/>
              <a:t>Do the </a:t>
            </a:r>
            <a:r>
              <a:rPr lang="en-US" sz="2800" dirty="0" err="1"/>
              <a:t>mywhen</a:t>
            </a:r>
            <a:r>
              <a:rPr lang="en-US" sz="2800" dirty="0"/>
              <a:t> and </a:t>
            </a:r>
            <a:r>
              <a:rPr lang="en-US" sz="2800" dirty="0" err="1"/>
              <a:t>topairs</a:t>
            </a:r>
            <a:r>
              <a:rPr lang="en-US" sz="2800" dirty="0"/>
              <a:t> exercises</a:t>
            </a:r>
          </a:p>
        </p:txBody>
      </p:sp>
    </p:spTree>
    <p:extLst>
      <p:ext uri="{BB962C8B-B14F-4D97-AF65-F5344CB8AC3E}">
        <p14:creationId xmlns:p14="http://schemas.microsoft.com/office/powerpoint/2010/main" val="251469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77BE-A58F-4BF8-BB35-E57044B12E2E}"/>
              </a:ext>
            </a:extLst>
          </p:cNvPr>
          <p:cNvSpPr>
            <a:spLocks noGrp="1"/>
          </p:cNvSpPr>
          <p:nvPr>
            <p:ph type="title"/>
          </p:nvPr>
        </p:nvSpPr>
        <p:spPr/>
        <p:txBody>
          <a:bodyPr/>
          <a:lstStyle/>
          <a:p>
            <a:r>
              <a:rPr lang="en-US" dirty="0"/>
              <a:t>Recursive macros</a:t>
            </a:r>
          </a:p>
        </p:txBody>
      </p:sp>
      <p:sp>
        <p:nvSpPr>
          <p:cNvPr id="3" name="Content Placeholder 2">
            <a:extLst>
              <a:ext uri="{FF2B5EF4-FFF2-40B4-BE49-F238E27FC236}">
                <a16:creationId xmlns:a16="http://schemas.microsoft.com/office/drawing/2014/main" id="{9E4C13BC-81F6-4E1A-B38F-9DC1E17C3764}"/>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US" dirty="0"/>
              <a:t>Macros can expand to other macros</a:t>
            </a:r>
          </a:p>
        </p:txBody>
      </p:sp>
      <p:pic>
        <p:nvPicPr>
          <p:cNvPr id="4" name="Picture 3">
            <a:extLst>
              <a:ext uri="{FF2B5EF4-FFF2-40B4-BE49-F238E27FC236}">
                <a16:creationId xmlns:a16="http://schemas.microsoft.com/office/drawing/2014/main" id="{2B8511D1-B130-4455-9661-ECB75AB08D90}"/>
              </a:ext>
            </a:extLst>
          </p:cNvPr>
          <p:cNvPicPr>
            <a:picLocks noChangeAspect="1"/>
          </p:cNvPicPr>
          <p:nvPr/>
        </p:nvPicPr>
        <p:blipFill>
          <a:blip r:embed="rId2"/>
          <a:stretch>
            <a:fillRect/>
          </a:stretch>
        </p:blipFill>
        <p:spPr>
          <a:xfrm>
            <a:off x="838200" y="2718214"/>
            <a:ext cx="4682924" cy="3270412"/>
          </a:xfrm>
          <a:prstGeom prst="rect">
            <a:avLst/>
          </a:prstGeom>
        </p:spPr>
      </p:pic>
      <p:sp>
        <p:nvSpPr>
          <p:cNvPr id="5" name="Arrow: Right 4">
            <a:extLst>
              <a:ext uri="{FF2B5EF4-FFF2-40B4-BE49-F238E27FC236}">
                <a16:creationId xmlns:a16="http://schemas.microsoft.com/office/drawing/2014/main" id="{F720756E-D902-4679-9EE3-ECFBBA874F4A}"/>
              </a:ext>
            </a:extLst>
          </p:cNvPr>
          <p:cNvSpPr/>
          <p:nvPr/>
        </p:nvSpPr>
        <p:spPr>
          <a:xfrm rot="10800000">
            <a:off x="4628495" y="3773714"/>
            <a:ext cx="1785257" cy="33382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027BA8-6560-42BD-8A31-9B02AA02AC11}"/>
              </a:ext>
            </a:extLst>
          </p:cNvPr>
          <p:cNvSpPr txBox="1"/>
          <p:nvPr/>
        </p:nvSpPr>
        <p:spPr>
          <a:xfrm>
            <a:off x="7407728" y="3509172"/>
            <a:ext cx="3782785" cy="1815882"/>
          </a:xfrm>
          <a:prstGeom prst="rect">
            <a:avLst/>
          </a:prstGeom>
          <a:noFill/>
        </p:spPr>
        <p:txBody>
          <a:bodyPr wrap="square" rtlCol="0">
            <a:spAutoFit/>
          </a:bodyPr>
          <a:lstStyle/>
          <a:p>
            <a:r>
              <a:rPr lang="en-US" sz="2800" dirty="0"/>
              <a:t>But they can also extend to the same macro.</a:t>
            </a:r>
          </a:p>
          <a:p>
            <a:endParaRPr lang="en-US" sz="2800" dirty="0"/>
          </a:p>
          <a:p>
            <a:r>
              <a:rPr lang="en-US" sz="2800" dirty="0"/>
              <a:t>Let’s implement </a:t>
            </a:r>
            <a:r>
              <a:rPr lang="en-US" sz="2800" dirty="0" err="1"/>
              <a:t>myand</a:t>
            </a:r>
            <a:r>
              <a:rPr lang="en-US" sz="2800" dirty="0"/>
              <a:t>.</a:t>
            </a:r>
          </a:p>
        </p:txBody>
      </p:sp>
    </p:spTree>
    <p:extLst>
      <p:ext uri="{BB962C8B-B14F-4D97-AF65-F5344CB8AC3E}">
        <p14:creationId xmlns:p14="http://schemas.microsoft.com/office/powerpoint/2010/main" val="33235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44DE-13D2-47BB-B5EF-DD6724321C73}"/>
              </a:ext>
            </a:extLst>
          </p:cNvPr>
          <p:cNvSpPr>
            <a:spLocks noGrp="1"/>
          </p:cNvSpPr>
          <p:nvPr>
            <p:ph type="title"/>
          </p:nvPr>
        </p:nvSpPr>
        <p:spPr/>
        <p:txBody>
          <a:bodyPr/>
          <a:lstStyle/>
          <a:p>
            <a:r>
              <a:rPr lang="en-US" dirty="0"/>
              <a:t>Limitations of Macros</a:t>
            </a:r>
          </a:p>
        </p:txBody>
      </p:sp>
      <p:sp>
        <p:nvSpPr>
          <p:cNvPr id="3" name="Content Placeholder 2">
            <a:extLst>
              <a:ext uri="{FF2B5EF4-FFF2-40B4-BE49-F238E27FC236}">
                <a16:creationId xmlns:a16="http://schemas.microsoft.com/office/drawing/2014/main" id="{30FEB9FF-26BB-4155-8955-9F39A4E15121}"/>
              </a:ext>
            </a:extLst>
          </p:cNvPr>
          <p:cNvSpPr>
            <a:spLocks noGrp="1"/>
          </p:cNvSpPr>
          <p:nvPr>
            <p:ph idx="1"/>
          </p:nvPr>
        </p:nvSpPr>
        <p:spPr/>
        <p:txBody>
          <a:bodyPr>
            <a:normAutofit fontScale="92500" lnSpcReduction="20000"/>
          </a:bodyPr>
          <a:lstStyle/>
          <a:p>
            <a:pPr marL="0" indent="0">
              <a:buNone/>
            </a:pPr>
            <a:r>
              <a:rPr lang="en-US" dirty="0"/>
              <a:t>(repeat </a:t>
            </a:r>
            <a:r>
              <a:rPr lang="en-US" dirty="0" err="1"/>
              <a:t>someNumExp</a:t>
            </a:r>
            <a:r>
              <a:rPr lang="en-US" dirty="0"/>
              <a:t> </a:t>
            </a:r>
            <a:r>
              <a:rPr lang="en-US" dirty="0" err="1"/>
              <a:t>someExpressionToRepeat</a:t>
            </a:r>
            <a:r>
              <a:rPr lang="en-US" dirty="0"/>
              <a:t>)</a:t>
            </a:r>
          </a:p>
          <a:p>
            <a:pPr marL="0" indent="0">
              <a:buNone/>
            </a:pPr>
            <a:endParaRPr lang="en-US" dirty="0"/>
          </a:p>
          <a:p>
            <a:pPr marL="0" indent="0">
              <a:buNone/>
            </a:pPr>
            <a:r>
              <a:rPr lang="en-US" dirty="0"/>
              <a:t>e.g. (repeat 3 (display “prints 3 times”))</a:t>
            </a:r>
          </a:p>
          <a:p>
            <a:pPr marL="0" indent="0">
              <a:buNone/>
            </a:pPr>
            <a:endParaRPr lang="en-US" dirty="0"/>
          </a:p>
          <a:p>
            <a:pPr marL="0" indent="0">
              <a:buNone/>
            </a:pPr>
            <a:r>
              <a:rPr lang="en-US" dirty="0"/>
              <a:t>You might be inclined to try and expand this into</a:t>
            </a:r>
          </a:p>
          <a:p>
            <a:pPr marL="0" indent="0">
              <a:buNone/>
            </a:pPr>
            <a:endParaRPr lang="en-US" dirty="0"/>
          </a:p>
          <a:p>
            <a:pPr marL="0" indent="0">
              <a:buNone/>
            </a:pPr>
            <a:r>
              <a:rPr lang="en-US" dirty="0"/>
              <a:t>(begin (display “prints 3 times’) (display “prints 3 times’) (display “prints 3 times’))</a:t>
            </a:r>
          </a:p>
          <a:p>
            <a:pPr marL="0" indent="0">
              <a:buNone/>
            </a:pPr>
            <a:endParaRPr lang="en-US" dirty="0"/>
          </a:p>
          <a:p>
            <a:pPr marL="0" indent="0">
              <a:buNone/>
            </a:pPr>
            <a:r>
              <a:rPr lang="en-US" dirty="0"/>
              <a:t>But this is not a viable approach.  Why?  Hint: consider if </a:t>
            </a:r>
            <a:r>
              <a:rPr lang="en-US" dirty="0" err="1"/>
              <a:t>someNumExpression</a:t>
            </a:r>
            <a:r>
              <a:rPr lang="en-US" dirty="0"/>
              <a:t> was something like (+ a b).  </a:t>
            </a:r>
          </a:p>
        </p:txBody>
      </p:sp>
    </p:spTree>
    <p:extLst>
      <p:ext uri="{BB962C8B-B14F-4D97-AF65-F5344CB8AC3E}">
        <p14:creationId xmlns:p14="http://schemas.microsoft.com/office/powerpoint/2010/main" val="74858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f5b6d61-0e5f-41fd-8596-a1256f5a83b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CE426D428CEF499B332ADC3ADB3636" ma:contentTypeVersion="15" ma:contentTypeDescription="Create a new document." ma:contentTypeScope="" ma:versionID="33e6dfaf1a47dca333a7629626a3e18d">
  <xsd:schema xmlns:xsd="http://www.w3.org/2001/XMLSchema" xmlns:xs="http://www.w3.org/2001/XMLSchema" xmlns:p="http://schemas.microsoft.com/office/2006/metadata/properties" xmlns:ns3="5f5b6d61-0e5f-41fd-8596-a1256f5a83b0" xmlns:ns4="f0b9717a-2b57-40f9-a089-7ad30d640f15" targetNamespace="http://schemas.microsoft.com/office/2006/metadata/properties" ma:root="true" ma:fieldsID="9fc19125a57afee62d33e895960898df" ns3:_="" ns4:_="">
    <xsd:import namespace="5f5b6d61-0e5f-41fd-8596-a1256f5a83b0"/>
    <xsd:import namespace="f0b9717a-2b57-40f9-a089-7ad30d640f15"/>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b6d61-0e5f-41fd-8596-a1256f5a83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b9717a-2b57-40f9-a089-7ad30d640f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CE19FC-1E3B-4385-B561-A70641DD138F}">
  <ds:schemaRefs>
    <ds:schemaRef ds:uri="http://purl.org/dc/terms/"/>
    <ds:schemaRef ds:uri="5f5b6d61-0e5f-41fd-8596-a1256f5a83b0"/>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schemas.microsoft.com/office/infopath/2007/PartnerControls"/>
    <ds:schemaRef ds:uri="f0b9717a-2b57-40f9-a089-7ad30d640f15"/>
    <ds:schemaRef ds:uri="http://schemas.microsoft.com/office/2006/metadata/properties"/>
  </ds:schemaRefs>
</ds:datastoreItem>
</file>

<file path=customXml/itemProps2.xml><?xml version="1.0" encoding="utf-8"?>
<ds:datastoreItem xmlns:ds="http://schemas.openxmlformats.org/officeDocument/2006/customXml" ds:itemID="{DED2AA64-D6BF-4C96-81D2-BFD4DD655D27}">
  <ds:schemaRefs>
    <ds:schemaRef ds:uri="http://schemas.microsoft.com/sharepoint/v3/contenttype/forms"/>
  </ds:schemaRefs>
</ds:datastoreItem>
</file>

<file path=customXml/itemProps3.xml><?xml version="1.0" encoding="utf-8"?>
<ds:datastoreItem xmlns:ds="http://schemas.openxmlformats.org/officeDocument/2006/customXml" ds:itemID="{FCA7BE3D-DDE7-44AB-88B9-62FBB530F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b6d61-0e5f-41fd-8596-a1256f5a83b0"/>
    <ds:schemaRef ds:uri="f0b9717a-2b57-40f9-a089-7ad30d640f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489</TotalTime>
  <Words>466</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Macros</vt:lpstr>
      <vt:lpstr>PowerPoint Presentation</vt:lpstr>
      <vt:lpstr>Macro process</vt:lpstr>
      <vt:lpstr>A few key points</vt:lpstr>
      <vt:lpstr>Implement BW</vt:lpstr>
      <vt:lpstr>Concise macros</vt:lpstr>
      <vt:lpstr>Concise macro Ellipsis</vt:lpstr>
      <vt:lpstr>Recursive macros</vt:lpstr>
      <vt:lpstr>Limitations of Macros</vt:lpstr>
      <vt:lpstr>Macros have edge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Hewner, Mike</dc:creator>
  <cp:lastModifiedBy>Hewner, Mike</cp:lastModifiedBy>
  <cp:revision>9</cp:revision>
  <dcterms:created xsi:type="dcterms:W3CDTF">2023-06-08T17:59:52Z</dcterms:created>
  <dcterms:modified xsi:type="dcterms:W3CDTF">2024-10-08T13:58:18Z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0x01010059CE426D428CEF499B332ADC3ADB3636</vt:lpwstr>
  </property>
</Properties>
</file>