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3A4137-9A4A-4C26-BB89-E50CDB793210}" v="3" dt="2023-02-13T16:15:00.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59" d="100"/>
          <a:sy n="159" d="100"/>
        </p:scale>
        <p:origin x="180"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416766A8-B8B6-4097-89A9-FC77923FB253}"/>
    <pc:docChg chg="modSld">
      <pc:chgData name="Hewner, Mike" userId="7f3f83dd-6dfb-4127-a87f-c1714bd4fac9" providerId="ADAL" clId="{416766A8-B8B6-4097-89A9-FC77923FB253}" dt="2022-11-04T15:23:11.460" v="24" actId="20577"/>
      <pc:docMkLst>
        <pc:docMk/>
      </pc:docMkLst>
      <pc:sldChg chg="modSp mod">
        <pc:chgData name="Hewner, Mike" userId="7f3f83dd-6dfb-4127-a87f-c1714bd4fac9" providerId="ADAL" clId="{416766A8-B8B6-4097-89A9-FC77923FB253}" dt="2022-11-04T14:19:07.291" v="1" actId="20577"/>
        <pc:sldMkLst>
          <pc:docMk/>
          <pc:sldMk cId="2290264448" sldId="260"/>
        </pc:sldMkLst>
        <pc:graphicFrameChg chg="modGraphic">
          <ac:chgData name="Hewner, Mike" userId="7f3f83dd-6dfb-4127-a87f-c1714bd4fac9" providerId="ADAL" clId="{416766A8-B8B6-4097-89A9-FC77923FB253}" dt="2022-11-04T14:19:07.291" v="1" actId="20577"/>
          <ac:graphicFrameMkLst>
            <pc:docMk/>
            <pc:sldMk cId="2290264448" sldId="260"/>
            <ac:graphicFrameMk id="7" creationId="{2499AC18-64A6-1B10-D600-EA2124C6CA0E}"/>
          </ac:graphicFrameMkLst>
        </pc:graphicFrameChg>
      </pc:sldChg>
      <pc:sldChg chg="modSp mod">
        <pc:chgData name="Hewner, Mike" userId="7f3f83dd-6dfb-4127-a87f-c1714bd4fac9" providerId="ADAL" clId="{416766A8-B8B6-4097-89A9-FC77923FB253}" dt="2022-11-04T15:20:15.765" v="15" actId="13926"/>
        <pc:sldMkLst>
          <pc:docMk/>
          <pc:sldMk cId="1124264190" sldId="264"/>
        </pc:sldMkLst>
        <pc:graphicFrameChg chg="modGraphic">
          <ac:chgData name="Hewner, Mike" userId="7f3f83dd-6dfb-4127-a87f-c1714bd4fac9" providerId="ADAL" clId="{416766A8-B8B6-4097-89A9-FC77923FB253}" dt="2022-11-04T15:20:15.765" v="15" actId="13926"/>
          <ac:graphicFrameMkLst>
            <pc:docMk/>
            <pc:sldMk cId="1124264190" sldId="264"/>
            <ac:graphicFrameMk id="5" creationId="{EB12422E-7D07-ABE2-7B68-B6B1231DAB1E}"/>
          </ac:graphicFrameMkLst>
        </pc:graphicFrameChg>
      </pc:sldChg>
      <pc:sldChg chg="modSp mod">
        <pc:chgData name="Hewner, Mike" userId="7f3f83dd-6dfb-4127-a87f-c1714bd4fac9" providerId="ADAL" clId="{416766A8-B8B6-4097-89A9-FC77923FB253}" dt="2022-11-04T15:20:27.177" v="21" actId="20577"/>
        <pc:sldMkLst>
          <pc:docMk/>
          <pc:sldMk cId="2261567778" sldId="265"/>
        </pc:sldMkLst>
        <pc:graphicFrameChg chg="modGraphic">
          <ac:chgData name="Hewner, Mike" userId="7f3f83dd-6dfb-4127-a87f-c1714bd4fac9" providerId="ADAL" clId="{416766A8-B8B6-4097-89A9-FC77923FB253}" dt="2022-11-04T15:20:27.177" v="21" actId="20577"/>
          <ac:graphicFrameMkLst>
            <pc:docMk/>
            <pc:sldMk cId="2261567778" sldId="265"/>
            <ac:graphicFrameMk id="5" creationId="{EB12422E-7D07-ABE2-7B68-B6B1231DAB1E}"/>
          </ac:graphicFrameMkLst>
        </pc:graphicFrameChg>
      </pc:sldChg>
      <pc:sldChg chg="modSp mod">
        <pc:chgData name="Hewner, Mike" userId="7f3f83dd-6dfb-4127-a87f-c1714bd4fac9" providerId="ADAL" clId="{416766A8-B8B6-4097-89A9-FC77923FB253}" dt="2022-11-04T15:23:11.460" v="24" actId="20577"/>
        <pc:sldMkLst>
          <pc:docMk/>
          <pc:sldMk cId="1613156234" sldId="266"/>
        </pc:sldMkLst>
        <pc:graphicFrameChg chg="modGraphic">
          <ac:chgData name="Hewner, Mike" userId="7f3f83dd-6dfb-4127-a87f-c1714bd4fac9" providerId="ADAL" clId="{416766A8-B8B6-4097-89A9-FC77923FB253}" dt="2022-11-04T15:23:11.460" v="24" actId="20577"/>
          <ac:graphicFrameMkLst>
            <pc:docMk/>
            <pc:sldMk cId="1613156234" sldId="266"/>
            <ac:graphicFrameMk id="5" creationId="{EB12422E-7D07-ABE2-7B68-B6B1231DAB1E}"/>
          </ac:graphicFrameMkLst>
        </pc:graphicFrameChg>
      </pc:sldChg>
    </pc:docChg>
  </pc:docChgLst>
  <pc:docChgLst>
    <pc:chgData name="Hewner, Mike" userId="7f3f83dd-6dfb-4127-a87f-c1714bd4fac9" providerId="ADAL" clId="{7E3A4137-9A4A-4C26-BB89-E50CDB793210}"/>
    <pc:docChg chg="custSel modSld">
      <pc:chgData name="Hewner, Mike" userId="7f3f83dd-6dfb-4127-a87f-c1714bd4fac9" providerId="ADAL" clId="{7E3A4137-9A4A-4C26-BB89-E50CDB793210}" dt="2023-02-13T16:22:23.441" v="546" actId="20577"/>
      <pc:docMkLst>
        <pc:docMk/>
      </pc:docMkLst>
      <pc:sldChg chg="addSp delSp modSp mod">
        <pc:chgData name="Hewner, Mike" userId="7f3f83dd-6dfb-4127-a87f-c1714bd4fac9" providerId="ADAL" clId="{7E3A4137-9A4A-4C26-BB89-E50CDB793210}" dt="2023-02-13T16:17:46.368" v="162" actId="113"/>
        <pc:sldMkLst>
          <pc:docMk/>
          <pc:sldMk cId="1080743592" sldId="268"/>
        </pc:sldMkLst>
        <pc:spChg chg="mod">
          <ac:chgData name="Hewner, Mike" userId="7f3f83dd-6dfb-4127-a87f-c1714bd4fac9" providerId="ADAL" clId="{7E3A4137-9A4A-4C26-BB89-E50CDB793210}" dt="2023-02-13T16:11:46.828" v="52" actId="14100"/>
          <ac:spMkLst>
            <pc:docMk/>
            <pc:sldMk cId="1080743592" sldId="268"/>
            <ac:spMk id="2" creationId="{E864F236-8C2E-3A2D-94C7-059C676E010D}"/>
          </ac:spMkLst>
        </pc:spChg>
        <pc:spChg chg="mod">
          <ac:chgData name="Hewner, Mike" userId="7f3f83dd-6dfb-4127-a87f-c1714bd4fac9" providerId="ADAL" clId="{7E3A4137-9A4A-4C26-BB89-E50CDB793210}" dt="2023-02-13T16:17:46.368" v="162" actId="113"/>
          <ac:spMkLst>
            <pc:docMk/>
            <pc:sldMk cId="1080743592" sldId="268"/>
            <ac:spMk id="3" creationId="{BECA4197-2848-2EB6-82C1-F0861F2CAF7C}"/>
          </ac:spMkLst>
        </pc:spChg>
        <pc:graphicFrameChg chg="add del mod">
          <ac:chgData name="Hewner, Mike" userId="7f3f83dd-6dfb-4127-a87f-c1714bd4fac9" providerId="ADAL" clId="{7E3A4137-9A4A-4C26-BB89-E50CDB793210}" dt="2023-02-13T16:14:50.587" v="57"/>
          <ac:graphicFrameMkLst>
            <pc:docMk/>
            <pc:sldMk cId="1080743592" sldId="268"/>
            <ac:graphicFrameMk id="4" creationId="{C0F501E1-ADC8-E866-3B12-15336633F88E}"/>
          </ac:graphicFrameMkLst>
        </pc:graphicFrameChg>
      </pc:sldChg>
      <pc:sldChg chg="modSp mod">
        <pc:chgData name="Hewner, Mike" userId="7f3f83dd-6dfb-4127-a87f-c1714bd4fac9" providerId="ADAL" clId="{7E3A4137-9A4A-4C26-BB89-E50CDB793210}" dt="2023-02-13T16:22:23.441" v="546" actId="20577"/>
        <pc:sldMkLst>
          <pc:docMk/>
          <pc:sldMk cId="3831275875" sldId="270"/>
        </pc:sldMkLst>
        <pc:spChg chg="mod">
          <ac:chgData name="Hewner, Mike" userId="7f3f83dd-6dfb-4127-a87f-c1714bd4fac9" providerId="ADAL" clId="{7E3A4137-9A4A-4C26-BB89-E50CDB793210}" dt="2023-02-13T16:22:23.441" v="546" actId="20577"/>
          <ac:spMkLst>
            <pc:docMk/>
            <pc:sldMk cId="3831275875" sldId="270"/>
            <ac:spMk id="3" creationId="{81A80C4D-8E56-A0B8-7B9E-C582008E78C7}"/>
          </ac:spMkLst>
        </pc:spChg>
      </pc:sldChg>
    </pc:docChg>
  </pc:docChgLst>
  <pc:docChgLst>
    <pc:chgData name="Mike Hewner" userId="7f3f83dd-6dfb-4127-a87f-c1714bd4fac9" providerId="ADAL" clId="{416766A8-B8B6-4097-89A9-FC77923FB253}"/>
    <pc:docChg chg="undo custSel addSld delSld modSld">
      <pc:chgData name="Mike Hewner" userId="7f3f83dd-6dfb-4127-a87f-c1714bd4fac9" providerId="ADAL" clId="{416766A8-B8B6-4097-89A9-FC77923FB253}" dt="2022-11-02T20:38:52.431" v="3710" actId="47"/>
      <pc:docMkLst>
        <pc:docMk/>
      </pc:docMkLst>
      <pc:sldChg chg="modSp mod">
        <pc:chgData name="Mike Hewner" userId="7f3f83dd-6dfb-4127-a87f-c1714bd4fac9" providerId="ADAL" clId="{416766A8-B8B6-4097-89A9-FC77923FB253}" dt="2022-11-02T18:43:10.831" v="18" actId="20577"/>
        <pc:sldMkLst>
          <pc:docMk/>
          <pc:sldMk cId="3240546567" sldId="256"/>
        </pc:sldMkLst>
        <pc:spChg chg="mod">
          <ac:chgData name="Mike Hewner" userId="7f3f83dd-6dfb-4127-a87f-c1714bd4fac9" providerId="ADAL" clId="{416766A8-B8B6-4097-89A9-FC77923FB253}" dt="2022-11-02T18:43:10.831" v="18" actId="20577"/>
          <ac:spMkLst>
            <pc:docMk/>
            <pc:sldMk cId="3240546567" sldId="256"/>
            <ac:spMk id="2" creationId="{E539BB72-BE00-9F15-7DE2-6B2FDC7FBC39}"/>
          </ac:spMkLst>
        </pc:spChg>
      </pc:sldChg>
      <pc:sldChg chg="modSp new mod">
        <pc:chgData name="Mike Hewner" userId="7f3f83dd-6dfb-4127-a87f-c1714bd4fac9" providerId="ADAL" clId="{416766A8-B8B6-4097-89A9-FC77923FB253}" dt="2022-11-02T18:46:10.767" v="177" actId="20577"/>
        <pc:sldMkLst>
          <pc:docMk/>
          <pc:sldMk cId="1558903581" sldId="257"/>
        </pc:sldMkLst>
        <pc:spChg chg="mod">
          <ac:chgData name="Mike Hewner" userId="7f3f83dd-6dfb-4127-a87f-c1714bd4fac9" providerId="ADAL" clId="{416766A8-B8B6-4097-89A9-FC77923FB253}" dt="2022-11-02T18:43:36.278" v="54" actId="20577"/>
          <ac:spMkLst>
            <pc:docMk/>
            <pc:sldMk cId="1558903581" sldId="257"/>
            <ac:spMk id="2" creationId="{26F61DB6-333B-91D9-9650-555CD0C019BA}"/>
          </ac:spMkLst>
        </pc:spChg>
        <pc:spChg chg="mod">
          <ac:chgData name="Mike Hewner" userId="7f3f83dd-6dfb-4127-a87f-c1714bd4fac9" providerId="ADAL" clId="{416766A8-B8B6-4097-89A9-FC77923FB253}" dt="2022-11-02T18:46:10.767" v="177" actId="20577"/>
          <ac:spMkLst>
            <pc:docMk/>
            <pc:sldMk cId="1558903581" sldId="257"/>
            <ac:spMk id="3" creationId="{5663A304-A3F9-363A-940C-1E57D83E3255}"/>
          </ac:spMkLst>
        </pc:spChg>
      </pc:sldChg>
      <pc:sldChg chg="addSp delSp modSp new mod">
        <pc:chgData name="Mike Hewner" userId="7f3f83dd-6dfb-4127-a87f-c1714bd4fac9" providerId="ADAL" clId="{416766A8-B8B6-4097-89A9-FC77923FB253}" dt="2022-11-02T18:55:28.588" v="664" actId="2711"/>
        <pc:sldMkLst>
          <pc:docMk/>
          <pc:sldMk cId="384496584" sldId="258"/>
        </pc:sldMkLst>
        <pc:spChg chg="mod">
          <ac:chgData name="Mike Hewner" userId="7f3f83dd-6dfb-4127-a87f-c1714bd4fac9" providerId="ADAL" clId="{416766A8-B8B6-4097-89A9-FC77923FB253}" dt="2022-11-02T18:47:00.186" v="197" actId="20577"/>
          <ac:spMkLst>
            <pc:docMk/>
            <pc:sldMk cId="384496584" sldId="258"/>
            <ac:spMk id="2" creationId="{93A493A8-F773-49E6-BF01-DD1D67A955C0}"/>
          </ac:spMkLst>
        </pc:spChg>
        <pc:spChg chg="mod">
          <ac:chgData name="Mike Hewner" userId="7f3f83dd-6dfb-4127-a87f-c1714bd4fac9" providerId="ADAL" clId="{416766A8-B8B6-4097-89A9-FC77923FB253}" dt="2022-11-02T18:55:28.588" v="664" actId="2711"/>
          <ac:spMkLst>
            <pc:docMk/>
            <pc:sldMk cId="384496584" sldId="258"/>
            <ac:spMk id="3" creationId="{C2AE9FA7-6255-17FC-10C3-FFE93B05839E}"/>
          </ac:spMkLst>
        </pc:spChg>
        <pc:spChg chg="add del">
          <ac:chgData name="Mike Hewner" userId="7f3f83dd-6dfb-4127-a87f-c1714bd4fac9" providerId="ADAL" clId="{416766A8-B8B6-4097-89A9-FC77923FB253}" dt="2022-11-02T18:54:05.352" v="595"/>
          <ac:spMkLst>
            <pc:docMk/>
            <pc:sldMk cId="384496584" sldId="258"/>
            <ac:spMk id="4" creationId="{B316CFFD-00BC-573E-E417-8E15E7DE93A6}"/>
          </ac:spMkLst>
        </pc:spChg>
        <pc:spChg chg="add del">
          <ac:chgData name="Mike Hewner" userId="7f3f83dd-6dfb-4127-a87f-c1714bd4fac9" providerId="ADAL" clId="{416766A8-B8B6-4097-89A9-FC77923FB253}" dt="2022-11-02T18:54:26.341" v="629"/>
          <ac:spMkLst>
            <pc:docMk/>
            <pc:sldMk cId="384496584" sldId="258"/>
            <ac:spMk id="5" creationId="{6A70A983-FF1F-67BF-C277-75F377CCF33E}"/>
          </ac:spMkLst>
        </pc:spChg>
      </pc:sldChg>
      <pc:sldChg chg="addSp modSp new mod">
        <pc:chgData name="Mike Hewner" userId="7f3f83dd-6dfb-4127-a87f-c1714bd4fac9" providerId="ADAL" clId="{416766A8-B8B6-4097-89A9-FC77923FB253}" dt="2022-11-02T19:05:51.262" v="866" actId="2165"/>
        <pc:sldMkLst>
          <pc:docMk/>
          <pc:sldMk cId="3450252920" sldId="259"/>
        </pc:sldMkLst>
        <pc:spChg chg="mod">
          <ac:chgData name="Mike Hewner" userId="7f3f83dd-6dfb-4127-a87f-c1714bd4fac9" providerId="ADAL" clId="{416766A8-B8B6-4097-89A9-FC77923FB253}" dt="2022-11-02T18:56:02.231" v="695" actId="20577"/>
          <ac:spMkLst>
            <pc:docMk/>
            <pc:sldMk cId="3450252920" sldId="259"/>
            <ac:spMk id="2" creationId="{9056725F-BBF9-68FE-16EB-D896E58F12AB}"/>
          </ac:spMkLst>
        </pc:spChg>
        <pc:spChg chg="mod">
          <ac:chgData name="Mike Hewner" userId="7f3f83dd-6dfb-4127-a87f-c1714bd4fac9" providerId="ADAL" clId="{416766A8-B8B6-4097-89A9-FC77923FB253}" dt="2022-11-02T19:01:43.454" v="823" actId="20577"/>
          <ac:spMkLst>
            <pc:docMk/>
            <pc:sldMk cId="3450252920" sldId="259"/>
            <ac:spMk id="3" creationId="{3109D3FF-9343-1107-6662-F3CB07BC7D59}"/>
          </ac:spMkLst>
        </pc:spChg>
        <pc:graphicFrameChg chg="add mod modGraphic">
          <ac:chgData name="Mike Hewner" userId="7f3f83dd-6dfb-4127-a87f-c1714bd4fac9" providerId="ADAL" clId="{416766A8-B8B6-4097-89A9-FC77923FB253}" dt="2022-11-02T19:05:51.262" v="866" actId="2165"/>
          <ac:graphicFrameMkLst>
            <pc:docMk/>
            <pc:sldMk cId="3450252920" sldId="259"/>
            <ac:graphicFrameMk id="4" creationId="{24ABE97F-D0A9-B18D-E93F-9E047FB9F31A}"/>
          </ac:graphicFrameMkLst>
        </pc:graphicFrameChg>
      </pc:sldChg>
      <pc:sldChg chg="addSp delSp modSp add mod">
        <pc:chgData name="Mike Hewner" userId="7f3f83dd-6dfb-4127-a87f-c1714bd4fac9" providerId="ADAL" clId="{416766A8-B8B6-4097-89A9-FC77923FB253}" dt="2022-11-02T19:12:58.728" v="1043" actId="20577"/>
        <pc:sldMkLst>
          <pc:docMk/>
          <pc:sldMk cId="2290264448" sldId="260"/>
        </pc:sldMkLst>
        <pc:spChg chg="mod">
          <ac:chgData name="Mike Hewner" userId="7f3f83dd-6dfb-4127-a87f-c1714bd4fac9" providerId="ADAL" clId="{416766A8-B8B6-4097-89A9-FC77923FB253}" dt="2022-11-02T19:08:42.713" v="943" actId="14100"/>
          <ac:spMkLst>
            <pc:docMk/>
            <pc:sldMk cId="2290264448" sldId="260"/>
            <ac:spMk id="2" creationId="{9056725F-BBF9-68FE-16EB-D896E58F12AB}"/>
          </ac:spMkLst>
        </pc:spChg>
        <pc:spChg chg="del">
          <ac:chgData name="Mike Hewner" userId="7f3f83dd-6dfb-4127-a87f-c1714bd4fac9" providerId="ADAL" clId="{416766A8-B8B6-4097-89A9-FC77923FB253}" dt="2022-11-02T19:07:37.622" v="868" actId="478"/>
          <ac:spMkLst>
            <pc:docMk/>
            <pc:sldMk cId="2290264448" sldId="260"/>
            <ac:spMk id="3" creationId="{3109D3FF-9343-1107-6662-F3CB07BC7D59}"/>
          </ac:spMkLst>
        </pc:spChg>
        <pc:spChg chg="add del mod">
          <ac:chgData name="Mike Hewner" userId="7f3f83dd-6dfb-4127-a87f-c1714bd4fac9" providerId="ADAL" clId="{416766A8-B8B6-4097-89A9-FC77923FB253}" dt="2022-11-02T19:07:40.203" v="869" actId="478"/>
          <ac:spMkLst>
            <pc:docMk/>
            <pc:sldMk cId="2290264448" sldId="260"/>
            <ac:spMk id="6" creationId="{F66987D5-4752-47C9-B78F-7AB8806CE7D5}"/>
          </ac:spMkLst>
        </pc:spChg>
        <pc:graphicFrameChg chg="mod">
          <ac:chgData name="Mike Hewner" userId="7f3f83dd-6dfb-4127-a87f-c1714bd4fac9" providerId="ADAL" clId="{416766A8-B8B6-4097-89A9-FC77923FB253}" dt="2022-11-02T19:08:47.352" v="944" actId="1076"/>
          <ac:graphicFrameMkLst>
            <pc:docMk/>
            <pc:sldMk cId="2290264448" sldId="260"/>
            <ac:graphicFrameMk id="4" creationId="{24ABE97F-D0A9-B18D-E93F-9E047FB9F31A}"/>
          </ac:graphicFrameMkLst>
        </pc:graphicFrameChg>
        <pc:graphicFrameChg chg="add mod modGraphic">
          <ac:chgData name="Mike Hewner" userId="7f3f83dd-6dfb-4127-a87f-c1714bd4fac9" providerId="ADAL" clId="{416766A8-B8B6-4097-89A9-FC77923FB253}" dt="2022-11-02T19:12:58.728" v="1043" actId="20577"/>
          <ac:graphicFrameMkLst>
            <pc:docMk/>
            <pc:sldMk cId="2290264448" sldId="260"/>
            <ac:graphicFrameMk id="7" creationId="{2499AC18-64A6-1B10-D600-EA2124C6CA0E}"/>
          </ac:graphicFrameMkLst>
        </pc:graphicFrameChg>
      </pc:sldChg>
      <pc:sldChg chg="addSp modSp new mod">
        <pc:chgData name="Mike Hewner" userId="7f3f83dd-6dfb-4127-a87f-c1714bd4fac9" providerId="ADAL" clId="{416766A8-B8B6-4097-89A9-FC77923FB253}" dt="2022-11-02T19:42:38.535" v="1165" actId="6549"/>
        <pc:sldMkLst>
          <pc:docMk/>
          <pc:sldMk cId="1055975506" sldId="261"/>
        </pc:sldMkLst>
        <pc:spChg chg="mod">
          <ac:chgData name="Mike Hewner" userId="7f3f83dd-6dfb-4127-a87f-c1714bd4fac9" providerId="ADAL" clId="{416766A8-B8B6-4097-89A9-FC77923FB253}" dt="2022-11-02T19:40:36.633" v="1056" actId="14100"/>
          <ac:spMkLst>
            <pc:docMk/>
            <pc:sldMk cId="1055975506" sldId="261"/>
            <ac:spMk id="2" creationId="{49EE0238-E726-5372-B6B3-2075C4C3D313}"/>
          </ac:spMkLst>
        </pc:spChg>
        <pc:spChg chg="mod">
          <ac:chgData name="Mike Hewner" userId="7f3f83dd-6dfb-4127-a87f-c1714bd4fac9" providerId="ADAL" clId="{416766A8-B8B6-4097-89A9-FC77923FB253}" dt="2022-11-02T19:42:12.726" v="1161" actId="1076"/>
          <ac:spMkLst>
            <pc:docMk/>
            <pc:sldMk cId="1055975506" sldId="261"/>
            <ac:spMk id="3" creationId="{A3E39F36-F2B1-AE85-1097-18DED215068A}"/>
          </ac:spMkLst>
        </pc:spChg>
        <pc:graphicFrameChg chg="add mod">
          <ac:chgData name="Mike Hewner" userId="7f3f83dd-6dfb-4127-a87f-c1714bd4fac9" providerId="ADAL" clId="{416766A8-B8B6-4097-89A9-FC77923FB253}" dt="2022-11-02T19:42:22.381" v="1162" actId="1076"/>
          <ac:graphicFrameMkLst>
            <pc:docMk/>
            <pc:sldMk cId="1055975506" sldId="261"/>
            <ac:graphicFrameMk id="4" creationId="{0EA12AB8-C095-835B-342A-B5FC8289A751}"/>
          </ac:graphicFrameMkLst>
        </pc:graphicFrameChg>
        <pc:graphicFrameChg chg="add mod modGraphic">
          <ac:chgData name="Mike Hewner" userId="7f3f83dd-6dfb-4127-a87f-c1714bd4fac9" providerId="ADAL" clId="{416766A8-B8B6-4097-89A9-FC77923FB253}" dt="2022-11-02T19:42:38.535" v="1165" actId="6549"/>
          <ac:graphicFrameMkLst>
            <pc:docMk/>
            <pc:sldMk cId="1055975506" sldId="261"/>
            <ac:graphicFrameMk id="5" creationId="{EB12422E-7D07-ABE2-7B68-B6B1231DAB1E}"/>
          </ac:graphicFrameMkLst>
        </pc:graphicFrameChg>
      </pc:sldChg>
      <pc:sldChg chg="modSp add mod">
        <pc:chgData name="Mike Hewner" userId="7f3f83dd-6dfb-4127-a87f-c1714bd4fac9" providerId="ADAL" clId="{416766A8-B8B6-4097-89A9-FC77923FB253}" dt="2022-11-02T19:47:55.074" v="1338" actId="6549"/>
        <pc:sldMkLst>
          <pc:docMk/>
          <pc:sldMk cId="3238565131" sldId="262"/>
        </pc:sldMkLst>
        <pc:graphicFrameChg chg="modGraphic">
          <ac:chgData name="Mike Hewner" userId="7f3f83dd-6dfb-4127-a87f-c1714bd4fac9" providerId="ADAL" clId="{416766A8-B8B6-4097-89A9-FC77923FB253}" dt="2022-11-02T19:44:00.888" v="1167" actId="13926"/>
          <ac:graphicFrameMkLst>
            <pc:docMk/>
            <pc:sldMk cId="3238565131" sldId="262"/>
            <ac:graphicFrameMk id="4" creationId="{0EA12AB8-C095-835B-342A-B5FC8289A751}"/>
          </ac:graphicFrameMkLst>
        </pc:graphicFrameChg>
        <pc:graphicFrameChg chg="modGraphic">
          <ac:chgData name="Mike Hewner" userId="7f3f83dd-6dfb-4127-a87f-c1714bd4fac9" providerId="ADAL" clId="{416766A8-B8B6-4097-89A9-FC77923FB253}" dt="2022-11-02T19:47:55.074" v="1338" actId="6549"/>
          <ac:graphicFrameMkLst>
            <pc:docMk/>
            <pc:sldMk cId="3238565131" sldId="262"/>
            <ac:graphicFrameMk id="5" creationId="{EB12422E-7D07-ABE2-7B68-B6B1231DAB1E}"/>
          </ac:graphicFrameMkLst>
        </pc:graphicFrameChg>
      </pc:sldChg>
      <pc:sldChg chg="modSp add mod">
        <pc:chgData name="Mike Hewner" userId="7f3f83dd-6dfb-4127-a87f-c1714bd4fac9" providerId="ADAL" clId="{416766A8-B8B6-4097-89A9-FC77923FB253}" dt="2022-11-02T19:48:02.129" v="1339" actId="6549"/>
        <pc:sldMkLst>
          <pc:docMk/>
          <pc:sldMk cId="4219075398" sldId="263"/>
        </pc:sldMkLst>
        <pc:spChg chg="mod">
          <ac:chgData name="Mike Hewner" userId="7f3f83dd-6dfb-4127-a87f-c1714bd4fac9" providerId="ADAL" clId="{416766A8-B8B6-4097-89A9-FC77923FB253}" dt="2022-11-02T19:44:55.922" v="1294" actId="20577"/>
          <ac:spMkLst>
            <pc:docMk/>
            <pc:sldMk cId="4219075398" sldId="263"/>
            <ac:spMk id="3" creationId="{A3E39F36-F2B1-AE85-1097-18DED215068A}"/>
          </ac:spMkLst>
        </pc:spChg>
        <pc:graphicFrameChg chg="modGraphic">
          <ac:chgData name="Mike Hewner" userId="7f3f83dd-6dfb-4127-a87f-c1714bd4fac9" providerId="ADAL" clId="{416766A8-B8B6-4097-89A9-FC77923FB253}" dt="2022-11-02T19:45:27.148" v="1295" actId="13926"/>
          <ac:graphicFrameMkLst>
            <pc:docMk/>
            <pc:sldMk cId="4219075398" sldId="263"/>
            <ac:graphicFrameMk id="4" creationId="{0EA12AB8-C095-835B-342A-B5FC8289A751}"/>
          </ac:graphicFrameMkLst>
        </pc:graphicFrameChg>
        <pc:graphicFrameChg chg="mod modGraphic">
          <ac:chgData name="Mike Hewner" userId="7f3f83dd-6dfb-4127-a87f-c1714bd4fac9" providerId="ADAL" clId="{416766A8-B8B6-4097-89A9-FC77923FB253}" dt="2022-11-02T19:48:02.129" v="1339" actId="6549"/>
          <ac:graphicFrameMkLst>
            <pc:docMk/>
            <pc:sldMk cId="4219075398" sldId="263"/>
            <ac:graphicFrameMk id="5" creationId="{EB12422E-7D07-ABE2-7B68-B6B1231DAB1E}"/>
          </ac:graphicFrameMkLst>
        </pc:graphicFrameChg>
      </pc:sldChg>
      <pc:sldChg chg="modSp add mod">
        <pc:chgData name="Mike Hewner" userId="7f3f83dd-6dfb-4127-a87f-c1714bd4fac9" providerId="ADAL" clId="{416766A8-B8B6-4097-89A9-FC77923FB253}" dt="2022-11-02T19:54:59.193" v="1519" actId="13926"/>
        <pc:sldMkLst>
          <pc:docMk/>
          <pc:sldMk cId="1124264190" sldId="264"/>
        </pc:sldMkLst>
        <pc:spChg chg="mod">
          <ac:chgData name="Mike Hewner" userId="7f3f83dd-6dfb-4127-a87f-c1714bd4fac9" providerId="ADAL" clId="{416766A8-B8B6-4097-89A9-FC77923FB253}" dt="2022-11-02T19:50:32.927" v="1393" actId="20577"/>
          <ac:spMkLst>
            <pc:docMk/>
            <pc:sldMk cId="1124264190" sldId="264"/>
            <ac:spMk id="3" creationId="{A3E39F36-F2B1-AE85-1097-18DED215068A}"/>
          </ac:spMkLst>
        </pc:spChg>
        <pc:graphicFrameChg chg="modGraphic">
          <ac:chgData name="Mike Hewner" userId="7f3f83dd-6dfb-4127-a87f-c1714bd4fac9" providerId="ADAL" clId="{416766A8-B8B6-4097-89A9-FC77923FB253}" dt="2022-11-02T19:51:14.809" v="1403" actId="13926"/>
          <ac:graphicFrameMkLst>
            <pc:docMk/>
            <pc:sldMk cId="1124264190" sldId="264"/>
            <ac:graphicFrameMk id="4" creationId="{0EA12AB8-C095-835B-342A-B5FC8289A751}"/>
          </ac:graphicFrameMkLst>
        </pc:graphicFrameChg>
        <pc:graphicFrameChg chg="mod modGraphic">
          <ac:chgData name="Mike Hewner" userId="7f3f83dd-6dfb-4127-a87f-c1714bd4fac9" providerId="ADAL" clId="{416766A8-B8B6-4097-89A9-FC77923FB253}" dt="2022-11-02T19:54:59.193" v="1519" actId="13926"/>
          <ac:graphicFrameMkLst>
            <pc:docMk/>
            <pc:sldMk cId="1124264190" sldId="264"/>
            <ac:graphicFrameMk id="5" creationId="{EB12422E-7D07-ABE2-7B68-B6B1231DAB1E}"/>
          </ac:graphicFrameMkLst>
        </pc:graphicFrameChg>
      </pc:sldChg>
      <pc:sldChg chg="modSp add mod">
        <pc:chgData name="Mike Hewner" userId="7f3f83dd-6dfb-4127-a87f-c1714bd4fac9" providerId="ADAL" clId="{416766A8-B8B6-4097-89A9-FC77923FB253}" dt="2022-11-02T19:56:39.451" v="1536" actId="1076"/>
        <pc:sldMkLst>
          <pc:docMk/>
          <pc:sldMk cId="2261567778" sldId="265"/>
        </pc:sldMkLst>
        <pc:spChg chg="mod">
          <ac:chgData name="Mike Hewner" userId="7f3f83dd-6dfb-4127-a87f-c1714bd4fac9" providerId="ADAL" clId="{416766A8-B8B6-4097-89A9-FC77923FB253}" dt="2022-11-02T19:52:47.117" v="1476" actId="20577"/>
          <ac:spMkLst>
            <pc:docMk/>
            <pc:sldMk cId="2261567778" sldId="265"/>
            <ac:spMk id="3" creationId="{A3E39F36-F2B1-AE85-1097-18DED215068A}"/>
          </ac:spMkLst>
        </pc:spChg>
        <pc:graphicFrameChg chg="modGraphic">
          <ac:chgData name="Mike Hewner" userId="7f3f83dd-6dfb-4127-a87f-c1714bd4fac9" providerId="ADAL" clId="{416766A8-B8B6-4097-89A9-FC77923FB253}" dt="2022-11-02T19:51:53.259" v="1405" actId="13926"/>
          <ac:graphicFrameMkLst>
            <pc:docMk/>
            <pc:sldMk cId="2261567778" sldId="265"/>
            <ac:graphicFrameMk id="4" creationId="{0EA12AB8-C095-835B-342A-B5FC8289A751}"/>
          </ac:graphicFrameMkLst>
        </pc:graphicFrameChg>
        <pc:graphicFrameChg chg="mod modGraphic">
          <ac:chgData name="Mike Hewner" userId="7f3f83dd-6dfb-4127-a87f-c1714bd4fac9" providerId="ADAL" clId="{416766A8-B8B6-4097-89A9-FC77923FB253}" dt="2022-11-02T19:56:39.451" v="1536" actId="1076"/>
          <ac:graphicFrameMkLst>
            <pc:docMk/>
            <pc:sldMk cId="2261567778" sldId="265"/>
            <ac:graphicFrameMk id="5" creationId="{EB12422E-7D07-ABE2-7B68-B6B1231DAB1E}"/>
          </ac:graphicFrameMkLst>
        </pc:graphicFrameChg>
      </pc:sldChg>
      <pc:sldChg chg="modSp add mod">
        <pc:chgData name="Mike Hewner" userId="7f3f83dd-6dfb-4127-a87f-c1714bd4fac9" providerId="ADAL" clId="{416766A8-B8B6-4097-89A9-FC77923FB253}" dt="2022-11-02T20:02:36.436" v="1775" actId="13926"/>
        <pc:sldMkLst>
          <pc:docMk/>
          <pc:sldMk cId="1613156234" sldId="266"/>
        </pc:sldMkLst>
        <pc:spChg chg="mod ord">
          <ac:chgData name="Mike Hewner" userId="7f3f83dd-6dfb-4127-a87f-c1714bd4fac9" providerId="ADAL" clId="{416766A8-B8B6-4097-89A9-FC77923FB253}" dt="2022-11-02T20:02:28.593" v="1774" actId="13822"/>
          <ac:spMkLst>
            <pc:docMk/>
            <pc:sldMk cId="1613156234" sldId="266"/>
            <ac:spMk id="3" creationId="{A3E39F36-F2B1-AE85-1097-18DED215068A}"/>
          </ac:spMkLst>
        </pc:spChg>
        <pc:graphicFrameChg chg="modGraphic">
          <ac:chgData name="Mike Hewner" userId="7f3f83dd-6dfb-4127-a87f-c1714bd4fac9" providerId="ADAL" clId="{416766A8-B8B6-4097-89A9-FC77923FB253}" dt="2022-11-02T19:57:24.410" v="1542" actId="13926"/>
          <ac:graphicFrameMkLst>
            <pc:docMk/>
            <pc:sldMk cId="1613156234" sldId="266"/>
            <ac:graphicFrameMk id="4" creationId="{0EA12AB8-C095-835B-342A-B5FC8289A751}"/>
          </ac:graphicFrameMkLst>
        </pc:graphicFrameChg>
        <pc:graphicFrameChg chg="modGraphic">
          <ac:chgData name="Mike Hewner" userId="7f3f83dd-6dfb-4127-a87f-c1714bd4fac9" providerId="ADAL" clId="{416766A8-B8B6-4097-89A9-FC77923FB253}" dt="2022-11-02T20:02:36.436" v="1775" actId="13926"/>
          <ac:graphicFrameMkLst>
            <pc:docMk/>
            <pc:sldMk cId="1613156234" sldId="266"/>
            <ac:graphicFrameMk id="5" creationId="{EB12422E-7D07-ABE2-7B68-B6B1231DAB1E}"/>
          </ac:graphicFrameMkLst>
        </pc:graphicFrameChg>
      </pc:sldChg>
      <pc:sldChg chg="add del">
        <pc:chgData name="Mike Hewner" userId="7f3f83dd-6dfb-4127-a87f-c1714bd4fac9" providerId="ADAL" clId="{416766A8-B8B6-4097-89A9-FC77923FB253}" dt="2022-11-02T19:52:08.712" v="1407" actId="47"/>
        <pc:sldMkLst>
          <pc:docMk/>
          <pc:sldMk cId="1701923623" sldId="266"/>
        </pc:sldMkLst>
      </pc:sldChg>
      <pc:sldChg chg="modSp new mod">
        <pc:chgData name="Mike Hewner" userId="7f3f83dd-6dfb-4127-a87f-c1714bd4fac9" providerId="ADAL" clId="{416766A8-B8B6-4097-89A9-FC77923FB253}" dt="2022-11-02T20:08:52.585" v="2488" actId="20577"/>
        <pc:sldMkLst>
          <pc:docMk/>
          <pc:sldMk cId="3785713166" sldId="267"/>
        </pc:sldMkLst>
        <pc:spChg chg="mod">
          <ac:chgData name="Mike Hewner" userId="7f3f83dd-6dfb-4127-a87f-c1714bd4fac9" providerId="ADAL" clId="{416766A8-B8B6-4097-89A9-FC77923FB253}" dt="2022-11-02T20:03:10.548" v="1799" actId="20577"/>
          <ac:spMkLst>
            <pc:docMk/>
            <pc:sldMk cId="3785713166" sldId="267"/>
            <ac:spMk id="2" creationId="{C16D3575-3D05-1F7A-BC3D-9F0A8A7A15E6}"/>
          </ac:spMkLst>
        </pc:spChg>
        <pc:spChg chg="mod">
          <ac:chgData name="Mike Hewner" userId="7f3f83dd-6dfb-4127-a87f-c1714bd4fac9" providerId="ADAL" clId="{416766A8-B8B6-4097-89A9-FC77923FB253}" dt="2022-11-02T20:08:52.585" v="2488" actId="20577"/>
          <ac:spMkLst>
            <pc:docMk/>
            <pc:sldMk cId="3785713166" sldId="267"/>
            <ac:spMk id="3" creationId="{8C7F2323-B023-03DF-9AD9-AEA128D7B5B7}"/>
          </ac:spMkLst>
        </pc:spChg>
      </pc:sldChg>
      <pc:sldChg chg="modSp new mod">
        <pc:chgData name="Mike Hewner" userId="7f3f83dd-6dfb-4127-a87f-c1714bd4fac9" providerId="ADAL" clId="{416766A8-B8B6-4097-89A9-FC77923FB253}" dt="2022-11-02T20:15:42.864" v="2657" actId="20577"/>
        <pc:sldMkLst>
          <pc:docMk/>
          <pc:sldMk cId="1080743592" sldId="268"/>
        </pc:sldMkLst>
        <pc:spChg chg="mod">
          <ac:chgData name="Mike Hewner" userId="7f3f83dd-6dfb-4127-a87f-c1714bd4fac9" providerId="ADAL" clId="{416766A8-B8B6-4097-89A9-FC77923FB253}" dt="2022-11-02T20:09:45.651" v="2510" actId="20577"/>
          <ac:spMkLst>
            <pc:docMk/>
            <pc:sldMk cId="1080743592" sldId="268"/>
            <ac:spMk id="2" creationId="{E864F236-8C2E-3A2D-94C7-059C676E010D}"/>
          </ac:spMkLst>
        </pc:spChg>
        <pc:spChg chg="mod">
          <ac:chgData name="Mike Hewner" userId="7f3f83dd-6dfb-4127-a87f-c1714bd4fac9" providerId="ADAL" clId="{416766A8-B8B6-4097-89A9-FC77923FB253}" dt="2022-11-02T20:15:42.864" v="2657" actId="20577"/>
          <ac:spMkLst>
            <pc:docMk/>
            <pc:sldMk cId="1080743592" sldId="268"/>
            <ac:spMk id="3" creationId="{BECA4197-2848-2EB6-82C1-F0861F2CAF7C}"/>
          </ac:spMkLst>
        </pc:spChg>
      </pc:sldChg>
      <pc:sldChg chg="addSp delSp modSp new mod">
        <pc:chgData name="Mike Hewner" userId="7f3f83dd-6dfb-4127-a87f-c1714bd4fac9" providerId="ADAL" clId="{416766A8-B8B6-4097-89A9-FC77923FB253}" dt="2022-11-02T20:30:01.314" v="2980" actId="20577"/>
        <pc:sldMkLst>
          <pc:docMk/>
          <pc:sldMk cId="3329592036" sldId="269"/>
        </pc:sldMkLst>
        <pc:spChg chg="mod">
          <ac:chgData name="Mike Hewner" userId="7f3f83dd-6dfb-4127-a87f-c1714bd4fac9" providerId="ADAL" clId="{416766A8-B8B6-4097-89A9-FC77923FB253}" dt="2022-11-02T20:26:17.653" v="2704" actId="20577"/>
          <ac:spMkLst>
            <pc:docMk/>
            <pc:sldMk cId="3329592036" sldId="269"/>
            <ac:spMk id="2" creationId="{970BE422-2100-A48C-F2C0-6E58BCF6EE8F}"/>
          </ac:spMkLst>
        </pc:spChg>
        <pc:spChg chg="del mod">
          <ac:chgData name="Mike Hewner" userId="7f3f83dd-6dfb-4127-a87f-c1714bd4fac9" providerId="ADAL" clId="{416766A8-B8B6-4097-89A9-FC77923FB253}" dt="2022-11-02T20:26:32.837" v="2706"/>
          <ac:spMkLst>
            <pc:docMk/>
            <pc:sldMk cId="3329592036" sldId="269"/>
            <ac:spMk id="3" creationId="{5D801852-5A04-9F61-BFF8-C949E037D5AF}"/>
          </ac:spMkLst>
        </pc:spChg>
        <pc:spChg chg="add mod">
          <ac:chgData name="Mike Hewner" userId="7f3f83dd-6dfb-4127-a87f-c1714bd4fac9" providerId="ADAL" clId="{416766A8-B8B6-4097-89A9-FC77923FB253}" dt="2022-11-02T20:30:01.314" v="2980" actId="20577"/>
          <ac:spMkLst>
            <pc:docMk/>
            <pc:sldMk cId="3329592036" sldId="269"/>
            <ac:spMk id="4" creationId="{C5E2B632-B011-B224-895E-B5F78E6196EF}"/>
          </ac:spMkLst>
        </pc:spChg>
      </pc:sldChg>
      <pc:sldChg chg="modSp new mod">
        <pc:chgData name="Mike Hewner" userId="7f3f83dd-6dfb-4127-a87f-c1714bd4fac9" providerId="ADAL" clId="{416766A8-B8B6-4097-89A9-FC77923FB253}" dt="2022-11-02T20:36:12.226" v="3645" actId="20577"/>
        <pc:sldMkLst>
          <pc:docMk/>
          <pc:sldMk cId="3831275875" sldId="270"/>
        </pc:sldMkLst>
        <pc:spChg chg="mod">
          <ac:chgData name="Mike Hewner" userId="7f3f83dd-6dfb-4127-a87f-c1714bd4fac9" providerId="ADAL" clId="{416766A8-B8B6-4097-89A9-FC77923FB253}" dt="2022-11-02T20:31:10.593" v="3033" actId="20577"/>
          <ac:spMkLst>
            <pc:docMk/>
            <pc:sldMk cId="3831275875" sldId="270"/>
            <ac:spMk id="2" creationId="{3AC587E8-7225-EE42-F669-6817662E423C}"/>
          </ac:spMkLst>
        </pc:spChg>
        <pc:spChg chg="mod">
          <ac:chgData name="Mike Hewner" userId="7f3f83dd-6dfb-4127-a87f-c1714bd4fac9" providerId="ADAL" clId="{416766A8-B8B6-4097-89A9-FC77923FB253}" dt="2022-11-02T20:36:12.226" v="3645" actId="20577"/>
          <ac:spMkLst>
            <pc:docMk/>
            <pc:sldMk cId="3831275875" sldId="270"/>
            <ac:spMk id="3" creationId="{81A80C4D-8E56-A0B8-7B9E-C582008E78C7}"/>
          </ac:spMkLst>
        </pc:spChg>
      </pc:sldChg>
      <pc:sldChg chg="add">
        <pc:chgData name="Mike Hewner" userId="7f3f83dd-6dfb-4127-a87f-c1714bd4fac9" providerId="ADAL" clId="{416766A8-B8B6-4097-89A9-FC77923FB253}" dt="2022-11-02T20:36:51.724" v="3646"/>
        <pc:sldMkLst>
          <pc:docMk/>
          <pc:sldMk cId="3407455067" sldId="271"/>
        </pc:sldMkLst>
      </pc:sldChg>
      <pc:sldChg chg="modSp new del mod">
        <pc:chgData name="Mike Hewner" userId="7f3f83dd-6dfb-4127-a87f-c1714bd4fac9" providerId="ADAL" clId="{416766A8-B8B6-4097-89A9-FC77923FB253}" dt="2022-11-02T20:38:52.431" v="3710" actId="47"/>
        <pc:sldMkLst>
          <pc:docMk/>
          <pc:sldMk cId="2647504569" sldId="272"/>
        </pc:sldMkLst>
        <pc:spChg chg="mod">
          <ac:chgData name="Mike Hewner" userId="7f3f83dd-6dfb-4127-a87f-c1714bd4fac9" providerId="ADAL" clId="{416766A8-B8B6-4097-89A9-FC77923FB253}" dt="2022-11-02T20:38:10.175" v="3672" actId="20577"/>
          <ac:spMkLst>
            <pc:docMk/>
            <pc:sldMk cId="2647504569" sldId="272"/>
            <ac:spMk id="2" creationId="{C3EB5A5E-3783-708B-EAB8-23594332D1B3}"/>
          </ac:spMkLst>
        </pc:spChg>
        <pc:spChg chg="mod">
          <ac:chgData name="Mike Hewner" userId="7f3f83dd-6dfb-4127-a87f-c1714bd4fac9" providerId="ADAL" clId="{416766A8-B8B6-4097-89A9-FC77923FB253}" dt="2022-11-02T20:38:45.584" v="3709" actId="20577"/>
          <ac:spMkLst>
            <pc:docMk/>
            <pc:sldMk cId="2647504569" sldId="272"/>
            <ac:spMk id="3" creationId="{3674FE32-C4C6-36C5-6879-AE66E58071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4D2E-7BD5-3CC6-408A-33FE80B86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1025DE-370B-31D8-4C2B-9D824351E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BF321-B0E4-36FB-24A6-84441DDE2728}"/>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5" name="Footer Placeholder 4">
            <a:extLst>
              <a:ext uri="{FF2B5EF4-FFF2-40B4-BE49-F238E27FC236}">
                <a16:creationId xmlns:a16="http://schemas.microsoft.com/office/drawing/2014/main" id="{33768FBE-E2E6-C384-A5B9-203BBA63F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8B99E-6F4A-59B8-0F69-B1DA36EC7106}"/>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117245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918F-0283-B038-A665-358E072A4E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177E4-E79E-0E96-6443-89DBE202B3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C1202-7FBF-AFD3-E2C6-5B62DDAE040E}"/>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5" name="Footer Placeholder 4">
            <a:extLst>
              <a:ext uri="{FF2B5EF4-FFF2-40B4-BE49-F238E27FC236}">
                <a16:creationId xmlns:a16="http://schemas.microsoft.com/office/drawing/2014/main" id="{FE6EEC62-F6ED-D5EC-ABFC-3B9137CE8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CA33E-10E1-B47A-98FE-290051123385}"/>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411052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28F660-2BA6-E057-97D7-381C1EA131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87933-22F0-A8E0-5751-103876AA5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93FCA-999C-6BF1-899F-AA903388406A}"/>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5" name="Footer Placeholder 4">
            <a:extLst>
              <a:ext uri="{FF2B5EF4-FFF2-40B4-BE49-F238E27FC236}">
                <a16:creationId xmlns:a16="http://schemas.microsoft.com/office/drawing/2014/main" id="{532863E8-254A-94C6-28DA-58FF241A1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EB726-3E30-74B8-4CDD-60B5DD12C5D1}"/>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99515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0209-40AB-23B1-C1EE-1D1E1AC00C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A0C1F-F76D-9D71-C490-BA2DC3F39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27F5F-7BAA-E000-8B3D-00795EAEC915}"/>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5" name="Footer Placeholder 4">
            <a:extLst>
              <a:ext uri="{FF2B5EF4-FFF2-40B4-BE49-F238E27FC236}">
                <a16:creationId xmlns:a16="http://schemas.microsoft.com/office/drawing/2014/main" id="{E959C34B-F3DB-836E-32EC-FA0FDF5B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C999C-1E78-343F-4752-7A4F46C32396}"/>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10705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5A18-B9D3-1688-6B86-E6FDD9439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83A8A2-3E89-3FD8-3723-2A124C384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02904-74AE-768B-30B4-72B4E7C62B6D}"/>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5" name="Footer Placeholder 4">
            <a:extLst>
              <a:ext uri="{FF2B5EF4-FFF2-40B4-BE49-F238E27FC236}">
                <a16:creationId xmlns:a16="http://schemas.microsoft.com/office/drawing/2014/main" id="{DA6FA2C2-0BE3-B1C2-B67B-32D075732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C7E9-AD0E-B075-9197-4F205013A973}"/>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145195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3CB9-0797-3162-BDC7-B8028BD9DA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F261B-AB83-C14B-D796-9C670D3D6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3B8BBE-5401-4796-7CF5-63798FE42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EAF0B9-17EB-2F94-B787-B6C9D36FC0B7}"/>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6" name="Footer Placeholder 5">
            <a:extLst>
              <a:ext uri="{FF2B5EF4-FFF2-40B4-BE49-F238E27FC236}">
                <a16:creationId xmlns:a16="http://schemas.microsoft.com/office/drawing/2014/main" id="{5A9EB094-0FB0-93A9-022F-B6ADA6B04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3A076-7DCD-C1ED-02E0-59022F19117B}"/>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48608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7D4B-0E16-2D46-738C-98A90BE0ED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AD960-F49F-934A-444D-80D8EEF62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EBB0F-FCE7-7CBA-2A70-95AB8E6AC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8011B-1FC7-7D4D-59C2-96876D0C4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9A199-70D1-8603-8F73-3659D1CCD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514F5-A9C6-90D1-1486-747AEE167C67}"/>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8" name="Footer Placeholder 7">
            <a:extLst>
              <a:ext uri="{FF2B5EF4-FFF2-40B4-BE49-F238E27FC236}">
                <a16:creationId xmlns:a16="http://schemas.microsoft.com/office/drawing/2014/main" id="{EF9CAE8D-698D-87AF-DE27-007F5C714F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2A061-B259-EFD6-4530-E0C7D3D39BC4}"/>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345360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D326-2377-8554-FB8B-BFF752AF9A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574D6-7CCA-B466-36C6-4885D78080F2}"/>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4" name="Footer Placeholder 3">
            <a:extLst>
              <a:ext uri="{FF2B5EF4-FFF2-40B4-BE49-F238E27FC236}">
                <a16:creationId xmlns:a16="http://schemas.microsoft.com/office/drawing/2014/main" id="{D7C675B0-4AED-6FBC-50FC-36FB3EADE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573802-30F6-4984-1055-EDA0B708E616}"/>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7476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F68D2-0028-52CC-7B01-005B5E505BBD}"/>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3" name="Footer Placeholder 2">
            <a:extLst>
              <a:ext uri="{FF2B5EF4-FFF2-40B4-BE49-F238E27FC236}">
                <a16:creationId xmlns:a16="http://schemas.microsoft.com/office/drawing/2014/main" id="{F825C473-982C-725E-D822-4E636D3A4C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B2C82-F01A-73B3-5A27-CB0D67311B99}"/>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82354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8A85-9A08-E6DB-4C05-1DF8A846E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09968-EFFE-A9B1-A84E-E3F177C60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9AA314-2E72-5704-6131-1122E135C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757F5-FF4E-5064-A31C-2ECB8DD01E21}"/>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6" name="Footer Placeholder 5">
            <a:extLst>
              <a:ext uri="{FF2B5EF4-FFF2-40B4-BE49-F238E27FC236}">
                <a16:creationId xmlns:a16="http://schemas.microsoft.com/office/drawing/2014/main" id="{55C8B195-254A-74CD-121E-0F2A5168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141E5-77DD-495E-EB87-15E05552D819}"/>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3006390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2140-B435-EF66-5A25-8E4E29788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DBF8EE-1C9A-2574-B0B4-9A0B12179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521963-6FAC-BE23-951A-D3ABCF5AB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1628E-B97A-B8B9-BCDD-43CC36318EE6}"/>
              </a:ext>
            </a:extLst>
          </p:cNvPr>
          <p:cNvSpPr>
            <a:spLocks noGrp="1"/>
          </p:cNvSpPr>
          <p:nvPr>
            <p:ph type="dt" sz="half" idx="10"/>
          </p:nvPr>
        </p:nvSpPr>
        <p:spPr/>
        <p:txBody>
          <a:bodyPr/>
          <a:lstStyle/>
          <a:p>
            <a:fld id="{7278FE79-C10B-4710-88A9-F314B59049B5}" type="datetimeFigureOut">
              <a:rPr lang="en-US" smtClean="0"/>
              <a:t>2/13/2023</a:t>
            </a:fld>
            <a:endParaRPr lang="en-US"/>
          </a:p>
        </p:txBody>
      </p:sp>
      <p:sp>
        <p:nvSpPr>
          <p:cNvPr id="6" name="Footer Placeholder 5">
            <a:extLst>
              <a:ext uri="{FF2B5EF4-FFF2-40B4-BE49-F238E27FC236}">
                <a16:creationId xmlns:a16="http://schemas.microsoft.com/office/drawing/2014/main" id="{5782D8A2-F131-FDE9-6099-4706D369F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E515F-430B-576E-9295-ED00397F9CFA}"/>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53709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79DDB2-F277-5800-5142-A0A8FC3A6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F37CA2-7F82-1C44-C8A6-0BC22ED86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1BCAF-4551-986F-EF62-4DAB9EDDB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8FE79-C10B-4710-88A9-F314B59049B5}" type="datetimeFigureOut">
              <a:rPr lang="en-US" smtClean="0"/>
              <a:t>2/13/2023</a:t>
            </a:fld>
            <a:endParaRPr lang="en-US"/>
          </a:p>
        </p:txBody>
      </p:sp>
      <p:sp>
        <p:nvSpPr>
          <p:cNvPr id="5" name="Footer Placeholder 4">
            <a:extLst>
              <a:ext uri="{FF2B5EF4-FFF2-40B4-BE49-F238E27FC236}">
                <a16:creationId xmlns:a16="http://schemas.microsoft.com/office/drawing/2014/main" id="{10953563-8EF2-1786-EF86-7349EF6C8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39E65D-BABE-5160-A7B4-D5F1521CB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5BA53-7C34-4EBE-AE5A-B552703332A7}" type="slidenum">
              <a:rPr lang="en-US" smtClean="0"/>
              <a:t>‹#›</a:t>
            </a:fld>
            <a:endParaRPr lang="en-US"/>
          </a:p>
        </p:txBody>
      </p:sp>
    </p:spTree>
    <p:extLst>
      <p:ext uri="{BB962C8B-B14F-4D97-AF65-F5344CB8AC3E}">
        <p14:creationId xmlns:p14="http://schemas.microsoft.com/office/powerpoint/2010/main" val="4069623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B72-BE00-9F15-7DE2-6B2FDC7FBC39}"/>
              </a:ext>
            </a:extLst>
          </p:cNvPr>
          <p:cNvSpPr>
            <a:spLocks noGrp="1"/>
          </p:cNvSpPr>
          <p:nvPr>
            <p:ph type="ctrTitle"/>
          </p:nvPr>
        </p:nvSpPr>
        <p:spPr/>
        <p:txBody>
          <a:bodyPr/>
          <a:lstStyle/>
          <a:p>
            <a:r>
              <a:rPr lang="en-US" dirty="0"/>
              <a:t>Implicit Typing</a:t>
            </a:r>
          </a:p>
        </p:txBody>
      </p:sp>
      <p:sp>
        <p:nvSpPr>
          <p:cNvPr id="3" name="Subtitle 2">
            <a:extLst>
              <a:ext uri="{FF2B5EF4-FFF2-40B4-BE49-F238E27FC236}">
                <a16:creationId xmlns:a16="http://schemas.microsoft.com/office/drawing/2014/main" id="{8DE0D8CC-D550-1141-8DAF-A0551FA069B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0546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As </a:t>
            </a:r>
            <a:r>
              <a:rPr lang="en-US" dirty="0" err="1"/>
              <a:t>tf</a:t>
            </a:r>
            <a:r>
              <a:rPr lang="en-US" dirty="0"/>
              <a:t> goes in we replace t3 from what we know in the substitution </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3766947995"/>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highlight>
                            <a:srgbClr val="FFFF00"/>
                          </a:highlight>
                        </a:rPr>
                        <a:t>tf</a:t>
                      </a:r>
                      <a:endParaRPr lang="en-US" dirty="0">
                        <a:highlight>
                          <a:srgbClr val="FFFF00"/>
                        </a:highlight>
                      </a:endParaRPr>
                    </a:p>
                  </a:txBody>
                  <a:tcPr/>
                </a:tc>
                <a:tc>
                  <a:txBody>
                    <a:bodyPr/>
                    <a:lstStyle/>
                    <a:p>
                      <a:r>
                        <a:rPr lang="en-US" dirty="0">
                          <a:highlight>
                            <a:srgbClr val="FFFF00"/>
                          </a:highlight>
                        </a:rPr>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4080114943"/>
              </p:ext>
            </p:extLst>
          </p:nvPr>
        </p:nvGraphicFramePr>
        <p:xfrm>
          <a:off x="3783611" y="4080406"/>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tf</a:t>
                      </a:r>
                      <a:r>
                        <a:rPr lang="en-US" dirty="0"/>
                        <a:t> -&gt; (</a:t>
                      </a:r>
                      <a:r>
                        <a:rPr lang="en-US" dirty="0" err="1"/>
                        <a:t>tx</a:t>
                      </a:r>
                      <a:r>
                        <a:rPr lang="en-US" dirty="0"/>
                        <a:t> -&gt; int) =&gt; </a:t>
                      </a:r>
                      <a:r>
                        <a:rPr lang="en-US" dirty="0">
                          <a:highlight>
                            <a:srgbClr val="FFFF00"/>
                          </a:highlight>
                        </a:rPr>
                        <a:t>(Int -&gt; Int) </a:t>
                      </a:r>
                      <a:r>
                        <a:rPr lang="en-US" dirty="0"/>
                        <a:t>-&gt; (</a:t>
                      </a:r>
                      <a:r>
                        <a:rPr lang="en-US" dirty="0" err="1"/>
                        <a:t>tx</a:t>
                      </a:r>
                      <a:r>
                        <a:rPr lang="en-US" dirty="0"/>
                        <a:t> -&gt; int)</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tx</a:t>
                      </a:r>
                      <a:r>
                        <a:rPr lang="en-US" dirty="0"/>
                        <a:t> -&gt; int</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highlight>
                            <a:srgbClr val="FFFF00"/>
                          </a:highlight>
                        </a:rPr>
                        <a:t>tf</a:t>
                      </a:r>
                      <a:endParaRPr lang="en-US" dirty="0">
                        <a:highlight>
                          <a:srgbClr val="FFFF00"/>
                        </a:highlight>
                      </a:endParaRPr>
                    </a:p>
                  </a:txBody>
                  <a:tcPr/>
                </a:tc>
                <a:tc>
                  <a:txBody>
                    <a:bodyPr/>
                    <a:lstStyle/>
                    <a:p>
                      <a:r>
                        <a:rPr lang="en-US" dirty="0">
                          <a:highlight>
                            <a:srgbClr val="FFFF00"/>
                          </a:highlight>
                        </a:rPr>
                        <a:t>Int -&gt; Int</a:t>
                      </a:r>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226156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1771232281"/>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highlight>
                            <a:srgbClr val="FFFF00"/>
                          </a:highlight>
                          <a:latin typeface="Consolas" panose="020B0609020204030204" pitchFamily="49" charset="0"/>
                        </a:rPr>
                        <a:t>tx</a:t>
                      </a:r>
                      <a:r>
                        <a:rPr lang="en-US" dirty="0">
                          <a:highlight>
                            <a:srgbClr val="FFFF00"/>
                          </a:highlight>
                          <a:latin typeface="Consolas" panose="020B0609020204030204" pitchFamily="49" charset="0"/>
                        </a:rPr>
                        <a:t> -&gt; t3</a:t>
                      </a:r>
                      <a:endParaRPr lang="en-US" dirty="0">
                        <a:highlight>
                          <a:srgbClr val="FFFF00"/>
                        </a:highlight>
                      </a:endParaRPr>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1249370869"/>
              </p:ext>
            </p:extLst>
          </p:nvPr>
        </p:nvGraphicFramePr>
        <p:xfrm>
          <a:off x="3783611" y="4080406"/>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 -&gt; Int) -&gt; (</a:t>
                      </a:r>
                      <a:r>
                        <a:rPr lang="en-US" dirty="0">
                          <a:highlight>
                            <a:srgbClr val="FFFF00"/>
                          </a:highlight>
                        </a:rPr>
                        <a:t>int</a:t>
                      </a:r>
                      <a:r>
                        <a:rPr lang="en-US" dirty="0"/>
                        <a:t> </a:t>
                      </a:r>
                      <a:r>
                        <a:rPr lang="en-US"/>
                        <a:t>-&gt; int)</a:t>
                      </a:r>
                      <a:endParaRPr lang="en-US" dirty="0"/>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rPr>
                        <a:t>int</a:t>
                      </a:r>
                      <a:r>
                        <a:rPr lang="en-US" dirty="0"/>
                        <a:t> -&gt; int</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Int</a:t>
                      </a:r>
                    </a:p>
                  </a:txBody>
                  <a:tcPr/>
                </a:tc>
                <a:extLst>
                  <a:ext uri="{0D108BD9-81ED-4DB2-BD59-A6C34878D82A}">
                    <a16:rowId xmlns:a16="http://schemas.microsoft.com/office/drawing/2014/main" val="2362144643"/>
                  </a:ext>
                </a:extLst>
              </a:tr>
              <a:tr h="370840">
                <a:tc>
                  <a:txBody>
                    <a:bodyPr/>
                    <a:lstStyle/>
                    <a:p>
                      <a:r>
                        <a:rPr lang="en-US" dirty="0" err="1">
                          <a:highlight>
                            <a:srgbClr val="FFFF00"/>
                          </a:highlight>
                        </a:rPr>
                        <a:t>tx</a:t>
                      </a:r>
                      <a:endParaRPr lang="en-US" dirty="0">
                        <a:highlight>
                          <a:srgbClr val="FFFF00"/>
                        </a:highlight>
                      </a:endParaRPr>
                    </a:p>
                  </a:txBody>
                  <a:tcPr/>
                </a:tc>
                <a:tc>
                  <a:txBody>
                    <a:bodyPr/>
                    <a:lstStyle/>
                    <a:p>
                      <a:r>
                        <a:rPr lang="en-US" dirty="0">
                          <a:highlight>
                            <a:srgbClr val="FFFF00"/>
                          </a:highlight>
                        </a:rPr>
                        <a:t>int</a:t>
                      </a:r>
                    </a:p>
                  </a:txBody>
                  <a:tcPr/>
                </a:tc>
                <a:extLst>
                  <a:ext uri="{0D108BD9-81ED-4DB2-BD59-A6C34878D82A}">
                    <a16:rowId xmlns:a16="http://schemas.microsoft.com/office/drawing/2014/main" val="3207998590"/>
                  </a:ext>
                </a:extLst>
              </a:tr>
            </a:tbl>
          </a:graphicData>
        </a:graphic>
      </p:graphicFrame>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1241961" y="820862"/>
            <a:ext cx="10515600" cy="1949346"/>
          </a:xfrm>
        </p:spPr>
        <p:style>
          <a:lnRef idx="3">
            <a:schemeClr val="lt1"/>
          </a:lnRef>
          <a:fillRef idx="1">
            <a:schemeClr val="accent1"/>
          </a:fillRef>
          <a:effectRef idx="1">
            <a:schemeClr val="accent1"/>
          </a:effectRef>
          <a:fontRef idx="minor">
            <a:schemeClr val="lt1"/>
          </a:fontRef>
        </p:style>
        <p:txBody>
          <a:bodyPr/>
          <a:lstStyle/>
          <a:p>
            <a:pPr marL="0" indent="0">
              <a:buNone/>
            </a:pPr>
            <a:r>
              <a:rPr lang="en-US" dirty="0"/>
              <a:t>This last one is a slightly more complex case.  Substituting what we already have we get (int -&gt; int) = (</a:t>
            </a:r>
            <a:r>
              <a:rPr lang="en-US" dirty="0" err="1"/>
              <a:t>tx</a:t>
            </a:r>
            <a:r>
              <a:rPr lang="en-US" dirty="0"/>
              <a:t> -&gt; int).  Without getting into the weeds, this decomposes </a:t>
            </a:r>
            <a:r>
              <a:rPr lang="en-US" dirty="0" err="1"/>
              <a:t>tx</a:t>
            </a:r>
            <a:r>
              <a:rPr lang="en-US" dirty="0"/>
              <a:t> = int </a:t>
            </a:r>
          </a:p>
        </p:txBody>
      </p:sp>
    </p:spTree>
    <p:extLst>
      <p:ext uri="{BB962C8B-B14F-4D97-AF65-F5344CB8AC3E}">
        <p14:creationId xmlns:p14="http://schemas.microsoft.com/office/powerpoint/2010/main" val="161315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3575-3D05-1F7A-BC3D-9F0A8A7A15E6}"/>
              </a:ext>
            </a:extLst>
          </p:cNvPr>
          <p:cNvSpPr>
            <a:spLocks noGrp="1"/>
          </p:cNvSpPr>
          <p:nvPr>
            <p:ph type="title"/>
          </p:nvPr>
        </p:nvSpPr>
        <p:spPr/>
        <p:txBody>
          <a:bodyPr/>
          <a:lstStyle/>
          <a:p>
            <a:r>
              <a:rPr lang="en-US" dirty="0"/>
              <a:t>Implicit types forever!</a:t>
            </a:r>
          </a:p>
        </p:txBody>
      </p:sp>
      <p:sp>
        <p:nvSpPr>
          <p:cNvPr id="3" name="Content Placeholder 2">
            <a:extLst>
              <a:ext uri="{FF2B5EF4-FFF2-40B4-BE49-F238E27FC236}">
                <a16:creationId xmlns:a16="http://schemas.microsoft.com/office/drawing/2014/main" id="{8C7F2323-B023-03DF-9AD9-AEA128D7B5B7}"/>
              </a:ext>
            </a:extLst>
          </p:cNvPr>
          <p:cNvSpPr>
            <a:spLocks noGrp="1"/>
          </p:cNvSpPr>
          <p:nvPr>
            <p:ph idx="1"/>
          </p:nvPr>
        </p:nvSpPr>
        <p:spPr>
          <a:xfrm>
            <a:off x="838200" y="1825625"/>
            <a:ext cx="10515600" cy="4806744"/>
          </a:xfrm>
        </p:spPr>
        <p:txBody>
          <a:bodyPr>
            <a:normAutofit lnSpcReduction="10000"/>
          </a:bodyPr>
          <a:lstStyle/>
          <a:p>
            <a:r>
              <a:rPr lang="en-US" dirty="0"/>
              <a:t>We can get the safety of static typing, without doing any work in terms of specifying the types?  This seems amazing.</a:t>
            </a:r>
          </a:p>
          <a:p>
            <a:endParaRPr lang="en-US" dirty="0"/>
          </a:p>
          <a:p>
            <a:r>
              <a:rPr lang="en-US" dirty="0"/>
              <a:t>There are some problems.  One major one is because of the way unification works, it can be very hard to debug type errors.  The location you make the mistake can enter into the substitution early, and then much later a reasonable equation will fail.</a:t>
            </a:r>
          </a:p>
          <a:p>
            <a:r>
              <a:rPr lang="en-US" dirty="0"/>
              <a:t>As a result of this, most languages with implicit typing encourage you to specify most types and only infer when the type is </a:t>
            </a:r>
            <a:r>
              <a:rPr lang="en-US" dirty="0" err="1"/>
              <a:t>gonna</a:t>
            </a:r>
            <a:r>
              <a:rPr lang="en-US" dirty="0"/>
              <a:t> be obvious or annoying</a:t>
            </a:r>
          </a:p>
          <a:p>
            <a:r>
              <a:rPr lang="en-US" dirty="0"/>
              <a:t>But that’s not the only problem with static typing</a:t>
            </a:r>
          </a:p>
        </p:txBody>
      </p:sp>
    </p:spTree>
    <p:extLst>
      <p:ext uri="{BB962C8B-B14F-4D97-AF65-F5344CB8AC3E}">
        <p14:creationId xmlns:p14="http://schemas.microsoft.com/office/powerpoint/2010/main" val="378571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F236-8C2E-3A2D-94C7-059C676E010D}"/>
              </a:ext>
            </a:extLst>
          </p:cNvPr>
          <p:cNvSpPr>
            <a:spLocks noGrp="1"/>
          </p:cNvSpPr>
          <p:nvPr>
            <p:ph type="title"/>
          </p:nvPr>
        </p:nvSpPr>
        <p:spPr/>
        <p:txBody>
          <a:bodyPr/>
          <a:lstStyle/>
          <a:p>
            <a:r>
              <a:rPr lang="en-US" dirty="0"/>
              <a:t>Polymorphic functions</a:t>
            </a:r>
          </a:p>
        </p:txBody>
      </p:sp>
      <p:sp>
        <p:nvSpPr>
          <p:cNvPr id="3" name="Content Placeholder 2">
            <a:extLst>
              <a:ext uri="{FF2B5EF4-FFF2-40B4-BE49-F238E27FC236}">
                <a16:creationId xmlns:a16="http://schemas.microsoft.com/office/drawing/2014/main" id="{BECA4197-2848-2EB6-82C1-F0861F2CAF7C}"/>
              </a:ext>
            </a:extLst>
          </p:cNvPr>
          <p:cNvSpPr>
            <a:spLocks noGrp="1"/>
          </p:cNvSpPr>
          <p:nvPr>
            <p:ph idx="1"/>
          </p:nvPr>
        </p:nvSpPr>
        <p:spPr/>
        <p:txBody>
          <a:bodyPr/>
          <a:lstStyle/>
          <a:p>
            <a:pPr marL="0" indent="0">
              <a:buNone/>
            </a:pPr>
            <a:r>
              <a:rPr lang="en-US" dirty="0"/>
              <a:t>Consider this typed procedure: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firstNum</a:t>
            </a:r>
            <a:r>
              <a:rPr lang="en-US" sz="2000" dirty="0">
                <a:latin typeface="Consolas" panose="020B0609020204030204" pitchFamily="49" charset="0"/>
              </a:rPr>
              <a:t> (-&gt; (</a:t>
            </a:r>
            <a:r>
              <a:rPr lang="en-US" sz="2000" dirty="0" err="1">
                <a:latin typeface="Consolas" panose="020B0609020204030204" pitchFamily="49" charset="0"/>
              </a:rPr>
              <a:t>Listof</a:t>
            </a:r>
            <a:r>
              <a:rPr lang="en-US" sz="2000" dirty="0">
                <a:latin typeface="Consolas" panose="020B0609020204030204" pitchFamily="49" charset="0"/>
              </a:rPr>
              <a:t> Number) Number))</a:t>
            </a:r>
          </a:p>
          <a:p>
            <a:pPr marL="0" indent="0">
              <a:buNone/>
            </a:pPr>
            <a:r>
              <a:rPr lang="en-US" sz="2000" dirty="0">
                <a:latin typeface="Consolas" panose="020B0609020204030204" pitchFamily="49" charset="0"/>
              </a:rPr>
              <a:t>(define </a:t>
            </a:r>
            <a:r>
              <a:rPr lang="en-US" sz="2000" dirty="0" err="1">
                <a:latin typeface="Consolas" panose="020B0609020204030204" pitchFamily="49" charset="0"/>
              </a:rPr>
              <a:t>firstNum</a:t>
            </a:r>
            <a:endParaRPr lang="en-US" sz="2000" dirty="0">
              <a:latin typeface="Consolas" panose="020B0609020204030204" pitchFamily="49" charset="0"/>
            </a:endParaRPr>
          </a:p>
          <a:p>
            <a:pPr marL="0" indent="0">
              <a:buNone/>
            </a:pPr>
            <a:r>
              <a:rPr lang="en-US" sz="2000" dirty="0">
                <a:latin typeface="Consolas" panose="020B0609020204030204" pitchFamily="49" charset="0"/>
              </a:rPr>
              <a:t>  (lambda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sz="2000" dirty="0">
                <a:latin typeface="Consolas" panose="020B0609020204030204" pitchFamily="49" charset="0"/>
              </a:rPr>
              <a:t>    (if (= 0 (length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sz="2000" dirty="0">
                <a:latin typeface="Consolas" panose="020B0609020204030204" pitchFamily="49" charset="0"/>
              </a:rPr>
              <a:t>        -1</a:t>
            </a:r>
          </a:p>
          <a:p>
            <a:pPr marL="0" indent="0">
              <a:buNone/>
            </a:pPr>
            <a:r>
              <a:rPr lang="en-US" sz="2000" dirty="0">
                <a:latin typeface="Consolas" panose="020B0609020204030204" pitchFamily="49" charset="0"/>
              </a:rPr>
              <a:t>        (car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dirty="0"/>
              <a:t>But what is the type of length? </a:t>
            </a:r>
          </a:p>
          <a:p>
            <a:pPr marL="0" indent="0">
              <a:buNone/>
            </a:pPr>
            <a:r>
              <a:rPr lang="en-US" dirty="0"/>
              <a:t>(All (a) (-&gt; (</a:t>
            </a:r>
            <a:r>
              <a:rPr lang="en-US" dirty="0" err="1"/>
              <a:t>Listof</a:t>
            </a:r>
            <a:r>
              <a:rPr lang="en-US" dirty="0"/>
              <a:t> a) Index))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745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F236-8C2E-3A2D-94C7-059C676E010D}"/>
              </a:ext>
            </a:extLst>
          </p:cNvPr>
          <p:cNvSpPr>
            <a:spLocks noGrp="1"/>
          </p:cNvSpPr>
          <p:nvPr>
            <p:ph type="title"/>
          </p:nvPr>
        </p:nvSpPr>
        <p:spPr>
          <a:xfrm>
            <a:off x="288757" y="365125"/>
            <a:ext cx="11219447" cy="1325563"/>
          </a:xfrm>
        </p:spPr>
        <p:txBody>
          <a:bodyPr/>
          <a:lstStyle/>
          <a:p>
            <a:r>
              <a:rPr lang="en-US" dirty="0"/>
              <a:t>Type specification becomes a language in itself</a:t>
            </a:r>
          </a:p>
        </p:txBody>
      </p:sp>
      <p:sp>
        <p:nvSpPr>
          <p:cNvPr id="3" name="Content Placeholder 2">
            <a:extLst>
              <a:ext uri="{FF2B5EF4-FFF2-40B4-BE49-F238E27FC236}">
                <a16:creationId xmlns:a16="http://schemas.microsoft.com/office/drawing/2014/main" id="{BECA4197-2848-2EB6-82C1-F0861F2CAF7C}"/>
              </a:ext>
            </a:extLst>
          </p:cNvPr>
          <p:cNvSpPr>
            <a:spLocks noGrp="1"/>
          </p:cNvSpPr>
          <p:nvPr>
            <p:ph idx="1"/>
          </p:nvPr>
        </p:nvSpPr>
        <p:spPr/>
        <p:txBody>
          <a:bodyPr>
            <a:normAutofit fontScale="92500" lnSpcReduction="10000"/>
          </a:bodyPr>
          <a:lstStyle/>
          <a:p>
            <a:pPr marL="0" indent="0">
              <a:buNone/>
            </a:pPr>
            <a:r>
              <a:rPr lang="en-US" sz="2000" b="1" dirty="0"/>
              <a:t>Polymorphic Function with type variables, structure types</a:t>
            </a:r>
            <a:endParaRPr lang="en-US" sz="2000" b="1"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r>
              <a:rPr lang="en-US" sz="2000" dirty="0">
                <a:latin typeface="Consolas" panose="020B0609020204030204" pitchFamily="49" charset="0"/>
              </a:rPr>
              <a:t>(: swap (All (a b) (-&gt; (</a:t>
            </a:r>
            <a:r>
              <a:rPr lang="en-US" sz="2000" dirty="0" err="1">
                <a:latin typeface="Consolas" panose="020B0609020204030204" pitchFamily="49" charset="0"/>
              </a:rPr>
              <a:t>Pairof</a:t>
            </a:r>
            <a:r>
              <a:rPr lang="en-US" sz="2000" dirty="0">
                <a:latin typeface="Consolas" panose="020B0609020204030204" pitchFamily="49" charset="0"/>
              </a:rPr>
              <a:t> a b) (</a:t>
            </a:r>
            <a:r>
              <a:rPr lang="en-US" sz="2000" dirty="0" err="1">
                <a:latin typeface="Consolas" panose="020B0609020204030204" pitchFamily="49" charset="0"/>
              </a:rPr>
              <a:t>Pairof</a:t>
            </a:r>
            <a:r>
              <a:rPr lang="en-US" sz="2000" dirty="0">
                <a:latin typeface="Consolas" panose="020B0609020204030204" pitchFamily="49" charset="0"/>
              </a:rPr>
              <a:t> b a))))</a:t>
            </a:r>
          </a:p>
          <a:p>
            <a:pPr marL="0" indent="0">
              <a:buNone/>
            </a:pPr>
            <a:r>
              <a:rPr lang="en-US" sz="2000" dirty="0">
                <a:latin typeface="Consolas" panose="020B0609020204030204" pitchFamily="49" charset="0"/>
              </a:rPr>
              <a:t>(define swap</a:t>
            </a:r>
          </a:p>
          <a:p>
            <a:pPr marL="0" indent="0">
              <a:buNone/>
            </a:pPr>
            <a:r>
              <a:rPr lang="en-US" sz="2000" dirty="0">
                <a:latin typeface="Consolas" panose="020B0609020204030204" pitchFamily="49" charset="0"/>
              </a:rPr>
              <a:t>  (lambda (pair)</a:t>
            </a:r>
          </a:p>
          <a:p>
            <a:pPr marL="0" indent="0">
              <a:buNone/>
            </a:pPr>
            <a:r>
              <a:rPr lang="en-US" sz="2000" dirty="0">
                <a:latin typeface="Consolas" panose="020B0609020204030204" pitchFamily="49" charset="0"/>
              </a:rPr>
              <a:t>    (cons (</a:t>
            </a:r>
            <a:r>
              <a:rPr lang="en-US" sz="2000" dirty="0" err="1">
                <a:latin typeface="Consolas" panose="020B0609020204030204" pitchFamily="49" charset="0"/>
              </a:rPr>
              <a:t>cdr</a:t>
            </a:r>
            <a:r>
              <a:rPr lang="en-US" sz="2000" dirty="0">
                <a:latin typeface="Consolas" panose="020B0609020204030204" pitchFamily="49" charset="0"/>
              </a:rPr>
              <a:t> pair) (car pair))))</a:t>
            </a:r>
            <a:endParaRPr lang="en-US" sz="2000" dirty="0"/>
          </a:p>
          <a:p>
            <a:pPr marL="0" indent="0">
              <a:buNone/>
            </a:pPr>
            <a:endParaRPr lang="en-US" sz="2000" dirty="0"/>
          </a:p>
          <a:p>
            <a:pPr marL="0" indent="0">
              <a:buNone/>
            </a:pPr>
            <a:r>
              <a:rPr lang="en-US" sz="2000" b="1" dirty="0"/>
              <a:t>“Maybe” type</a:t>
            </a:r>
          </a:p>
          <a:p>
            <a:pPr marL="0" indent="0">
              <a:buNone/>
            </a:pPr>
            <a:endParaRPr lang="en-US" sz="2000" dirty="0"/>
          </a:p>
          <a:p>
            <a:pPr marL="0" indent="0">
              <a:buNone/>
            </a:pPr>
            <a:r>
              <a:rPr lang="en-US" sz="2000" dirty="0">
                <a:latin typeface="Consolas" panose="020B0609020204030204" pitchFamily="49" charset="0"/>
              </a:rPr>
              <a:t>(struct None ())</a:t>
            </a:r>
          </a:p>
          <a:p>
            <a:pPr marL="0" indent="0">
              <a:buNone/>
            </a:pPr>
            <a:r>
              <a:rPr lang="en-US" sz="2000" dirty="0">
                <a:latin typeface="Consolas" panose="020B0609020204030204" pitchFamily="49" charset="0"/>
              </a:rPr>
              <a:t>(struct (a) Some ([v : a]))</a:t>
            </a:r>
          </a:p>
          <a:p>
            <a:pPr marL="0" indent="0">
              <a:buNone/>
            </a:pPr>
            <a:r>
              <a:rPr lang="en-US" sz="2000" dirty="0">
                <a:latin typeface="Consolas" panose="020B0609020204030204" pitchFamily="49" charset="0"/>
              </a:rPr>
              <a:t>(define-type (</a:t>
            </a:r>
            <a:r>
              <a:rPr lang="en-US" sz="2000" dirty="0" err="1">
                <a:latin typeface="Consolas" panose="020B0609020204030204" pitchFamily="49" charset="0"/>
              </a:rPr>
              <a:t>Opt</a:t>
            </a:r>
            <a:r>
              <a:rPr lang="en-US" sz="2000" dirty="0">
                <a:latin typeface="Consolas" panose="020B0609020204030204" pitchFamily="49" charset="0"/>
              </a:rPr>
              <a:t> a) (U None (Some a)))</a:t>
            </a:r>
          </a:p>
        </p:txBody>
      </p:sp>
    </p:spTree>
    <p:extLst>
      <p:ext uri="{BB962C8B-B14F-4D97-AF65-F5344CB8AC3E}">
        <p14:creationId xmlns:p14="http://schemas.microsoft.com/office/powerpoint/2010/main" val="108074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E422-2100-A48C-F2C0-6E58BCF6EE8F}"/>
              </a:ext>
            </a:extLst>
          </p:cNvPr>
          <p:cNvSpPr>
            <a:spLocks noGrp="1"/>
          </p:cNvSpPr>
          <p:nvPr>
            <p:ph type="title"/>
          </p:nvPr>
        </p:nvSpPr>
        <p:spPr/>
        <p:txBody>
          <a:bodyPr/>
          <a:lstStyle/>
          <a:p>
            <a:r>
              <a:rPr lang="en-US" dirty="0"/>
              <a:t>What about ensuring our lists are not null? </a:t>
            </a:r>
          </a:p>
        </p:txBody>
      </p:sp>
      <p:sp>
        <p:nvSpPr>
          <p:cNvPr id="4" name="Content Placeholder 2">
            <a:extLst>
              <a:ext uri="{FF2B5EF4-FFF2-40B4-BE49-F238E27FC236}">
                <a16:creationId xmlns:a16="http://schemas.microsoft.com/office/drawing/2014/main" id="{C5E2B632-B011-B224-895E-B5F78E6196EF}"/>
              </a:ext>
            </a:extLst>
          </p:cNvPr>
          <p:cNvSpPr>
            <a:spLocks noGrp="1"/>
          </p:cNvSpPr>
          <p:nvPr>
            <p:ph idx="1"/>
          </p:nvPr>
        </p:nvSpPr>
        <p:spPr>
          <a:xfrm>
            <a:off x="838200" y="1825625"/>
            <a:ext cx="10515600" cy="4351338"/>
          </a:xfrm>
        </p:spPr>
        <p:txBody>
          <a:bodyPr/>
          <a:lstStyle/>
          <a:p>
            <a:pPr marL="0" indent="0">
              <a:buNone/>
            </a:pPr>
            <a:r>
              <a:rPr lang="en-US" dirty="0"/>
              <a:t>Consider this typed procedure: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firstNum</a:t>
            </a:r>
            <a:r>
              <a:rPr lang="en-US" sz="2000" dirty="0">
                <a:latin typeface="Consolas" panose="020B0609020204030204" pitchFamily="49" charset="0"/>
              </a:rPr>
              <a:t> (-&gt; ???? Number))</a:t>
            </a:r>
          </a:p>
          <a:p>
            <a:pPr marL="0" indent="0">
              <a:buNone/>
            </a:pPr>
            <a:r>
              <a:rPr lang="en-US" sz="2000" dirty="0">
                <a:latin typeface="Consolas" panose="020B0609020204030204" pitchFamily="49" charset="0"/>
              </a:rPr>
              <a:t>(define </a:t>
            </a:r>
            <a:r>
              <a:rPr lang="en-US" sz="2000" dirty="0" err="1">
                <a:latin typeface="Consolas" panose="020B0609020204030204" pitchFamily="49" charset="0"/>
              </a:rPr>
              <a:t>firstNum</a:t>
            </a:r>
            <a:endParaRPr lang="en-US" sz="2000" dirty="0">
              <a:latin typeface="Consolas" panose="020B0609020204030204" pitchFamily="49" charset="0"/>
            </a:endParaRPr>
          </a:p>
          <a:p>
            <a:pPr marL="0" indent="0">
              <a:buNone/>
            </a:pPr>
            <a:r>
              <a:rPr lang="en-US" sz="2000" dirty="0">
                <a:latin typeface="Consolas" panose="020B0609020204030204" pitchFamily="49" charset="0"/>
              </a:rPr>
              <a:t>  (lambda (</a:t>
            </a:r>
            <a:r>
              <a:rPr lang="en-US" sz="2000" dirty="0" err="1">
                <a:latin typeface="Consolas" panose="020B0609020204030204" pitchFamily="49" charset="0"/>
              </a:rPr>
              <a:t>lst</a:t>
            </a:r>
            <a:r>
              <a:rPr lang="en-US" sz="2000" dirty="0">
                <a:latin typeface="Consolas" panose="020B0609020204030204" pitchFamily="49" charset="0"/>
              </a:rPr>
              <a:t>) (car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endParaRPr lang="en-US" dirty="0"/>
          </a:p>
          <a:p>
            <a:pPr marL="0" indent="0">
              <a:buNone/>
            </a:pPr>
            <a:r>
              <a:rPr lang="en-US" dirty="0"/>
              <a:t>Anything is possible.  But being able to specify more complex types is complex.  BUT ALSO the more complex our type predicates the more complexity in being able to prove that our code has these properties.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2959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7E8-7225-EE42-F669-6817662E423C}"/>
              </a:ext>
            </a:extLst>
          </p:cNvPr>
          <p:cNvSpPr>
            <a:spLocks noGrp="1"/>
          </p:cNvSpPr>
          <p:nvPr>
            <p:ph type="title"/>
          </p:nvPr>
        </p:nvSpPr>
        <p:spPr/>
        <p:txBody>
          <a:bodyPr/>
          <a:lstStyle/>
          <a:p>
            <a:r>
              <a:rPr lang="en-US" dirty="0"/>
              <a:t>What do I want you to remember about typing?</a:t>
            </a:r>
          </a:p>
        </p:txBody>
      </p:sp>
      <p:sp>
        <p:nvSpPr>
          <p:cNvPr id="3" name="Content Placeholder 2">
            <a:extLst>
              <a:ext uri="{FF2B5EF4-FFF2-40B4-BE49-F238E27FC236}">
                <a16:creationId xmlns:a16="http://schemas.microsoft.com/office/drawing/2014/main" id="{81A80C4D-8E56-A0B8-7B9E-C582008E78C7}"/>
              </a:ext>
            </a:extLst>
          </p:cNvPr>
          <p:cNvSpPr>
            <a:spLocks noGrp="1"/>
          </p:cNvSpPr>
          <p:nvPr>
            <p:ph idx="1"/>
          </p:nvPr>
        </p:nvSpPr>
        <p:spPr/>
        <p:txBody>
          <a:bodyPr/>
          <a:lstStyle/>
          <a:p>
            <a:r>
              <a:rPr lang="en-US" dirty="0"/>
              <a:t>Static type checking is another kind of thing we can do with parsed code.  It can improve both safety and efficiency.</a:t>
            </a:r>
          </a:p>
          <a:p>
            <a:r>
              <a:rPr lang="en-US" dirty="0"/>
              <a:t>The basic algorithms of typing are pretty straightforward.  Things like polymorphic functions and </a:t>
            </a:r>
            <a:r>
              <a:rPr lang="en-US"/>
              <a:t>type-parameterized structures are </a:t>
            </a:r>
            <a:r>
              <a:rPr lang="en-US" dirty="0"/>
              <a:t>harder, but possible to deal with.</a:t>
            </a:r>
          </a:p>
          <a:p>
            <a:r>
              <a:rPr lang="en-US" dirty="0"/>
              <a:t>We can even infer the types of lots of expressions if we want to</a:t>
            </a:r>
          </a:p>
          <a:p>
            <a:r>
              <a:rPr lang="en-US" dirty="0"/>
              <a:t>But (as with most kind of static checks) it can increase the complexity of writing code and even make certain kind of previously possible code impossible (e.g. ifs with different types, heterogeneous lists)</a:t>
            </a:r>
          </a:p>
        </p:txBody>
      </p:sp>
    </p:spTree>
    <p:extLst>
      <p:ext uri="{BB962C8B-B14F-4D97-AF65-F5344CB8AC3E}">
        <p14:creationId xmlns:p14="http://schemas.microsoft.com/office/powerpoint/2010/main" val="383127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1DB6-333B-91D9-9650-555CD0C019BA}"/>
              </a:ext>
            </a:extLst>
          </p:cNvPr>
          <p:cNvSpPr>
            <a:spLocks noGrp="1"/>
          </p:cNvSpPr>
          <p:nvPr>
            <p:ph type="title"/>
          </p:nvPr>
        </p:nvSpPr>
        <p:spPr/>
        <p:txBody>
          <a:bodyPr/>
          <a:lstStyle/>
          <a:p>
            <a:r>
              <a:rPr lang="en-US" dirty="0"/>
              <a:t>Is declaring types necessary?</a:t>
            </a:r>
          </a:p>
        </p:txBody>
      </p:sp>
      <p:sp>
        <p:nvSpPr>
          <p:cNvPr id="3" name="Content Placeholder 2">
            <a:extLst>
              <a:ext uri="{FF2B5EF4-FFF2-40B4-BE49-F238E27FC236}">
                <a16:creationId xmlns:a16="http://schemas.microsoft.com/office/drawing/2014/main" id="{5663A304-A3F9-363A-940C-1E57D83E3255}"/>
              </a:ext>
            </a:extLst>
          </p:cNvPr>
          <p:cNvSpPr>
            <a:spLocks noGrp="1"/>
          </p:cNvSpPr>
          <p:nvPr>
            <p:ph idx="1"/>
          </p:nvPr>
        </p:nvSpPr>
        <p:spPr/>
        <p:txBody>
          <a:bodyPr>
            <a:normAutofit/>
          </a:bodyPr>
          <a:lstStyle/>
          <a:p>
            <a:pPr marL="0" indent="0">
              <a:buNone/>
            </a:pPr>
            <a:r>
              <a:rPr lang="en-US" dirty="0"/>
              <a:t>Here we specify:</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myfib</a:t>
            </a:r>
            <a:r>
              <a:rPr lang="en-US" sz="2400" dirty="0">
                <a:latin typeface="Consolas" panose="020B0609020204030204" pitchFamily="49" charset="0"/>
              </a:rPr>
              <a:t> (-&gt; Integer Integer))</a:t>
            </a:r>
          </a:p>
          <a:p>
            <a:pPr marL="0" indent="0">
              <a:buNone/>
            </a:pPr>
            <a:r>
              <a:rPr lang="en-US" sz="2400" dirty="0">
                <a:latin typeface="Consolas" panose="020B0609020204030204" pitchFamily="49" charset="0"/>
              </a:rPr>
              <a:t>(define </a:t>
            </a:r>
            <a:r>
              <a:rPr lang="en-US" sz="2400" dirty="0" err="1">
                <a:latin typeface="Consolas" panose="020B0609020204030204" pitchFamily="49" charset="0"/>
              </a:rPr>
              <a:t>myfib</a:t>
            </a:r>
            <a:r>
              <a:rPr lang="en-US" sz="2400" dirty="0">
                <a:latin typeface="Consolas" panose="020B0609020204030204" pitchFamily="49" charset="0"/>
              </a:rPr>
              <a:t> (lambda (n)</a:t>
            </a:r>
          </a:p>
          <a:p>
            <a:pPr marL="0" indent="0">
              <a:buNone/>
            </a:pPr>
            <a:r>
              <a:rPr lang="en-US" sz="2400" dirty="0">
                <a:latin typeface="Consolas" panose="020B0609020204030204" pitchFamily="49" charset="0"/>
              </a:rPr>
              <a:t>                (if (&lt;= n 1)</a:t>
            </a:r>
          </a:p>
          <a:p>
            <a:pPr marL="0" indent="0">
              <a:buNone/>
            </a:pPr>
            <a:r>
              <a:rPr lang="en-US" sz="2400" dirty="0">
                <a:latin typeface="Consolas" panose="020B0609020204030204" pitchFamily="49" charset="0"/>
              </a:rPr>
              <a:t>                    1</a:t>
            </a:r>
          </a:p>
          <a:p>
            <a:pPr marL="0" indent="0">
              <a:buNone/>
            </a:pPr>
            <a:r>
              <a:rPr lang="en-US" sz="2400" dirty="0">
                <a:latin typeface="Consolas" panose="020B0609020204030204" pitchFamily="49" charset="0"/>
              </a:rPr>
              <a:t>                    (+ (</a:t>
            </a:r>
            <a:r>
              <a:rPr lang="en-US" sz="2400" dirty="0" err="1">
                <a:latin typeface="Consolas" panose="020B0609020204030204" pitchFamily="49" charset="0"/>
              </a:rPr>
              <a:t>myfib</a:t>
            </a:r>
            <a:r>
              <a:rPr lang="en-US" sz="2400" dirty="0">
                <a:latin typeface="Consolas" panose="020B0609020204030204" pitchFamily="49" charset="0"/>
              </a:rPr>
              <a:t> (- n 1)) (</a:t>
            </a:r>
            <a:r>
              <a:rPr lang="en-US" sz="2400" dirty="0" err="1">
                <a:latin typeface="Consolas" panose="020B0609020204030204" pitchFamily="49" charset="0"/>
              </a:rPr>
              <a:t>myfib</a:t>
            </a:r>
            <a:r>
              <a:rPr lang="en-US" sz="2400" dirty="0">
                <a:latin typeface="Consolas" panose="020B0609020204030204" pitchFamily="49" charset="0"/>
              </a:rPr>
              <a:t> (- n 2))))))</a:t>
            </a:r>
          </a:p>
          <a:p>
            <a:pPr marL="0" indent="0">
              <a:buNone/>
            </a:pPr>
            <a:endParaRPr lang="en-US" dirty="0"/>
          </a:p>
          <a:p>
            <a:pPr marL="0" indent="0">
              <a:buNone/>
            </a:pPr>
            <a:r>
              <a:rPr lang="en-US" dirty="0"/>
              <a:t>But isn’t it “obvious” that the type of </a:t>
            </a:r>
            <a:r>
              <a:rPr lang="en-US" dirty="0" err="1"/>
              <a:t>myfib</a:t>
            </a:r>
            <a:r>
              <a:rPr lang="en-US" dirty="0"/>
              <a:t> is </a:t>
            </a:r>
            <a:r>
              <a:rPr lang="en-US" sz="2800" dirty="0">
                <a:latin typeface="Consolas" panose="020B0609020204030204" pitchFamily="49" charset="0"/>
              </a:rPr>
              <a:t>(-&gt; Integer Integer)?  </a:t>
            </a:r>
            <a:endParaRPr lang="en-US" dirty="0"/>
          </a:p>
        </p:txBody>
      </p:sp>
    </p:spTree>
    <p:extLst>
      <p:ext uri="{BB962C8B-B14F-4D97-AF65-F5344CB8AC3E}">
        <p14:creationId xmlns:p14="http://schemas.microsoft.com/office/powerpoint/2010/main" val="155890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93A8-F773-49E6-BF01-DD1D67A955C0}"/>
              </a:ext>
            </a:extLst>
          </p:cNvPr>
          <p:cNvSpPr>
            <a:spLocks noGrp="1"/>
          </p:cNvSpPr>
          <p:nvPr>
            <p:ph type="title"/>
          </p:nvPr>
        </p:nvSpPr>
        <p:spPr/>
        <p:txBody>
          <a:bodyPr/>
          <a:lstStyle/>
          <a:p>
            <a:r>
              <a:rPr lang="en-US" dirty="0"/>
              <a:t>Implicit typing</a:t>
            </a:r>
          </a:p>
        </p:txBody>
      </p:sp>
      <p:sp>
        <p:nvSpPr>
          <p:cNvPr id="3" name="Content Placeholder 2">
            <a:extLst>
              <a:ext uri="{FF2B5EF4-FFF2-40B4-BE49-F238E27FC236}">
                <a16:creationId xmlns:a16="http://schemas.microsoft.com/office/drawing/2014/main" id="{C2AE9FA7-6255-17FC-10C3-FFE93B05839E}"/>
              </a:ext>
            </a:extLst>
          </p:cNvPr>
          <p:cNvSpPr>
            <a:spLocks noGrp="1"/>
          </p:cNvSpPr>
          <p:nvPr>
            <p:ph idx="1"/>
          </p:nvPr>
        </p:nvSpPr>
        <p:spPr/>
        <p:txBody>
          <a:bodyPr/>
          <a:lstStyle/>
          <a:p>
            <a:r>
              <a:rPr lang="en-US" dirty="0"/>
              <a:t>We can build statically typed languages where the type can always be deduced (and even more where it can be deduced 95% of the time)</a:t>
            </a:r>
          </a:p>
          <a:p>
            <a:r>
              <a:rPr lang="en-US" dirty="0"/>
              <a:t>Usually it takes the form of a special syntax where we enter a placeholder where we would normally write a type and the program figures it out.  E.g. java</a:t>
            </a:r>
          </a:p>
          <a:p>
            <a:endParaRPr lang="en-US" dirty="0"/>
          </a:p>
          <a:p>
            <a:pPr marL="0" indent="0" algn="ctr">
              <a:buNone/>
            </a:pPr>
            <a:r>
              <a:rPr lang="en-US" dirty="0">
                <a:latin typeface="Consolas" panose="020B0609020204030204" pitchFamily="49" charset="0"/>
              </a:rPr>
              <a:t>var </a:t>
            </a:r>
            <a:r>
              <a:rPr lang="en-US" dirty="0" err="1">
                <a:latin typeface="Consolas" panose="020B0609020204030204" pitchFamily="49" charset="0"/>
              </a:rPr>
              <a:t>mything</a:t>
            </a:r>
            <a:r>
              <a:rPr lang="en-US" dirty="0">
                <a:latin typeface="Consolas" panose="020B0609020204030204" pitchFamily="49" charset="0"/>
              </a:rPr>
              <a:t> = “hello”;</a:t>
            </a:r>
          </a:p>
          <a:p>
            <a:endParaRPr lang="en-US" dirty="0"/>
          </a:p>
          <a:p>
            <a:pPr marL="0" indent="0" algn="ctr">
              <a:buNone/>
            </a:pPr>
            <a:endParaRPr lang="en-US" dirty="0"/>
          </a:p>
        </p:txBody>
      </p:sp>
    </p:spTree>
    <p:extLst>
      <p:ext uri="{BB962C8B-B14F-4D97-AF65-F5344CB8AC3E}">
        <p14:creationId xmlns:p14="http://schemas.microsoft.com/office/powerpoint/2010/main" val="38449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725F-BBF9-68FE-16EB-D896E58F12AB}"/>
              </a:ext>
            </a:extLst>
          </p:cNvPr>
          <p:cNvSpPr>
            <a:spLocks noGrp="1"/>
          </p:cNvSpPr>
          <p:nvPr>
            <p:ph type="title"/>
          </p:nvPr>
        </p:nvSpPr>
        <p:spPr/>
        <p:txBody>
          <a:bodyPr/>
          <a:lstStyle/>
          <a:p>
            <a:r>
              <a:rPr lang="en-US" dirty="0"/>
              <a:t>How does implicit typing work?</a:t>
            </a:r>
          </a:p>
        </p:txBody>
      </p:sp>
      <p:sp>
        <p:nvSpPr>
          <p:cNvPr id="3" name="Content Placeholder 2">
            <a:extLst>
              <a:ext uri="{FF2B5EF4-FFF2-40B4-BE49-F238E27FC236}">
                <a16:creationId xmlns:a16="http://schemas.microsoft.com/office/drawing/2014/main" id="{3109D3FF-9343-1107-6662-F3CB07BC7D59}"/>
              </a:ext>
            </a:extLst>
          </p:cNvPr>
          <p:cNvSpPr>
            <a:spLocks noGrp="1"/>
          </p:cNvSpPr>
          <p:nvPr>
            <p:ph idx="1"/>
          </p:nvPr>
        </p:nvSpPr>
        <p:spPr/>
        <p:txBody>
          <a:bodyPr/>
          <a:lstStyle/>
          <a:p>
            <a:pPr marL="0" indent="0">
              <a:buNone/>
            </a:pPr>
            <a:r>
              <a:rPr lang="en-US" dirty="0">
                <a:latin typeface="Consolas" panose="020B0609020204030204" pitchFamily="49" charset="0"/>
              </a:rPr>
              <a:t>(lambda (f) (lambda (x) (- (f 3) (f x))))</a:t>
            </a:r>
          </a:p>
          <a:p>
            <a:pPr marL="0" indent="0">
              <a:buNone/>
            </a:pPr>
            <a:r>
              <a:rPr lang="en-US" dirty="0"/>
              <a:t>Lets look at all the unknown types here</a:t>
            </a:r>
          </a:p>
          <a:p>
            <a:pPr marL="0" indent="0">
              <a:buNone/>
            </a:pPr>
            <a:endParaRPr lang="en-US" dirty="0"/>
          </a:p>
          <a:p>
            <a:pPr marL="0" indent="0">
              <a:buNone/>
            </a:pPr>
            <a:endParaRPr lang="en-US"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24ABE97F-D0A9-B18D-E93F-9E047FB9F31A}"/>
              </a:ext>
            </a:extLst>
          </p:cNvPr>
          <p:cNvGraphicFramePr>
            <a:graphicFrameLocks noGrp="1"/>
          </p:cNvGraphicFramePr>
          <p:nvPr>
            <p:extLst>
              <p:ext uri="{D42A27DB-BD31-4B8C-83A1-F6EECF244321}">
                <p14:modId xmlns:p14="http://schemas.microsoft.com/office/powerpoint/2010/main" val="1521666936"/>
              </p:ext>
            </p:extLst>
          </p:nvPr>
        </p:nvGraphicFramePr>
        <p:xfrm>
          <a:off x="2097314" y="3112544"/>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err="1"/>
                        <a:t>tf</a:t>
                      </a:r>
                      <a:endParaRPr lang="en-US" dirty="0"/>
                    </a:p>
                  </a:txBody>
                  <a:tcPr/>
                </a:tc>
                <a:tc>
                  <a:txBody>
                    <a:bodyPr/>
                    <a:lstStyle/>
                    <a:p>
                      <a:r>
                        <a:rPr lang="en-US" dirty="0"/>
                        <a:t>f</a:t>
                      </a:r>
                    </a:p>
                  </a:txBody>
                  <a:tcPr/>
                </a:tc>
                <a:extLst>
                  <a:ext uri="{0D108BD9-81ED-4DB2-BD59-A6C34878D82A}">
                    <a16:rowId xmlns:a16="http://schemas.microsoft.com/office/drawing/2014/main" val="864042189"/>
                  </a:ext>
                </a:extLst>
              </a:tr>
              <a:tr h="370840">
                <a:tc>
                  <a:txBody>
                    <a:bodyPr/>
                    <a:lstStyle/>
                    <a:p>
                      <a:r>
                        <a:rPr lang="en-US" dirty="0" err="1"/>
                        <a:t>tx</a:t>
                      </a:r>
                      <a:endParaRPr lang="en-US" dirty="0"/>
                    </a:p>
                  </a:txBody>
                  <a:tcPr/>
                </a:tc>
                <a:tc>
                  <a:txBody>
                    <a:bodyPr/>
                    <a:lstStyle/>
                    <a:p>
                      <a:r>
                        <a:rPr lang="en-US" dirty="0"/>
                        <a:t>x</a:t>
                      </a:r>
                    </a:p>
                  </a:txBody>
                  <a:tcPr/>
                </a:tc>
                <a:extLst>
                  <a:ext uri="{0D108BD9-81ED-4DB2-BD59-A6C34878D82A}">
                    <a16:rowId xmlns:a16="http://schemas.microsoft.com/office/drawing/2014/main" val="3322155577"/>
                  </a:ext>
                </a:extLst>
              </a:tr>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(lambda (f) (lambda (x) (- (f 3) (f x))))</a:t>
                      </a:r>
                    </a:p>
                  </a:txBody>
                  <a:tcPr/>
                </a:tc>
                <a:extLst>
                  <a:ext uri="{0D108BD9-81ED-4DB2-BD59-A6C34878D82A}">
                    <a16:rowId xmlns:a16="http://schemas.microsoft.com/office/drawing/2014/main" val="2523647271"/>
                  </a:ext>
                </a:extLst>
              </a:tr>
              <a:tr h="370840">
                <a:tc>
                  <a:txBody>
                    <a:bodyPr/>
                    <a:lstStyle/>
                    <a:p>
                      <a:r>
                        <a:rPr lang="en-US" dirty="0"/>
                        <a:t>t1</a:t>
                      </a:r>
                    </a:p>
                  </a:txBody>
                  <a:tcPr/>
                </a:tc>
                <a:tc>
                  <a:txBody>
                    <a:bodyPr/>
                    <a:lstStyle/>
                    <a:p>
                      <a:r>
                        <a:rPr lang="en-US" dirty="0">
                          <a:latin typeface="Consolas" panose="020B0609020204030204" pitchFamily="49" charset="0"/>
                        </a:rPr>
                        <a:t>(lambda (x) (- (f 3) (f x)))</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 (f 3) (f x))</a:t>
                      </a:r>
                      <a:endParaRPr lang="en-US" dirty="0"/>
                    </a:p>
                  </a:txBody>
                  <a:tcPr/>
                </a:tc>
                <a:extLst>
                  <a:ext uri="{0D108BD9-81ED-4DB2-BD59-A6C34878D82A}">
                    <a16:rowId xmlns:a16="http://schemas.microsoft.com/office/drawing/2014/main" val="1999579022"/>
                  </a:ext>
                </a:extLst>
              </a:tr>
              <a:tr h="370840">
                <a:tc>
                  <a:txBody>
                    <a:bodyPr/>
                    <a:lstStyle/>
                    <a:p>
                      <a:r>
                        <a:rPr lang="en-US" dirty="0"/>
                        <a:t>t3</a:t>
                      </a:r>
                    </a:p>
                  </a:txBody>
                  <a:tcPr/>
                </a:tc>
                <a:tc>
                  <a:txBody>
                    <a:bodyPr/>
                    <a:lstStyle/>
                    <a:p>
                      <a:r>
                        <a:rPr lang="en-US" dirty="0">
                          <a:latin typeface="Consolas" panose="020B0609020204030204" pitchFamily="49" charset="0"/>
                        </a:rPr>
                        <a:t>(f 3)</a:t>
                      </a:r>
                      <a:endParaRPr lang="en-US" dirty="0"/>
                    </a:p>
                  </a:txBody>
                  <a:tcPr/>
                </a:tc>
                <a:extLst>
                  <a:ext uri="{0D108BD9-81ED-4DB2-BD59-A6C34878D82A}">
                    <a16:rowId xmlns:a16="http://schemas.microsoft.com/office/drawing/2014/main" val="2362144643"/>
                  </a:ext>
                </a:extLst>
              </a:tr>
              <a:tr h="370840">
                <a:tc>
                  <a:txBody>
                    <a:bodyPr/>
                    <a:lstStyle/>
                    <a:p>
                      <a:r>
                        <a:rPr lang="en-US" dirty="0"/>
                        <a:t>t4</a:t>
                      </a:r>
                    </a:p>
                  </a:txBody>
                  <a:tcPr/>
                </a:tc>
                <a:tc>
                  <a:txBody>
                    <a:bodyPr/>
                    <a:lstStyle/>
                    <a:p>
                      <a:r>
                        <a:rPr lang="en-US" dirty="0">
                          <a:latin typeface="Consolas" panose="020B0609020204030204" pitchFamily="49" charset="0"/>
                        </a:rPr>
                        <a:t>(f x)</a:t>
                      </a:r>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345025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725F-BBF9-68FE-16EB-D896E58F12AB}"/>
              </a:ext>
            </a:extLst>
          </p:cNvPr>
          <p:cNvSpPr>
            <a:spLocks noGrp="1"/>
          </p:cNvSpPr>
          <p:nvPr>
            <p:ph type="title"/>
          </p:nvPr>
        </p:nvSpPr>
        <p:spPr>
          <a:xfrm>
            <a:off x="838200" y="365125"/>
            <a:ext cx="10515600" cy="555213"/>
          </a:xfrm>
        </p:spPr>
        <p:txBody>
          <a:bodyPr>
            <a:normAutofit/>
          </a:bodyPr>
          <a:lstStyle/>
          <a:p>
            <a:r>
              <a:rPr lang="en-US" sz="2800" dirty="0"/>
              <a:t>We can use the compound expressions to generate </a:t>
            </a:r>
            <a:r>
              <a:rPr lang="en-US" sz="2400" dirty="0"/>
              <a:t>some</a:t>
            </a:r>
            <a:r>
              <a:rPr lang="en-US" sz="2800" dirty="0"/>
              <a:t> equations</a:t>
            </a:r>
          </a:p>
        </p:txBody>
      </p:sp>
      <p:graphicFrame>
        <p:nvGraphicFramePr>
          <p:cNvPr id="4" name="Table 4">
            <a:extLst>
              <a:ext uri="{FF2B5EF4-FFF2-40B4-BE49-F238E27FC236}">
                <a16:creationId xmlns:a16="http://schemas.microsoft.com/office/drawing/2014/main" id="{24ABE97F-D0A9-B18D-E93F-9E047FB9F31A}"/>
              </a:ext>
            </a:extLst>
          </p:cNvPr>
          <p:cNvGraphicFramePr>
            <a:graphicFrameLocks noGrp="1"/>
          </p:cNvGraphicFramePr>
          <p:nvPr>
            <p:extLst>
              <p:ext uri="{D42A27DB-BD31-4B8C-83A1-F6EECF244321}">
                <p14:modId xmlns:p14="http://schemas.microsoft.com/office/powerpoint/2010/main" val="887063333"/>
              </p:ext>
            </p:extLst>
          </p:nvPr>
        </p:nvGraphicFramePr>
        <p:xfrm>
          <a:off x="2032000" y="1085047"/>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err="1"/>
                        <a:t>tf</a:t>
                      </a:r>
                      <a:endParaRPr lang="en-US" dirty="0"/>
                    </a:p>
                  </a:txBody>
                  <a:tcPr/>
                </a:tc>
                <a:tc>
                  <a:txBody>
                    <a:bodyPr/>
                    <a:lstStyle/>
                    <a:p>
                      <a:r>
                        <a:rPr lang="en-US" dirty="0"/>
                        <a:t>f</a:t>
                      </a:r>
                    </a:p>
                  </a:txBody>
                  <a:tcPr/>
                </a:tc>
                <a:extLst>
                  <a:ext uri="{0D108BD9-81ED-4DB2-BD59-A6C34878D82A}">
                    <a16:rowId xmlns:a16="http://schemas.microsoft.com/office/drawing/2014/main" val="864042189"/>
                  </a:ext>
                </a:extLst>
              </a:tr>
              <a:tr h="370840">
                <a:tc>
                  <a:txBody>
                    <a:bodyPr/>
                    <a:lstStyle/>
                    <a:p>
                      <a:r>
                        <a:rPr lang="en-US" dirty="0" err="1"/>
                        <a:t>tx</a:t>
                      </a:r>
                      <a:endParaRPr lang="en-US" dirty="0"/>
                    </a:p>
                  </a:txBody>
                  <a:tcPr/>
                </a:tc>
                <a:tc>
                  <a:txBody>
                    <a:bodyPr/>
                    <a:lstStyle/>
                    <a:p>
                      <a:r>
                        <a:rPr lang="en-US" dirty="0"/>
                        <a:t>x</a:t>
                      </a:r>
                    </a:p>
                  </a:txBody>
                  <a:tcPr/>
                </a:tc>
                <a:extLst>
                  <a:ext uri="{0D108BD9-81ED-4DB2-BD59-A6C34878D82A}">
                    <a16:rowId xmlns:a16="http://schemas.microsoft.com/office/drawing/2014/main" val="3322155577"/>
                  </a:ext>
                </a:extLst>
              </a:tr>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(lambda (f) (lambda (x) (- (f 3) (f x))))</a:t>
                      </a:r>
                    </a:p>
                  </a:txBody>
                  <a:tcPr/>
                </a:tc>
                <a:extLst>
                  <a:ext uri="{0D108BD9-81ED-4DB2-BD59-A6C34878D82A}">
                    <a16:rowId xmlns:a16="http://schemas.microsoft.com/office/drawing/2014/main" val="2523647271"/>
                  </a:ext>
                </a:extLst>
              </a:tr>
              <a:tr h="370840">
                <a:tc>
                  <a:txBody>
                    <a:bodyPr/>
                    <a:lstStyle/>
                    <a:p>
                      <a:r>
                        <a:rPr lang="en-US" dirty="0"/>
                        <a:t>t1</a:t>
                      </a:r>
                    </a:p>
                  </a:txBody>
                  <a:tcPr/>
                </a:tc>
                <a:tc>
                  <a:txBody>
                    <a:bodyPr/>
                    <a:lstStyle/>
                    <a:p>
                      <a:r>
                        <a:rPr lang="en-US" dirty="0">
                          <a:latin typeface="Consolas" panose="020B0609020204030204" pitchFamily="49" charset="0"/>
                        </a:rPr>
                        <a:t>(lambda (x) (- (f 3) (f x)))</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 (f 3) (f x))</a:t>
                      </a:r>
                      <a:endParaRPr lang="en-US" dirty="0"/>
                    </a:p>
                  </a:txBody>
                  <a:tcPr/>
                </a:tc>
                <a:extLst>
                  <a:ext uri="{0D108BD9-81ED-4DB2-BD59-A6C34878D82A}">
                    <a16:rowId xmlns:a16="http://schemas.microsoft.com/office/drawing/2014/main" val="1999579022"/>
                  </a:ext>
                </a:extLst>
              </a:tr>
              <a:tr h="370840">
                <a:tc>
                  <a:txBody>
                    <a:bodyPr/>
                    <a:lstStyle/>
                    <a:p>
                      <a:r>
                        <a:rPr lang="en-US" dirty="0"/>
                        <a:t>t3</a:t>
                      </a:r>
                    </a:p>
                  </a:txBody>
                  <a:tcPr/>
                </a:tc>
                <a:tc>
                  <a:txBody>
                    <a:bodyPr/>
                    <a:lstStyle/>
                    <a:p>
                      <a:r>
                        <a:rPr lang="en-US" dirty="0">
                          <a:latin typeface="Consolas" panose="020B0609020204030204" pitchFamily="49" charset="0"/>
                        </a:rPr>
                        <a:t>(f 3)</a:t>
                      </a:r>
                      <a:endParaRPr lang="en-US" dirty="0"/>
                    </a:p>
                  </a:txBody>
                  <a:tcPr/>
                </a:tc>
                <a:extLst>
                  <a:ext uri="{0D108BD9-81ED-4DB2-BD59-A6C34878D82A}">
                    <a16:rowId xmlns:a16="http://schemas.microsoft.com/office/drawing/2014/main" val="2362144643"/>
                  </a:ext>
                </a:extLst>
              </a:tr>
              <a:tr h="370840">
                <a:tc>
                  <a:txBody>
                    <a:bodyPr/>
                    <a:lstStyle/>
                    <a:p>
                      <a:r>
                        <a:rPr lang="en-US" dirty="0"/>
                        <a:t>t4</a:t>
                      </a:r>
                    </a:p>
                  </a:txBody>
                  <a:tcPr/>
                </a:tc>
                <a:tc>
                  <a:txBody>
                    <a:bodyPr/>
                    <a:lstStyle/>
                    <a:p>
                      <a:r>
                        <a:rPr lang="en-US" dirty="0">
                          <a:latin typeface="Consolas" panose="020B0609020204030204" pitchFamily="49" charset="0"/>
                        </a:rPr>
                        <a:t>(f x)</a:t>
                      </a:r>
                      <a:endParaRPr lang="en-US" dirty="0"/>
                    </a:p>
                  </a:txBody>
                  <a:tcPr/>
                </a:tc>
                <a:extLst>
                  <a:ext uri="{0D108BD9-81ED-4DB2-BD59-A6C34878D82A}">
                    <a16:rowId xmlns:a16="http://schemas.microsoft.com/office/drawing/2014/main" val="3207998590"/>
                  </a:ext>
                </a:extLst>
              </a:tr>
            </a:tbl>
          </a:graphicData>
        </a:graphic>
      </p:graphicFrame>
      <p:graphicFrame>
        <p:nvGraphicFramePr>
          <p:cNvPr id="7" name="Table 4">
            <a:extLst>
              <a:ext uri="{FF2B5EF4-FFF2-40B4-BE49-F238E27FC236}">
                <a16:creationId xmlns:a16="http://schemas.microsoft.com/office/drawing/2014/main" id="{2499AC18-64A6-1B10-D600-EA2124C6CA0E}"/>
              </a:ext>
            </a:extLst>
          </p:cNvPr>
          <p:cNvGraphicFramePr>
            <a:graphicFrameLocks noGrp="1"/>
          </p:cNvGraphicFramePr>
          <p:nvPr>
            <p:extLst>
              <p:ext uri="{D42A27DB-BD31-4B8C-83A1-F6EECF244321}">
                <p14:modId xmlns:p14="http://schemas.microsoft.com/office/powerpoint/2010/main" val="3741247184"/>
              </p:ext>
            </p:extLst>
          </p:nvPr>
        </p:nvGraphicFramePr>
        <p:xfrm>
          <a:off x="2032000" y="4081587"/>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t4</a:t>
                      </a:r>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229026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To solve this we can substitute the various equations into each other, one variable at a time.</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2641152910"/>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2548754632"/>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endParaRPr lang="en-US" dirty="0"/>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105597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To solve this we can substitute the various equations into each other, one variable at a time.</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1058498210"/>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highlight>
                            <a:srgbClr val="FFFF00"/>
                          </a:highlight>
                        </a:rPr>
                        <a:t>tf</a:t>
                      </a:r>
                      <a:r>
                        <a:rPr lang="en-US" dirty="0">
                          <a:highlight>
                            <a:srgbClr val="FFFF00"/>
                          </a:highlight>
                        </a:rPr>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3626363322"/>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highlight>
                            <a:srgbClr val="FFFF00"/>
                          </a:highlight>
                        </a:rPr>
                        <a:t>tf</a:t>
                      </a:r>
                      <a:r>
                        <a:rPr lang="en-US" dirty="0">
                          <a:highlight>
                            <a:srgbClr val="FFFF00"/>
                          </a:highlight>
                        </a:rPr>
                        <a:t> -&gt; t1</a:t>
                      </a:r>
                    </a:p>
                  </a:txBody>
                  <a:tcPr/>
                </a:tc>
                <a:extLst>
                  <a:ext uri="{0D108BD9-81ED-4DB2-BD59-A6C34878D82A}">
                    <a16:rowId xmlns:a16="http://schemas.microsoft.com/office/drawing/2014/main" val="8640421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22155577"/>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txBody>
                  <a:tcPr/>
                </a:tc>
                <a:extLst>
                  <a:ext uri="{0D108BD9-81ED-4DB2-BD59-A6C34878D82A}">
                    <a16:rowId xmlns:a16="http://schemas.microsoft.com/office/drawing/2014/main" val="252364727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722928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9957902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323856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As we substitute in new equations, we replace instances of the newly added variable that exist elsewhere in the substitution</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907989958"/>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highlight>
                            <a:srgbClr val="FFFF00"/>
                          </a:highlight>
                        </a:rPr>
                        <a:t>tx</a:t>
                      </a:r>
                      <a:r>
                        <a:rPr lang="en-US" dirty="0">
                          <a:highlight>
                            <a:srgbClr val="FFFF00"/>
                          </a:highlight>
                        </a:rPr>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3006492046"/>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 =&gt; </a:t>
                      </a:r>
                      <a:r>
                        <a:rPr lang="en-US" dirty="0" err="1">
                          <a:highlight>
                            <a:srgbClr val="FFFF00"/>
                          </a:highlight>
                        </a:rPr>
                        <a:t>tf</a:t>
                      </a:r>
                      <a:r>
                        <a:rPr lang="en-US" dirty="0">
                          <a:highlight>
                            <a:srgbClr val="FFFF00"/>
                          </a:highlight>
                        </a:rPr>
                        <a:t> -&gt; (</a:t>
                      </a:r>
                      <a:r>
                        <a:rPr lang="en-US" dirty="0" err="1">
                          <a:highlight>
                            <a:srgbClr val="FFFF00"/>
                          </a:highlight>
                        </a:rPr>
                        <a:t>tx</a:t>
                      </a:r>
                      <a:r>
                        <a:rPr lang="en-US" dirty="0">
                          <a:highlight>
                            <a:srgbClr val="FFFF00"/>
                          </a:highlight>
                        </a:rPr>
                        <a:t> -&gt; t2)</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ighlight>
                            <a:srgbClr val="FFFF00"/>
                          </a:highlight>
                        </a:rPr>
                        <a:t>tx</a:t>
                      </a:r>
                      <a:r>
                        <a:rPr lang="en-US" dirty="0">
                          <a:highlight>
                            <a:srgbClr val="FFFF00"/>
                          </a:highlight>
                        </a:rPr>
                        <a:t> -&gt; t2</a:t>
                      </a:r>
                    </a:p>
                  </a:txBody>
                  <a:tcPr/>
                </a:tc>
                <a:extLst>
                  <a:ext uri="{0D108BD9-81ED-4DB2-BD59-A6C34878D82A}">
                    <a16:rowId xmlns:a16="http://schemas.microsoft.com/office/drawing/2014/main" val="3322155577"/>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txBody>
                  <a:tcPr/>
                </a:tc>
                <a:extLst>
                  <a:ext uri="{0D108BD9-81ED-4DB2-BD59-A6C34878D82A}">
                    <a16:rowId xmlns:a16="http://schemas.microsoft.com/office/drawing/2014/main" val="252364727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722928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9957902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421907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t3 t4 t2 are pretty straightforward</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3461616815"/>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highlight>
                            <a:srgbClr val="FFFF00"/>
                          </a:highlight>
                        </a:rPr>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highlight>
                            <a:srgbClr val="FFFF00"/>
                          </a:highlight>
                        </a:rPr>
                        <a:t>t4</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2572292875"/>
                  </a:ext>
                </a:extLst>
              </a:tr>
              <a:tr h="370840">
                <a:tc>
                  <a:txBody>
                    <a:bodyPr/>
                    <a:lstStyle/>
                    <a:p>
                      <a:r>
                        <a:rPr lang="en-US" dirty="0">
                          <a:highlight>
                            <a:srgbClr val="FFFF00"/>
                          </a:highlight>
                        </a:rPr>
                        <a:t>t2</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3015806239"/>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a:t>
                      </a:r>
                      <a:r>
                        <a:rPr lang="en-US" dirty="0" err="1"/>
                        <a:t>tx</a:t>
                      </a:r>
                      <a:r>
                        <a:rPr lang="en-US" dirty="0"/>
                        <a:t> -&gt; </a:t>
                      </a:r>
                      <a:r>
                        <a:rPr lang="en-US" dirty="0">
                          <a:highlight>
                            <a:srgbClr val="FFFF00"/>
                          </a:highlight>
                        </a:rPr>
                        <a:t>Int</a:t>
                      </a:r>
                      <a:r>
                        <a:rPr lang="en-US" dirty="0"/>
                        <a:t>)</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tx</a:t>
                      </a:r>
                      <a:r>
                        <a:rPr lang="en-US" dirty="0"/>
                        <a:t> -&gt; t2 =&gt; </a:t>
                      </a:r>
                      <a:r>
                        <a:rPr lang="en-US" dirty="0" err="1">
                          <a:highlight>
                            <a:srgbClr val="FFFF00"/>
                          </a:highlight>
                        </a:rPr>
                        <a:t>tx</a:t>
                      </a:r>
                      <a:r>
                        <a:rPr lang="en-US" dirty="0">
                          <a:highlight>
                            <a:srgbClr val="FFFF00"/>
                          </a:highlight>
                        </a:rPr>
                        <a:t> -&gt; int</a:t>
                      </a:r>
                    </a:p>
                  </a:txBody>
                  <a:tcPr/>
                </a:tc>
                <a:extLst>
                  <a:ext uri="{0D108BD9-81ED-4DB2-BD59-A6C34878D82A}">
                    <a16:rowId xmlns:a16="http://schemas.microsoft.com/office/drawing/2014/main" val="3322155577"/>
                  </a:ext>
                </a:extLst>
              </a:tr>
              <a:tr h="370840">
                <a:tc>
                  <a:txBody>
                    <a:bodyPr/>
                    <a:lstStyle/>
                    <a:p>
                      <a:r>
                        <a:rPr lang="en-US" dirty="0">
                          <a:highlight>
                            <a:srgbClr val="FFFF00"/>
                          </a:highlight>
                        </a:rPr>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highlight>
                            <a:srgbClr val="FFFF00"/>
                          </a:highlight>
                        </a:rPr>
                        <a:t>t4</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2572292875"/>
                  </a:ext>
                </a:extLst>
              </a:tr>
              <a:tr h="370840">
                <a:tc>
                  <a:txBody>
                    <a:bodyPr/>
                    <a:lstStyle/>
                    <a:p>
                      <a:r>
                        <a:rPr lang="en-US" dirty="0">
                          <a:highlight>
                            <a:srgbClr val="FFFF00"/>
                          </a:highlight>
                        </a:rPr>
                        <a:t>t2</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199957902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1124264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1133</Words>
  <Application>Microsoft Office PowerPoint</Application>
  <PresentationFormat>Widescreen</PresentationFormat>
  <Paragraphs>248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Implicit Typing</vt:lpstr>
      <vt:lpstr>Is declaring types necessary?</vt:lpstr>
      <vt:lpstr>Implicit typing</vt:lpstr>
      <vt:lpstr>How does implicit typing work?</vt:lpstr>
      <vt:lpstr>We can use the compound expressions to generate some equations</vt:lpstr>
      <vt:lpstr>Unification</vt:lpstr>
      <vt:lpstr>Unification</vt:lpstr>
      <vt:lpstr>Unification</vt:lpstr>
      <vt:lpstr>Unification</vt:lpstr>
      <vt:lpstr>Unification</vt:lpstr>
      <vt:lpstr>Unification</vt:lpstr>
      <vt:lpstr>Implicit types forever!</vt:lpstr>
      <vt:lpstr>Polymorphic functions</vt:lpstr>
      <vt:lpstr>Type specification becomes a language in itself</vt:lpstr>
      <vt:lpstr>What about ensuring our lists are not null? </vt:lpstr>
      <vt:lpstr>What do I want you to remember about typing?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Hewner</dc:creator>
  <cp:lastModifiedBy>Hewner, Mike</cp:lastModifiedBy>
  <cp:revision>1</cp:revision>
  <dcterms:created xsi:type="dcterms:W3CDTF">2022-11-02T18:42:38Z</dcterms:created>
  <dcterms:modified xsi:type="dcterms:W3CDTF">2023-02-13T16:22:24Z</dcterms:modified>
</cp:coreProperties>
</file>