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04" r:id="rId2"/>
    <p:sldId id="456" r:id="rId3"/>
    <p:sldId id="457" r:id="rId4"/>
    <p:sldId id="378" r:id="rId5"/>
    <p:sldId id="453" r:id="rId6"/>
    <p:sldId id="455"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454" r:id="rId28"/>
    <p:sldId id="401" r:id="rId29"/>
    <p:sldId id="400" r:id="rId30"/>
    <p:sldId id="448" r:id="rId31"/>
    <p:sldId id="450" r:id="rId32"/>
    <p:sldId id="451" r:id="rId33"/>
    <p:sldId id="452" r:id="rId3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140" d="100"/>
          <a:sy n="140" d="100"/>
        </p:scale>
        <p:origin x="594"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76FEDA98-5770-4FC9-97FA-A79D546FBB83}"/>
    <pc:docChg chg="modSld">
      <pc:chgData name="Hewner, Mike" userId="7f3f83dd-6dfb-4127-a87f-c1714bd4fac9" providerId="ADAL" clId="{76FEDA98-5770-4FC9-97FA-A79D546FBB83}" dt="2022-02-17T15:52:01.625" v="4" actId="20577"/>
      <pc:docMkLst>
        <pc:docMk/>
      </pc:docMkLst>
      <pc:sldChg chg="modSp mod">
        <pc:chgData name="Hewner, Mike" userId="7f3f83dd-6dfb-4127-a87f-c1714bd4fac9" providerId="ADAL" clId="{76FEDA98-5770-4FC9-97FA-A79D546FBB83}" dt="2022-02-17T15:52:01.625" v="4" actId="20577"/>
        <pc:sldMkLst>
          <pc:docMk/>
          <pc:sldMk cId="3041442255" sldId="456"/>
        </pc:sldMkLst>
        <pc:spChg chg="mod">
          <ac:chgData name="Hewner, Mike" userId="7f3f83dd-6dfb-4127-a87f-c1714bd4fac9" providerId="ADAL" clId="{76FEDA98-5770-4FC9-97FA-A79D546FBB83}" dt="2022-02-17T15:52:01.625" v="4" actId="20577"/>
          <ac:spMkLst>
            <pc:docMk/>
            <pc:sldMk cId="3041442255" sldId="456"/>
            <ac:spMk id="3" creationId="{F443D27E-0E16-482F-B4CC-A5D0813F0C6B}"/>
          </ac:spMkLst>
        </pc:spChg>
      </pc:sldChg>
    </pc:docChg>
  </pc:docChgLst>
  <pc:docChgLst>
    <pc:chgData name="Hewner, Mike" userId="7f3f83dd-6dfb-4127-a87f-c1714bd4fac9" providerId="ADAL" clId="{0BFB2295-5BD8-4317-B4D2-52CE0DAFAEB3}"/>
    <pc:docChg chg="custSel addSld delSld modSld">
      <pc:chgData name="Hewner, Mike" userId="7f3f83dd-6dfb-4127-a87f-c1714bd4fac9" providerId="ADAL" clId="{0BFB2295-5BD8-4317-B4D2-52CE0DAFAEB3}" dt="2021-11-11T15:55:42.083" v="1348" actId="20577"/>
      <pc:docMkLst>
        <pc:docMk/>
      </pc:docMkLst>
      <pc:sldChg chg="modSp mod">
        <pc:chgData name="Hewner, Mike" userId="7f3f83dd-6dfb-4127-a87f-c1714bd4fac9" providerId="ADAL" clId="{0BFB2295-5BD8-4317-B4D2-52CE0DAFAEB3}" dt="2021-11-11T15:55:42.083" v="1348" actId="20577"/>
        <pc:sldMkLst>
          <pc:docMk/>
          <pc:sldMk cId="0" sldId="304"/>
        </pc:sldMkLst>
        <pc:spChg chg="mod">
          <ac:chgData name="Hewner, Mike" userId="7f3f83dd-6dfb-4127-a87f-c1714bd4fac9" providerId="ADAL" clId="{0BFB2295-5BD8-4317-B4D2-52CE0DAFAEB3}" dt="2021-11-11T15:55:42.083" v="1348" actId="20577"/>
          <ac:spMkLst>
            <pc:docMk/>
            <pc:sldMk cId="0" sldId="304"/>
            <ac:spMk id="61443" creationId="{00000000-0000-0000-0000-000000000000}"/>
          </ac:spMkLst>
        </pc:spChg>
      </pc:sldChg>
      <pc:sldChg chg="del">
        <pc:chgData name="Hewner, Mike" userId="7f3f83dd-6dfb-4127-a87f-c1714bd4fac9" providerId="ADAL" clId="{0BFB2295-5BD8-4317-B4D2-52CE0DAFAEB3}" dt="2021-11-11T14:40:24.274" v="0" actId="2696"/>
        <pc:sldMkLst>
          <pc:docMk/>
          <pc:sldMk cId="411167819" sldId="378"/>
        </pc:sldMkLst>
      </pc:sldChg>
      <pc:sldChg chg="add">
        <pc:chgData name="Hewner, Mike" userId="7f3f83dd-6dfb-4127-a87f-c1714bd4fac9" providerId="ADAL" clId="{0BFB2295-5BD8-4317-B4D2-52CE0DAFAEB3}" dt="2021-11-11T14:40:31.032" v="1"/>
        <pc:sldMkLst>
          <pc:docMk/>
          <pc:sldMk cId="810649289" sldId="378"/>
        </pc:sldMkLst>
      </pc:sldChg>
      <pc:sldChg chg="del">
        <pc:chgData name="Hewner, Mike" userId="7f3f83dd-6dfb-4127-a87f-c1714bd4fac9" providerId="ADAL" clId="{0BFB2295-5BD8-4317-B4D2-52CE0DAFAEB3}" dt="2021-11-11T14:40:24.274" v="0" actId="2696"/>
        <pc:sldMkLst>
          <pc:docMk/>
          <pc:sldMk cId="376017762" sldId="379"/>
        </pc:sldMkLst>
      </pc:sldChg>
      <pc:sldChg chg="add">
        <pc:chgData name="Hewner, Mike" userId="7f3f83dd-6dfb-4127-a87f-c1714bd4fac9" providerId="ADAL" clId="{0BFB2295-5BD8-4317-B4D2-52CE0DAFAEB3}" dt="2021-11-11T14:40:31.032" v="1"/>
        <pc:sldMkLst>
          <pc:docMk/>
          <pc:sldMk cId="2532260538" sldId="379"/>
        </pc:sldMkLst>
      </pc:sldChg>
      <pc:sldChg chg="add">
        <pc:chgData name="Hewner, Mike" userId="7f3f83dd-6dfb-4127-a87f-c1714bd4fac9" providerId="ADAL" clId="{0BFB2295-5BD8-4317-B4D2-52CE0DAFAEB3}" dt="2021-11-11T14:40:31.032" v="1"/>
        <pc:sldMkLst>
          <pc:docMk/>
          <pc:sldMk cId="2990101727" sldId="380"/>
        </pc:sldMkLst>
      </pc:sldChg>
      <pc:sldChg chg="del">
        <pc:chgData name="Hewner, Mike" userId="7f3f83dd-6dfb-4127-a87f-c1714bd4fac9" providerId="ADAL" clId="{0BFB2295-5BD8-4317-B4D2-52CE0DAFAEB3}" dt="2021-11-11T14:40:24.274" v="0" actId="2696"/>
        <pc:sldMkLst>
          <pc:docMk/>
          <pc:sldMk cId="3235431519" sldId="380"/>
        </pc:sldMkLst>
      </pc:sldChg>
      <pc:sldChg chg="add">
        <pc:chgData name="Hewner, Mike" userId="7f3f83dd-6dfb-4127-a87f-c1714bd4fac9" providerId="ADAL" clId="{0BFB2295-5BD8-4317-B4D2-52CE0DAFAEB3}" dt="2021-11-11T14:40:31.032" v="1"/>
        <pc:sldMkLst>
          <pc:docMk/>
          <pc:sldMk cId="129248325" sldId="381"/>
        </pc:sldMkLst>
      </pc:sldChg>
      <pc:sldChg chg="del">
        <pc:chgData name="Hewner, Mike" userId="7f3f83dd-6dfb-4127-a87f-c1714bd4fac9" providerId="ADAL" clId="{0BFB2295-5BD8-4317-B4D2-52CE0DAFAEB3}" dt="2021-11-11T14:40:24.274" v="0" actId="2696"/>
        <pc:sldMkLst>
          <pc:docMk/>
          <pc:sldMk cId="3383351427" sldId="381"/>
        </pc:sldMkLst>
      </pc:sldChg>
      <pc:sldChg chg="del">
        <pc:chgData name="Hewner, Mike" userId="7f3f83dd-6dfb-4127-a87f-c1714bd4fac9" providerId="ADAL" clId="{0BFB2295-5BD8-4317-B4D2-52CE0DAFAEB3}" dt="2021-11-11T14:40:24.274" v="0" actId="2696"/>
        <pc:sldMkLst>
          <pc:docMk/>
          <pc:sldMk cId="2652551239" sldId="382"/>
        </pc:sldMkLst>
      </pc:sldChg>
      <pc:sldChg chg="add">
        <pc:chgData name="Hewner, Mike" userId="7f3f83dd-6dfb-4127-a87f-c1714bd4fac9" providerId="ADAL" clId="{0BFB2295-5BD8-4317-B4D2-52CE0DAFAEB3}" dt="2021-11-11T14:40:31.032" v="1"/>
        <pc:sldMkLst>
          <pc:docMk/>
          <pc:sldMk cId="3277046316" sldId="382"/>
        </pc:sldMkLst>
      </pc:sldChg>
      <pc:sldChg chg="del">
        <pc:chgData name="Hewner, Mike" userId="7f3f83dd-6dfb-4127-a87f-c1714bd4fac9" providerId="ADAL" clId="{0BFB2295-5BD8-4317-B4D2-52CE0DAFAEB3}" dt="2021-11-11T14:40:24.274" v="0" actId="2696"/>
        <pc:sldMkLst>
          <pc:docMk/>
          <pc:sldMk cId="956136959" sldId="383"/>
        </pc:sldMkLst>
      </pc:sldChg>
      <pc:sldChg chg="add">
        <pc:chgData name="Hewner, Mike" userId="7f3f83dd-6dfb-4127-a87f-c1714bd4fac9" providerId="ADAL" clId="{0BFB2295-5BD8-4317-B4D2-52CE0DAFAEB3}" dt="2021-11-11T14:40:31.032" v="1"/>
        <pc:sldMkLst>
          <pc:docMk/>
          <pc:sldMk cId="3451989462" sldId="383"/>
        </pc:sldMkLst>
      </pc:sldChg>
      <pc:sldChg chg="del">
        <pc:chgData name="Hewner, Mike" userId="7f3f83dd-6dfb-4127-a87f-c1714bd4fac9" providerId="ADAL" clId="{0BFB2295-5BD8-4317-B4D2-52CE0DAFAEB3}" dt="2021-11-11T14:40:24.274" v="0" actId="2696"/>
        <pc:sldMkLst>
          <pc:docMk/>
          <pc:sldMk cId="1307302074" sldId="384"/>
        </pc:sldMkLst>
      </pc:sldChg>
      <pc:sldChg chg="add">
        <pc:chgData name="Hewner, Mike" userId="7f3f83dd-6dfb-4127-a87f-c1714bd4fac9" providerId="ADAL" clId="{0BFB2295-5BD8-4317-B4D2-52CE0DAFAEB3}" dt="2021-11-11T14:40:31.032" v="1"/>
        <pc:sldMkLst>
          <pc:docMk/>
          <pc:sldMk cId="3185611683" sldId="384"/>
        </pc:sldMkLst>
      </pc:sldChg>
      <pc:sldChg chg="add">
        <pc:chgData name="Hewner, Mike" userId="7f3f83dd-6dfb-4127-a87f-c1714bd4fac9" providerId="ADAL" clId="{0BFB2295-5BD8-4317-B4D2-52CE0DAFAEB3}" dt="2021-11-11T14:40:31.032" v="1"/>
        <pc:sldMkLst>
          <pc:docMk/>
          <pc:sldMk cId="139610595" sldId="385"/>
        </pc:sldMkLst>
      </pc:sldChg>
      <pc:sldChg chg="del">
        <pc:chgData name="Hewner, Mike" userId="7f3f83dd-6dfb-4127-a87f-c1714bd4fac9" providerId="ADAL" clId="{0BFB2295-5BD8-4317-B4D2-52CE0DAFAEB3}" dt="2021-11-11T14:40:24.274" v="0" actId="2696"/>
        <pc:sldMkLst>
          <pc:docMk/>
          <pc:sldMk cId="2002810934" sldId="385"/>
        </pc:sldMkLst>
      </pc:sldChg>
      <pc:sldChg chg="add">
        <pc:chgData name="Hewner, Mike" userId="7f3f83dd-6dfb-4127-a87f-c1714bd4fac9" providerId="ADAL" clId="{0BFB2295-5BD8-4317-B4D2-52CE0DAFAEB3}" dt="2021-11-11T14:40:31.032" v="1"/>
        <pc:sldMkLst>
          <pc:docMk/>
          <pc:sldMk cId="1136878194" sldId="386"/>
        </pc:sldMkLst>
      </pc:sldChg>
      <pc:sldChg chg="del">
        <pc:chgData name="Hewner, Mike" userId="7f3f83dd-6dfb-4127-a87f-c1714bd4fac9" providerId="ADAL" clId="{0BFB2295-5BD8-4317-B4D2-52CE0DAFAEB3}" dt="2021-11-11T14:40:24.274" v="0" actId="2696"/>
        <pc:sldMkLst>
          <pc:docMk/>
          <pc:sldMk cId="2625017002" sldId="386"/>
        </pc:sldMkLst>
      </pc:sldChg>
      <pc:sldChg chg="add">
        <pc:chgData name="Hewner, Mike" userId="7f3f83dd-6dfb-4127-a87f-c1714bd4fac9" providerId="ADAL" clId="{0BFB2295-5BD8-4317-B4D2-52CE0DAFAEB3}" dt="2021-11-11T14:40:31.032" v="1"/>
        <pc:sldMkLst>
          <pc:docMk/>
          <pc:sldMk cId="1697672594" sldId="387"/>
        </pc:sldMkLst>
      </pc:sldChg>
      <pc:sldChg chg="del">
        <pc:chgData name="Hewner, Mike" userId="7f3f83dd-6dfb-4127-a87f-c1714bd4fac9" providerId="ADAL" clId="{0BFB2295-5BD8-4317-B4D2-52CE0DAFAEB3}" dt="2021-11-11T14:40:24.274" v="0" actId="2696"/>
        <pc:sldMkLst>
          <pc:docMk/>
          <pc:sldMk cId="3916388527" sldId="387"/>
        </pc:sldMkLst>
      </pc:sldChg>
      <pc:sldChg chg="add">
        <pc:chgData name="Hewner, Mike" userId="7f3f83dd-6dfb-4127-a87f-c1714bd4fac9" providerId="ADAL" clId="{0BFB2295-5BD8-4317-B4D2-52CE0DAFAEB3}" dt="2021-11-11T14:40:31.032" v="1"/>
        <pc:sldMkLst>
          <pc:docMk/>
          <pc:sldMk cId="3152717183" sldId="388"/>
        </pc:sldMkLst>
      </pc:sldChg>
      <pc:sldChg chg="del">
        <pc:chgData name="Hewner, Mike" userId="7f3f83dd-6dfb-4127-a87f-c1714bd4fac9" providerId="ADAL" clId="{0BFB2295-5BD8-4317-B4D2-52CE0DAFAEB3}" dt="2021-11-11T14:40:24.274" v="0" actId="2696"/>
        <pc:sldMkLst>
          <pc:docMk/>
          <pc:sldMk cId="3548991072" sldId="388"/>
        </pc:sldMkLst>
      </pc:sldChg>
      <pc:sldChg chg="del">
        <pc:chgData name="Hewner, Mike" userId="7f3f83dd-6dfb-4127-a87f-c1714bd4fac9" providerId="ADAL" clId="{0BFB2295-5BD8-4317-B4D2-52CE0DAFAEB3}" dt="2021-11-11T14:40:24.274" v="0" actId="2696"/>
        <pc:sldMkLst>
          <pc:docMk/>
          <pc:sldMk cId="3401134231" sldId="389"/>
        </pc:sldMkLst>
      </pc:sldChg>
      <pc:sldChg chg="add">
        <pc:chgData name="Hewner, Mike" userId="7f3f83dd-6dfb-4127-a87f-c1714bd4fac9" providerId="ADAL" clId="{0BFB2295-5BD8-4317-B4D2-52CE0DAFAEB3}" dt="2021-11-11T14:40:31.032" v="1"/>
        <pc:sldMkLst>
          <pc:docMk/>
          <pc:sldMk cId="3899835771" sldId="389"/>
        </pc:sldMkLst>
      </pc:sldChg>
      <pc:sldChg chg="del">
        <pc:chgData name="Hewner, Mike" userId="7f3f83dd-6dfb-4127-a87f-c1714bd4fac9" providerId="ADAL" clId="{0BFB2295-5BD8-4317-B4D2-52CE0DAFAEB3}" dt="2021-11-11T14:40:24.274" v="0" actId="2696"/>
        <pc:sldMkLst>
          <pc:docMk/>
          <pc:sldMk cId="686266529" sldId="390"/>
        </pc:sldMkLst>
      </pc:sldChg>
      <pc:sldChg chg="add">
        <pc:chgData name="Hewner, Mike" userId="7f3f83dd-6dfb-4127-a87f-c1714bd4fac9" providerId="ADAL" clId="{0BFB2295-5BD8-4317-B4D2-52CE0DAFAEB3}" dt="2021-11-11T14:40:31.032" v="1"/>
        <pc:sldMkLst>
          <pc:docMk/>
          <pc:sldMk cId="3552428195" sldId="390"/>
        </pc:sldMkLst>
      </pc:sldChg>
      <pc:sldChg chg="add">
        <pc:chgData name="Hewner, Mike" userId="7f3f83dd-6dfb-4127-a87f-c1714bd4fac9" providerId="ADAL" clId="{0BFB2295-5BD8-4317-B4D2-52CE0DAFAEB3}" dt="2021-11-11T14:40:31.032" v="1"/>
        <pc:sldMkLst>
          <pc:docMk/>
          <pc:sldMk cId="2785939731" sldId="391"/>
        </pc:sldMkLst>
      </pc:sldChg>
      <pc:sldChg chg="del">
        <pc:chgData name="Hewner, Mike" userId="7f3f83dd-6dfb-4127-a87f-c1714bd4fac9" providerId="ADAL" clId="{0BFB2295-5BD8-4317-B4D2-52CE0DAFAEB3}" dt="2021-11-11T14:40:24.274" v="0" actId="2696"/>
        <pc:sldMkLst>
          <pc:docMk/>
          <pc:sldMk cId="3046079731" sldId="391"/>
        </pc:sldMkLst>
      </pc:sldChg>
      <pc:sldChg chg="add">
        <pc:chgData name="Hewner, Mike" userId="7f3f83dd-6dfb-4127-a87f-c1714bd4fac9" providerId="ADAL" clId="{0BFB2295-5BD8-4317-B4D2-52CE0DAFAEB3}" dt="2021-11-11T14:40:31.032" v="1"/>
        <pc:sldMkLst>
          <pc:docMk/>
          <pc:sldMk cId="891612222" sldId="392"/>
        </pc:sldMkLst>
      </pc:sldChg>
      <pc:sldChg chg="del">
        <pc:chgData name="Hewner, Mike" userId="7f3f83dd-6dfb-4127-a87f-c1714bd4fac9" providerId="ADAL" clId="{0BFB2295-5BD8-4317-B4D2-52CE0DAFAEB3}" dt="2021-11-11T14:40:24.274" v="0" actId="2696"/>
        <pc:sldMkLst>
          <pc:docMk/>
          <pc:sldMk cId="1254299331" sldId="392"/>
        </pc:sldMkLst>
      </pc:sldChg>
      <pc:sldChg chg="del">
        <pc:chgData name="Hewner, Mike" userId="7f3f83dd-6dfb-4127-a87f-c1714bd4fac9" providerId="ADAL" clId="{0BFB2295-5BD8-4317-B4D2-52CE0DAFAEB3}" dt="2021-11-11T14:40:24.274" v="0" actId="2696"/>
        <pc:sldMkLst>
          <pc:docMk/>
          <pc:sldMk cId="1521699750" sldId="393"/>
        </pc:sldMkLst>
      </pc:sldChg>
      <pc:sldChg chg="add">
        <pc:chgData name="Hewner, Mike" userId="7f3f83dd-6dfb-4127-a87f-c1714bd4fac9" providerId="ADAL" clId="{0BFB2295-5BD8-4317-B4D2-52CE0DAFAEB3}" dt="2021-11-11T14:40:31.032" v="1"/>
        <pc:sldMkLst>
          <pc:docMk/>
          <pc:sldMk cId="4117305652" sldId="393"/>
        </pc:sldMkLst>
      </pc:sldChg>
      <pc:sldChg chg="add">
        <pc:chgData name="Hewner, Mike" userId="7f3f83dd-6dfb-4127-a87f-c1714bd4fac9" providerId="ADAL" clId="{0BFB2295-5BD8-4317-B4D2-52CE0DAFAEB3}" dt="2021-11-11T14:40:31.032" v="1"/>
        <pc:sldMkLst>
          <pc:docMk/>
          <pc:sldMk cId="662006058" sldId="394"/>
        </pc:sldMkLst>
      </pc:sldChg>
      <pc:sldChg chg="del">
        <pc:chgData name="Hewner, Mike" userId="7f3f83dd-6dfb-4127-a87f-c1714bd4fac9" providerId="ADAL" clId="{0BFB2295-5BD8-4317-B4D2-52CE0DAFAEB3}" dt="2021-11-11T14:40:24.274" v="0" actId="2696"/>
        <pc:sldMkLst>
          <pc:docMk/>
          <pc:sldMk cId="922723869" sldId="394"/>
        </pc:sldMkLst>
      </pc:sldChg>
      <pc:sldChg chg="del">
        <pc:chgData name="Hewner, Mike" userId="7f3f83dd-6dfb-4127-a87f-c1714bd4fac9" providerId="ADAL" clId="{0BFB2295-5BD8-4317-B4D2-52CE0DAFAEB3}" dt="2021-11-11T14:40:24.274" v="0" actId="2696"/>
        <pc:sldMkLst>
          <pc:docMk/>
          <pc:sldMk cId="1921174800" sldId="395"/>
        </pc:sldMkLst>
      </pc:sldChg>
      <pc:sldChg chg="add">
        <pc:chgData name="Hewner, Mike" userId="7f3f83dd-6dfb-4127-a87f-c1714bd4fac9" providerId="ADAL" clId="{0BFB2295-5BD8-4317-B4D2-52CE0DAFAEB3}" dt="2021-11-11T14:40:31.032" v="1"/>
        <pc:sldMkLst>
          <pc:docMk/>
          <pc:sldMk cId="2395846445" sldId="395"/>
        </pc:sldMkLst>
      </pc:sldChg>
      <pc:sldChg chg="del">
        <pc:chgData name="Hewner, Mike" userId="7f3f83dd-6dfb-4127-a87f-c1714bd4fac9" providerId="ADAL" clId="{0BFB2295-5BD8-4317-B4D2-52CE0DAFAEB3}" dt="2021-11-11T14:40:24.274" v="0" actId="2696"/>
        <pc:sldMkLst>
          <pc:docMk/>
          <pc:sldMk cId="1232187089" sldId="396"/>
        </pc:sldMkLst>
      </pc:sldChg>
      <pc:sldChg chg="add">
        <pc:chgData name="Hewner, Mike" userId="7f3f83dd-6dfb-4127-a87f-c1714bd4fac9" providerId="ADAL" clId="{0BFB2295-5BD8-4317-B4D2-52CE0DAFAEB3}" dt="2021-11-11T14:40:31.032" v="1"/>
        <pc:sldMkLst>
          <pc:docMk/>
          <pc:sldMk cId="1577671595" sldId="396"/>
        </pc:sldMkLst>
      </pc:sldChg>
      <pc:sldChg chg="del">
        <pc:chgData name="Hewner, Mike" userId="7f3f83dd-6dfb-4127-a87f-c1714bd4fac9" providerId="ADAL" clId="{0BFB2295-5BD8-4317-B4D2-52CE0DAFAEB3}" dt="2021-11-11T14:40:24.274" v="0" actId="2696"/>
        <pc:sldMkLst>
          <pc:docMk/>
          <pc:sldMk cId="2039000614" sldId="397"/>
        </pc:sldMkLst>
      </pc:sldChg>
      <pc:sldChg chg="add">
        <pc:chgData name="Hewner, Mike" userId="7f3f83dd-6dfb-4127-a87f-c1714bd4fac9" providerId="ADAL" clId="{0BFB2295-5BD8-4317-B4D2-52CE0DAFAEB3}" dt="2021-11-11T14:40:31.032" v="1"/>
        <pc:sldMkLst>
          <pc:docMk/>
          <pc:sldMk cId="3377334982" sldId="397"/>
        </pc:sldMkLst>
      </pc:sldChg>
      <pc:sldChg chg="del">
        <pc:chgData name="Hewner, Mike" userId="7f3f83dd-6dfb-4127-a87f-c1714bd4fac9" providerId="ADAL" clId="{0BFB2295-5BD8-4317-B4D2-52CE0DAFAEB3}" dt="2021-11-11T14:40:24.274" v="0" actId="2696"/>
        <pc:sldMkLst>
          <pc:docMk/>
          <pc:sldMk cId="356423784" sldId="398"/>
        </pc:sldMkLst>
      </pc:sldChg>
      <pc:sldChg chg="add">
        <pc:chgData name="Hewner, Mike" userId="7f3f83dd-6dfb-4127-a87f-c1714bd4fac9" providerId="ADAL" clId="{0BFB2295-5BD8-4317-B4D2-52CE0DAFAEB3}" dt="2021-11-11T14:40:31.032" v="1"/>
        <pc:sldMkLst>
          <pc:docMk/>
          <pc:sldMk cId="1207694950" sldId="398"/>
        </pc:sldMkLst>
      </pc:sldChg>
      <pc:sldChg chg="del">
        <pc:chgData name="Hewner, Mike" userId="7f3f83dd-6dfb-4127-a87f-c1714bd4fac9" providerId="ADAL" clId="{0BFB2295-5BD8-4317-B4D2-52CE0DAFAEB3}" dt="2021-11-11T14:40:24.274" v="0" actId="2696"/>
        <pc:sldMkLst>
          <pc:docMk/>
          <pc:sldMk cId="2984195138" sldId="453"/>
        </pc:sldMkLst>
      </pc:sldChg>
      <pc:sldChg chg="add">
        <pc:chgData name="Hewner, Mike" userId="7f3f83dd-6dfb-4127-a87f-c1714bd4fac9" providerId="ADAL" clId="{0BFB2295-5BD8-4317-B4D2-52CE0DAFAEB3}" dt="2021-11-11T14:40:31.032" v="1"/>
        <pc:sldMkLst>
          <pc:docMk/>
          <pc:sldMk cId="3442580525" sldId="453"/>
        </pc:sldMkLst>
      </pc:sldChg>
      <pc:sldChg chg="add">
        <pc:chgData name="Hewner, Mike" userId="7f3f83dd-6dfb-4127-a87f-c1714bd4fac9" providerId="ADAL" clId="{0BFB2295-5BD8-4317-B4D2-52CE0DAFAEB3}" dt="2021-11-11T14:40:31.032" v="1"/>
        <pc:sldMkLst>
          <pc:docMk/>
          <pc:sldMk cId="301188897" sldId="455"/>
        </pc:sldMkLst>
      </pc:sldChg>
      <pc:sldChg chg="del">
        <pc:chgData name="Hewner, Mike" userId="7f3f83dd-6dfb-4127-a87f-c1714bd4fac9" providerId="ADAL" clId="{0BFB2295-5BD8-4317-B4D2-52CE0DAFAEB3}" dt="2021-11-11T14:40:24.274" v="0" actId="2696"/>
        <pc:sldMkLst>
          <pc:docMk/>
          <pc:sldMk cId="1459751919" sldId="455"/>
        </pc:sldMkLst>
      </pc:sldChg>
      <pc:sldChg chg="modSp new mod">
        <pc:chgData name="Hewner, Mike" userId="7f3f83dd-6dfb-4127-a87f-c1714bd4fac9" providerId="ADAL" clId="{0BFB2295-5BD8-4317-B4D2-52CE0DAFAEB3}" dt="2021-11-11T14:52:10.620" v="929" actId="20577"/>
        <pc:sldMkLst>
          <pc:docMk/>
          <pc:sldMk cId="3041442255" sldId="456"/>
        </pc:sldMkLst>
        <pc:spChg chg="mod">
          <ac:chgData name="Hewner, Mike" userId="7f3f83dd-6dfb-4127-a87f-c1714bd4fac9" providerId="ADAL" clId="{0BFB2295-5BD8-4317-B4D2-52CE0DAFAEB3}" dt="2021-11-11T14:41:08.344" v="20" actId="20577"/>
          <ac:spMkLst>
            <pc:docMk/>
            <pc:sldMk cId="3041442255" sldId="456"/>
            <ac:spMk id="2" creationId="{59A33BE2-DEEF-4BCE-BECD-D8427222B76C}"/>
          </ac:spMkLst>
        </pc:spChg>
        <pc:spChg chg="mod">
          <ac:chgData name="Hewner, Mike" userId="7f3f83dd-6dfb-4127-a87f-c1714bd4fac9" providerId="ADAL" clId="{0BFB2295-5BD8-4317-B4D2-52CE0DAFAEB3}" dt="2021-11-11T14:52:10.620" v="929" actId="20577"/>
          <ac:spMkLst>
            <pc:docMk/>
            <pc:sldMk cId="3041442255" sldId="456"/>
            <ac:spMk id="3" creationId="{F443D27E-0E16-482F-B4CC-A5D0813F0C6B}"/>
          </ac:spMkLst>
        </pc:spChg>
      </pc:sldChg>
      <pc:sldChg chg="modSp new mod">
        <pc:chgData name="Hewner, Mike" userId="7f3f83dd-6dfb-4127-a87f-c1714bd4fac9" providerId="ADAL" clId="{0BFB2295-5BD8-4317-B4D2-52CE0DAFAEB3}" dt="2021-11-11T15:51:29.247" v="1327" actId="20577"/>
        <pc:sldMkLst>
          <pc:docMk/>
          <pc:sldMk cId="3737567314" sldId="457"/>
        </pc:sldMkLst>
        <pc:spChg chg="mod">
          <ac:chgData name="Hewner, Mike" userId="7f3f83dd-6dfb-4127-a87f-c1714bd4fac9" providerId="ADAL" clId="{0BFB2295-5BD8-4317-B4D2-52CE0DAFAEB3}" dt="2021-11-11T14:52:52.442" v="976" actId="14100"/>
          <ac:spMkLst>
            <pc:docMk/>
            <pc:sldMk cId="3737567314" sldId="457"/>
            <ac:spMk id="2" creationId="{7B35E25C-9CA5-4A75-9234-1E1EF5D7DDC2}"/>
          </ac:spMkLst>
        </pc:spChg>
        <pc:spChg chg="mod">
          <ac:chgData name="Hewner, Mike" userId="7f3f83dd-6dfb-4127-a87f-c1714bd4fac9" providerId="ADAL" clId="{0BFB2295-5BD8-4317-B4D2-52CE0DAFAEB3}" dt="2021-11-11T15:51:29.247" v="1327" actId="20577"/>
          <ac:spMkLst>
            <pc:docMk/>
            <pc:sldMk cId="3737567314" sldId="457"/>
            <ac:spMk id="3" creationId="{734A4FB0-84B6-4BAA-8B7B-51DB89FBE5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4</a:t>
            </a:fld>
            <a:endParaRPr lang="en-US"/>
          </a:p>
        </p:txBody>
      </p:sp>
      <p:sp>
        <p:nvSpPr>
          <p:cNvPr id="64514" name="Rectangle 2"/>
          <p:cNvSpPr>
            <a:spLocks noGrp="1" noRot="1" noChangeAspect="1" noChangeArrowheads="1" noTextEdit="1"/>
          </p:cNvSpPr>
          <p:nvPr>
            <p:ph type="sldImg"/>
          </p:nvPr>
        </p:nvSpPr>
        <p:spPr>
          <a:xfrm>
            <a:off x="458788" y="720725"/>
            <a:ext cx="6399212" cy="3600450"/>
          </a:xfrm>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96599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14</a:t>
            </a:fld>
            <a:endParaRPr lang="en-US"/>
          </a:p>
        </p:txBody>
      </p:sp>
    </p:spTree>
    <p:extLst>
      <p:ext uri="{BB962C8B-B14F-4D97-AF65-F5344CB8AC3E}">
        <p14:creationId xmlns:p14="http://schemas.microsoft.com/office/powerpoint/2010/main" val="5441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65C54-799C-4F9B-B21B-5E9FC6A82654}" type="slidenum">
              <a:rPr lang="en-US" smtClean="0"/>
              <a:pPr/>
              <a:t>29</a:t>
            </a:fld>
            <a:endParaRPr lang="en-US"/>
          </a:p>
        </p:txBody>
      </p:sp>
    </p:spTree>
    <p:extLst>
      <p:ext uri="{BB962C8B-B14F-4D97-AF65-F5344CB8AC3E}">
        <p14:creationId xmlns:p14="http://schemas.microsoft.com/office/powerpoint/2010/main" val="364808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Draw the diagram on the board</a:t>
            </a:r>
          </a:p>
        </p:txBody>
      </p:sp>
      <p:sp>
        <p:nvSpPr>
          <p:cNvPr id="4" name="Slide Number Placeholder 3"/>
          <p:cNvSpPr>
            <a:spLocks noGrp="1"/>
          </p:cNvSpPr>
          <p:nvPr>
            <p:ph type="sldNum" sz="quarter" idx="5"/>
          </p:nvPr>
        </p:nvSpPr>
        <p:spPr/>
        <p:txBody>
          <a:bodyPr/>
          <a:lstStyle/>
          <a:p>
            <a:fld id="{76265C54-799C-4F9B-B21B-5E9FC6A82654}" type="slidenum">
              <a:rPr lang="en-US" smtClean="0"/>
              <a:pPr/>
              <a:t>31</a:t>
            </a:fld>
            <a:endParaRPr lang="en-US"/>
          </a:p>
        </p:txBody>
      </p:sp>
    </p:spTree>
    <p:extLst>
      <p:ext uri="{BB962C8B-B14F-4D97-AF65-F5344CB8AC3E}">
        <p14:creationId xmlns:p14="http://schemas.microsoft.com/office/powerpoint/2010/main" val="397794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s26gte.github.io/tyscheme/index-Z-H-15.html#TAG:__tex2page_chap_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otlinlang.org/docs/coroutines-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0" y="381000"/>
            <a:ext cx="5562600" cy="3505200"/>
          </a:xfrm>
        </p:spPr>
        <p:txBody>
          <a:bodyPr/>
          <a:lstStyle/>
          <a:p>
            <a:r>
              <a:rPr lang="en-US" dirty="0"/>
              <a:t>CSSE 304   Day 37</a:t>
            </a:r>
            <a:br>
              <a:rPr lang="en-US" dirty="0"/>
            </a:br>
            <a:endParaRPr lang="en-US" dirty="0"/>
          </a:p>
        </p:txBody>
      </p:sp>
      <p:sp>
        <p:nvSpPr>
          <p:cNvPr id="61443" name="Rectangle 3"/>
          <p:cNvSpPr>
            <a:spLocks noGrp="1" noChangeArrowheads="1"/>
          </p:cNvSpPr>
          <p:nvPr>
            <p:ph type="subTitle" idx="1"/>
          </p:nvPr>
        </p:nvSpPr>
        <p:spPr>
          <a:xfrm>
            <a:off x="4572000" y="4267200"/>
            <a:ext cx="5562600" cy="2209800"/>
          </a:xfrm>
        </p:spPr>
        <p:txBody>
          <a:bodyPr/>
          <a:lstStyle/>
          <a:p>
            <a:pPr algn="r"/>
            <a:r>
              <a:rPr lang="en-US" dirty="0"/>
              <a:t>Course evaluation thoughts</a:t>
            </a:r>
          </a:p>
          <a:p>
            <a:pPr algn="r"/>
            <a:r>
              <a:rPr lang="en-US" dirty="0"/>
              <a:t>Coroutines</a:t>
            </a:r>
          </a:p>
          <a:p>
            <a:pPr algn="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9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152400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3276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32770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838200" y="1676400"/>
            <a:ext cx="101346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br>
              <a:rPr lang="en-US" sz="2800" dirty="0"/>
            </a:br>
            <a:endParaRPr lang="en-US" sz="2800" dirty="0"/>
          </a:p>
          <a:p>
            <a:pPr>
              <a:spcBef>
                <a:spcPct val="5000"/>
              </a:spcBef>
            </a:pPr>
            <a:r>
              <a:rPr lang="en-US" sz="2800" dirty="0"/>
              <a:t> See next slide for examples.</a:t>
            </a:r>
            <a:br>
              <a:rPr lang="en-US" sz="2800" dirty="0"/>
            </a:br>
            <a:endParaRPr lang="en-US" sz="2800" dirty="0"/>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34519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251200" y="304801"/>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2286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31856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13961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1136878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9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2286000" y="2133601"/>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169767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09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1828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15271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838200" y="2209800"/>
            <a:ext cx="9601200" cy="3276600"/>
          </a:xfrm>
        </p:spPr>
        <p:txBody>
          <a:bodyPr/>
          <a:lstStyle/>
          <a:p>
            <a:r>
              <a:rPr lang="en-US" dirty="0"/>
              <a:t>Same-fringe first creates an </a:t>
            </a:r>
            <a:r>
              <a:rPr lang="en-US" dirty="0" err="1"/>
              <a:t>iterator</a:t>
            </a:r>
            <a:r>
              <a:rPr lang="en-US" dirty="0"/>
              <a:t> for each s-list.  It then repeatedly asks each iterator for the next leaf from its s-list, comparing the results, until a list runs out or the leaves are different.</a:t>
            </a:r>
            <a:br>
              <a:rPr lang="en-US" dirty="0"/>
            </a:br>
            <a:endParaRPr lang="en-US" dirty="0"/>
          </a:p>
          <a:p>
            <a:r>
              <a:rPr lang="en-US" dirty="0"/>
              <a:t>Code on next slide.</a:t>
            </a:r>
          </a:p>
        </p:txBody>
      </p:sp>
    </p:spTree>
    <p:extLst>
      <p:ext uri="{BB962C8B-B14F-4D97-AF65-F5344CB8AC3E}">
        <p14:creationId xmlns:p14="http://schemas.microsoft.com/office/powerpoint/2010/main" val="389983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152400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7848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355242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27859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3BE2-DEEF-4BCE-BECD-D8427222B76C}"/>
              </a:ext>
            </a:extLst>
          </p:cNvPr>
          <p:cNvSpPr>
            <a:spLocks noGrp="1"/>
          </p:cNvSpPr>
          <p:nvPr>
            <p:ph type="title"/>
          </p:nvPr>
        </p:nvSpPr>
        <p:spPr/>
        <p:txBody>
          <a:bodyPr/>
          <a:lstStyle/>
          <a:p>
            <a:r>
              <a:rPr lang="en-US" dirty="0"/>
              <a:t>Course Evaluations</a:t>
            </a:r>
          </a:p>
        </p:txBody>
      </p:sp>
      <p:sp>
        <p:nvSpPr>
          <p:cNvPr id="3" name="Content Placeholder 2">
            <a:extLst>
              <a:ext uri="{FF2B5EF4-FFF2-40B4-BE49-F238E27FC236}">
                <a16:creationId xmlns:a16="http://schemas.microsoft.com/office/drawing/2014/main" id="{F443D27E-0E16-482F-B4CC-A5D0813F0C6B}"/>
              </a:ext>
            </a:extLst>
          </p:cNvPr>
          <p:cNvSpPr>
            <a:spLocks noGrp="1"/>
          </p:cNvSpPr>
          <p:nvPr>
            <p:ph idx="1"/>
          </p:nvPr>
        </p:nvSpPr>
        <p:spPr/>
        <p:txBody>
          <a:bodyPr/>
          <a:lstStyle/>
          <a:p>
            <a:r>
              <a:rPr lang="en-US" dirty="0"/>
              <a:t>Teaching a course for the </a:t>
            </a:r>
            <a:r>
              <a:rPr lang="en-US"/>
              <a:t>first few times </a:t>
            </a:r>
            <a:r>
              <a:rPr lang="en-US" dirty="0"/>
              <a:t>is always a little rough…especially a course with a lot of difficult content</a:t>
            </a:r>
          </a:p>
          <a:p>
            <a:r>
              <a:rPr lang="en-US" dirty="0"/>
              <a:t>You’ve had to work really hard – hopefully you feel that’s paid off in terms of a deeper understanding of programming</a:t>
            </a:r>
          </a:p>
          <a:p>
            <a:r>
              <a:rPr lang="en-US" dirty="0"/>
              <a:t>I’ll be changing the course a fair bit in the coming terms – your ideas are welcome</a:t>
            </a:r>
          </a:p>
        </p:txBody>
      </p:sp>
    </p:spTree>
    <p:extLst>
      <p:ext uri="{BB962C8B-B14F-4D97-AF65-F5344CB8AC3E}">
        <p14:creationId xmlns:p14="http://schemas.microsoft.com/office/powerpoint/2010/main" val="304144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1801" y="228601"/>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1905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8916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09800" y="304800"/>
            <a:ext cx="7696200" cy="304800"/>
          </a:xfrm>
        </p:spPr>
        <p:txBody>
          <a:bodyPr/>
          <a:lstStyle/>
          <a:p>
            <a:endParaRPr lang="en-US" sz="4000"/>
          </a:p>
        </p:txBody>
      </p:sp>
      <p:sp>
        <p:nvSpPr>
          <p:cNvPr id="104451" name="Rectangle 3"/>
          <p:cNvSpPr>
            <a:spLocks noGrp="1" noChangeArrowheads="1"/>
          </p:cNvSpPr>
          <p:nvPr>
            <p:ph type="body" idx="1"/>
          </p:nvPr>
        </p:nvSpPr>
        <p:spPr>
          <a:xfrm>
            <a:off x="152400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411730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52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1524000" y="2209801"/>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66200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1600201" y="2286000"/>
            <a:ext cx="9003319" cy="2743200"/>
          </a:xfrm>
          <a:prstGeom prst="rect">
            <a:avLst/>
          </a:prstGeom>
          <a:noFill/>
        </p:spPr>
      </p:pic>
    </p:spTree>
    <p:extLst>
      <p:ext uri="{BB962C8B-B14F-4D97-AF65-F5344CB8AC3E}">
        <p14:creationId xmlns:p14="http://schemas.microsoft.com/office/powerpoint/2010/main" val="239584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Natural, because it just uses "normal" recursion and the runtime stack to keep track of where we are in the computation.  We do not have to manage the stack ourselves.  We can just do traversals and pause them when a leaf is found.</a:t>
            </a:r>
            <a:br>
              <a:rPr lang="en-US" dirty="0"/>
            </a:br>
            <a:endParaRPr lang="en-US" dirty="0"/>
          </a:p>
          <a:p>
            <a:r>
              <a:rPr lang="en-US" dirty="0"/>
              <a:t>Coroutines</a:t>
            </a:r>
          </a:p>
        </p:txBody>
      </p:sp>
    </p:spTree>
    <p:extLst>
      <p:ext uri="{BB962C8B-B14F-4D97-AF65-F5344CB8AC3E}">
        <p14:creationId xmlns:p14="http://schemas.microsoft.com/office/powerpoint/2010/main" val="15776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733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0" y="248484"/>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dirty="0"/>
              <a:t>                 (lambda (tree)</a:t>
            </a:r>
          </a:p>
          <a:p>
            <a:r>
              <a:rPr lang="en-US" dirty="0"/>
              <a:t>                   (if (pair? tree)</a:t>
            </a:r>
          </a:p>
          <a:p>
            <a:r>
              <a:rPr lang="en-US" dirty="0"/>
              <a:t>                       (begin</a:t>
            </a:r>
          </a:p>
          <a:p>
            <a:r>
              <a:rPr lang="en-US" dirty="0"/>
              <a:t>                          (traverse (car tree))</a:t>
            </a:r>
          </a:p>
          <a:p>
            <a:r>
              <a:rPr lang="en-US" dirty="0"/>
              <a:t>                          (if (pair? (</a:t>
            </a:r>
            <a:r>
              <a:rPr lang="en-US" dirty="0" err="1"/>
              <a:t>cdr</a:t>
            </a:r>
            <a:r>
              <a:rPr lang="en-US" dirty="0"/>
              <a:t> tree))</a:t>
            </a:r>
          </a:p>
          <a:p>
            <a:r>
              <a:rPr lang="en-US" dirty="0"/>
              <a:t>                              (traverse (</a:t>
            </a:r>
            <a:r>
              <a:rPr lang="en-US" dirty="0" err="1"/>
              <a:t>cdr</a:t>
            </a:r>
            <a:r>
              <a:rPr lang="en-US" dirty="0"/>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1524000" y="152401"/>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a:t>
            </a:r>
            <a:r>
              <a:rPr lang="en-US" dirty="0" err="1"/>
              <a:t>eq</a:t>
            </a:r>
            <a:r>
              <a:rPr lang="en-US" dirty="0"/>
              <a:t>? leaf1 #f) </a:t>
            </a:r>
            <a:br>
              <a:rPr lang="en-US" dirty="0"/>
            </a:br>
            <a:r>
              <a:rPr lang="en-US" dirty="0"/>
              <a:t>                              (return-cont #t) </a:t>
            </a:r>
          </a:p>
          <a:p>
            <a:r>
              <a:rPr lang="en-US" dirty="0"/>
              <a:t>                              (loop))</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Tree>
    <p:extLst>
      <p:ext uri="{BB962C8B-B14F-4D97-AF65-F5344CB8AC3E}">
        <p14:creationId xmlns:p14="http://schemas.microsoft.com/office/powerpoint/2010/main" val="120769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9CC-D362-43F8-A617-0084D61C2892}"/>
              </a:ext>
            </a:extLst>
          </p:cNvPr>
          <p:cNvSpPr>
            <a:spLocks noGrp="1"/>
          </p:cNvSpPr>
          <p:nvPr>
            <p:ph type="title"/>
          </p:nvPr>
        </p:nvSpPr>
        <p:spPr/>
        <p:txBody>
          <a:bodyPr/>
          <a:lstStyle/>
          <a:p>
            <a:r>
              <a:rPr lang="en-US" dirty="0"/>
              <a:t>Course evals</a:t>
            </a:r>
          </a:p>
        </p:txBody>
      </p:sp>
      <p:sp>
        <p:nvSpPr>
          <p:cNvPr id="3" name="Content Placeholder 2">
            <a:extLst>
              <a:ext uri="{FF2B5EF4-FFF2-40B4-BE49-F238E27FC236}">
                <a16:creationId xmlns:a16="http://schemas.microsoft.com/office/drawing/2014/main" id="{AE124A60-1A84-402B-8748-3D3E06D9E5B8}"/>
              </a:ext>
            </a:extLst>
          </p:cNvPr>
          <p:cNvSpPr>
            <a:spLocks noGrp="1"/>
          </p:cNvSpPr>
          <p:nvPr>
            <p:ph idx="1"/>
          </p:nvPr>
        </p:nvSpPr>
        <p:spPr>
          <a:xfrm>
            <a:off x="609600" y="1219200"/>
            <a:ext cx="10972800" cy="4525963"/>
          </a:xfrm>
        </p:spPr>
        <p:txBody>
          <a:bodyPr/>
          <a:lstStyle/>
          <a:p>
            <a:r>
              <a:rPr lang="en-US" dirty="0"/>
              <a:t>I’d love to give extra credit to students who complete the  evaluation.</a:t>
            </a:r>
          </a:p>
          <a:p>
            <a:r>
              <a:rPr lang="en-US" dirty="0"/>
              <a:t>But I can never know who completed it.  </a:t>
            </a:r>
          </a:p>
          <a:p>
            <a:r>
              <a:rPr lang="en-US" dirty="0"/>
              <a:t>What I can see at any time is </a:t>
            </a:r>
            <a:r>
              <a:rPr lang="en-US" b="1" dirty="0"/>
              <a:t>how many </a:t>
            </a:r>
            <a:r>
              <a:rPr lang="en-US" dirty="0"/>
              <a:t>students from each section completed it.</a:t>
            </a:r>
          </a:p>
          <a:p>
            <a:r>
              <a:rPr lang="en-US" dirty="0"/>
              <a:t>I will give 5 extra-credit points on the final exam to everyone in a section if at least n-2 students complete the evaluation, where n is the number of students in that section.</a:t>
            </a:r>
          </a:p>
        </p:txBody>
      </p:sp>
    </p:spTree>
    <p:extLst>
      <p:ext uri="{BB962C8B-B14F-4D97-AF65-F5344CB8AC3E}">
        <p14:creationId xmlns:p14="http://schemas.microsoft.com/office/powerpoint/2010/main" val="337619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98" y="-228600"/>
            <a:ext cx="8229600" cy="1143000"/>
          </a:xfrm>
        </p:spPr>
        <p:txBody>
          <a:bodyPr/>
          <a:lstStyle/>
          <a:p>
            <a:r>
              <a:rPr lang="en-US" dirty="0"/>
              <a:t>Course evaluations</a:t>
            </a:r>
          </a:p>
        </p:txBody>
      </p:sp>
      <p:sp>
        <p:nvSpPr>
          <p:cNvPr id="3" name="Content Placeholder 2"/>
          <p:cNvSpPr>
            <a:spLocks noGrp="1"/>
          </p:cNvSpPr>
          <p:nvPr>
            <p:ph idx="1"/>
          </p:nvPr>
        </p:nvSpPr>
        <p:spPr>
          <a:xfrm>
            <a:off x="1752600" y="685800"/>
            <a:ext cx="8458200" cy="5715000"/>
          </a:xfrm>
        </p:spPr>
        <p:txBody>
          <a:bodyPr/>
          <a:lstStyle/>
          <a:p>
            <a:r>
              <a:rPr lang="en-US" sz="2400" dirty="0"/>
              <a:t>How have the course and instructor done in helping you meet the official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1737102" y="1524000"/>
            <a:ext cx="8702298" cy="5550849"/>
          </a:xfrm>
          <a:prstGeom prst="rect">
            <a:avLst/>
          </a:prstGeom>
        </p:spPr>
      </p:pic>
    </p:spTree>
    <p:extLst>
      <p:ext uri="{BB962C8B-B14F-4D97-AF65-F5344CB8AC3E}">
        <p14:creationId xmlns:p14="http://schemas.microsoft.com/office/powerpoint/2010/main" val="32082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10439400" cy="1143000"/>
          </a:xfrm>
        </p:spPr>
        <p:txBody>
          <a:bodyPr/>
          <a:lstStyle/>
          <a:p>
            <a:r>
              <a:rPr lang="en-US" sz="3600" dirty="0"/>
              <a:t>Course Evals – perhaps address some of these: </a:t>
            </a:r>
          </a:p>
        </p:txBody>
      </p:sp>
      <p:sp>
        <p:nvSpPr>
          <p:cNvPr id="5" name="Content Placeholder 4"/>
          <p:cNvSpPr>
            <a:spLocks noGrp="1"/>
          </p:cNvSpPr>
          <p:nvPr>
            <p:ph idx="1"/>
          </p:nvPr>
        </p:nvSpPr>
        <p:spPr>
          <a:xfrm>
            <a:off x="685800" y="1570038"/>
            <a:ext cx="11049000" cy="4525963"/>
          </a:xfrm>
        </p:spPr>
        <p:txBody>
          <a:bodyPr/>
          <a:lstStyle/>
          <a:p>
            <a:r>
              <a:rPr lang="en-US" dirty="0"/>
              <a:t>What would you change in the course?</a:t>
            </a:r>
          </a:p>
          <a:p>
            <a:r>
              <a:rPr lang="en-US" dirty="0"/>
              <a:t>Is there something that you would hate to see me change?</a:t>
            </a:r>
          </a:p>
          <a:p>
            <a:r>
              <a:rPr lang="en-US" dirty="0"/>
              <a:t>Was the “optional class attendance” policy an enhancement of or a detriment to your learning in the course?  Would you recommend that I do that again?</a:t>
            </a:r>
          </a:p>
        </p:txBody>
      </p:sp>
    </p:spTree>
    <p:extLst>
      <p:ext uri="{BB962C8B-B14F-4D97-AF65-F5344CB8AC3E}">
        <p14:creationId xmlns:p14="http://schemas.microsoft.com/office/powerpoint/2010/main" val="28132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E25C-9CA5-4A75-9234-1E1EF5D7DDC2}"/>
              </a:ext>
            </a:extLst>
          </p:cNvPr>
          <p:cNvSpPr>
            <a:spLocks noGrp="1"/>
          </p:cNvSpPr>
          <p:nvPr>
            <p:ph type="title"/>
          </p:nvPr>
        </p:nvSpPr>
        <p:spPr>
          <a:xfrm>
            <a:off x="76200" y="274638"/>
            <a:ext cx="11963400" cy="1143000"/>
          </a:xfrm>
        </p:spPr>
        <p:txBody>
          <a:bodyPr/>
          <a:lstStyle/>
          <a:p>
            <a:r>
              <a:rPr lang="en-US" dirty="0"/>
              <a:t>Please be as honest and detailed as you can!</a:t>
            </a:r>
          </a:p>
        </p:txBody>
      </p:sp>
      <p:sp>
        <p:nvSpPr>
          <p:cNvPr id="3" name="Content Placeholder 2">
            <a:extLst>
              <a:ext uri="{FF2B5EF4-FFF2-40B4-BE49-F238E27FC236}">
                <a16:creationId xmlns:a16="http://schemas.microsoft.com/office/drawing/2014/main" id="{734A4FB0-84B6-4BAA-8B7B-51DB89FBE533}"/>
              </a:ext>
            </a:extLst>
          </p:cNvPr>
          <p:cNvSpPr>
            <a:spLocks noGrp="1"/>
          </p:cNvSpPr>
          <p:nvPr>
            <p:ph idx="1"/>
          </p:nvPr>
        </p:nvSpPr>
        <p:spPr/>
        <p:txBody>
          <a:bodyPr/>
          <a:lstStyle/>
          <a:p>
            <a:r>
              <a:rPr lang="en-US" dirty="0"/>
              <a:t>I often find it instructive if folks tell me how they came to understand concepts that were difficult for them</a:t>
            </a:r>
          </a:p>
          <a:p>
            <a:r>
              <a:rPr lang="en-US" dirty="0"/>
              <a:t>Complaints are useful too – just realize if your complaint is something like “this course should not be a requirement at all” its sort of beyond the scope of what I can accomplish</a:t>
            </a:r>
          </a:p>
          <a:p>
            <a:endParaRPr lang="en-US" dirty="0"/>
          </a:p>
        </p:txBody>
      </p:sp>
    </p:spTree>
    <p:extLst>
      <p:ext uri="{BB962C8B-B14F-4D97-AF65-F5344CB8AC3E}">
        <p14:creationId xmlns:p14="http://schemas.microsoft.com/office/powerpoint/2010/main" val="373756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180B-8782-4028-9DF9-7A67CDC0B0F9}"/>
              </a:ext>
            </a:extLst>
          </p:cNvPr>
          <p:cNvSpPr>
            <a:spLocks noGrp="1"/>
          </p:cNvSpPr>
          <p:nvPr>
            <p:ph type="title"/>
          </p:nvPr>
        </p:nvSpPr>
        <p:spPr/>
        <p:txBody>
          <a:bodyPr/>
          <a:lstStyle/>
          <a:p>
            <a:r>
              <a:rPr lang="en-US" dirty="0"/>
              <a:t>Implementing Reference parameters</a:t>
            </a:r>
          </a:p>
        </p:txBody>
      </p:sp>
      <p:sp>
        <p:nvSpPr>
          <p:cNvPr id="3" name="Text Placeholder 2">
            <a:extLst>
              <a:ext uri="{FF2B5EF4-FFF2-40B4-BE49-F238E27FC236}">
                <a16:creationId xmlns:a16="http://schemas.microsoft.com/office/drawing/2014/main" id="{A8C68B11-491F-41D4-BA61-3791853199C3}"/>
              </a:ext>
            </a:extLst>
          </p:cNvPr>
          <p:cNvSpPr>
            <a:spLocks noGrp="1"/>
          </p:cNvSpPr>
          <p:nvPr>
            <p:ph type="body" idx="1"/>
          </p:nvPr>
        </p:nvSpPr>
        <p:spPr>
          <a:xfrm>
            <a:off x="2838452" y="1943101"/>
            <a:ext cx="4887515" cy="1125140"/>
          </a:xfrm>
        </p:spPr>
        <p:txBody>
          <a:bodyPr/>
          <a:lstStyle/>
          <a:p>
            <a:r>
              <a:rPr lang="en-US" sz="2100" dirty="0"/>
              <a:t>For definiteness, I use an “each value in an environment is in a cell” approach.</a:t>
            </a:r>
            <a:br>
              <a:rPr lang="en-US" sz="2100" dirty="0"/>
            </a:br>
            <a:br>
              <a:rPr lang="en-US" sz="2100" dirty="0"/>
            </a:br>
            <a:r>
              <a:rPr lang="en-US" sz="2100" dirty="0"/>
              <a:t>This should be easily adaptable to the “vector of values” or ”list of values” approaches to references.</a:t>
            </a:r>
          </a:p>
        </p:txBody>
      </p:sp>
    </p:spTree>
    <p:extLst>
      <p:ext uri="{BB962C8B-B14F-4D97-AF65-F5344CB8AC3E}">
        <p14:creationId xmlns:p14="http://schemas.microsoft.com/office/powerpoint/2010/main" val="301453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8D5F7-052A-400E-800B-6D599061E750}"/>
              </a:ext>
            </a:extLst>
          </p:cNvPr>
          <p:cNvSpPr>
            <a:spLocks noGrp="1"/>
          </p:cNvSpPr>
          <p:nvPr>
            <p:ph idx="1"/>
          </p:nvPr>
        </p:nvSpPr>
        <p:spPr>
          <a:xfrm>
            <a:off x="457200" y="845219"/>
            <a:ext cx="9925050" cy="3965972"/>
          </a:xfrm>
        </p:spPr>
        <p:txBody>
          <a:bodyPr/>
          <a:lstStyle/>
          <a:p>
            <a:pPr marL="0" indent="0">
              <a:buNone/>
            </a:pPr>
            <a:r>
              <a:rPr lang="en-US" sz="1800" b="1" dirty="0">
                <a:latin typeface="Courier New" panose="02070309020205020404" pitchFamily="49" charset="0"/>
                <a:cs typeface="Courier New" panose="02070309020205020404" pitchFamily="49" charset="0"/>
              </a:rPr>
              <a:t>(let ([a 3]</a:t>
            </a:r>
          </a:p>
          <a:p>
            <a:pPr marL="0" indent="0">
              <a:buNone/>
            </a:pPr>
            <a:r>
              <a:rPr lang="en-US" sz="1800" b="1" dirty="0">
                <a:latin typeface="Courier New" panose="02070309020205020404" pitchFamily="49" charset="0"/>
                <a:cs typeface="Courier New" panose="02070309020205020404" pitchFamily="49" charset="0"/>
              </a:rPr>
              <a:t>      [b 4]</a:t>
            </a:r>
          </a:p>
          <a:p>
            <a:pPr marL="0" indent="0">
              <a:buNone/>
            </a:pPr>
            <a:r>
              <a:rPr lang="en-US" sz="1800" b="1" dirty="0">
                <a:latin typeface="Courier New" panose="02070309020205020404" pitchFamily="49" charset="0"/>
                <a:cs typeface="Courier New" panose="02070309020205020404" pitchFamily="49" charset="0"/>
              </a:rPr>
              <a:t>      [rotate (lambda (x (ref y) (ref z)) </a:t>
            </a:r>
          </a:p>
          <a:p>
            <a:pPr marL="0" indent="0">
              <a:buNone/>
            </a:pPr>
            <a:r>
              <a:rPr lang="en-US" sz="1800" b="1" dirty="0">
                <a:latin typeface="Courier New" panose="02070309020205020404" pitchFamily="49" charset="0"/>
                <a:cs typeface="Courier New" panose="02070309020205020404" pitchFamily="49" charset="0"/>
              </a:rPr>
              <a:t>		(let ([temp x])</a:t>
            </a:r>
          </a:p>
          <a:p>
            <a:pPr marL="0" indent="0">
              <a:buNone/>
            </a:pPr>
            <a:r>
              <a:rPr lang="en-US" sz="1800" b="1" dirty="0">
                <a:latin typeface="Courier New" panose="02070309020205020404" pitchFamily="49" charset="0"/>
                <a:cs typeface="Courier New" panose="02070309020205020404" pitchFamily="49" charset="0"/>
              </a:rPr>
              <a:t>		  (set! x y)</a:t>
            </a:r>
          </a:p>
          <a:p>
            <a:pPr marL="0" indent="0">
              <a:buNone/>
            </a:pPr>
            <a:r>
              <a:rPr lang="en-US" sz="1800" b="1" dirty="0">
                <a:latin typeface="Courier New" panose="02070309020205020404" pitchFamily="49" charset="0"/>
                <a:cs typeface="Courier New" panose="02070309020205020404" pitchFamily="49" charset="0"/>
              </a:rPr>
              <a:t>		  (set! y z)</a:t>
            </a:r>
          </a:p>
          <a:p>
            <a:pPr marL="0" indent="0">
              <a:buNone/>
            </a:pPr>
            <a:r>
              <a:rPr lang="en-US" sz="1800" b="1" dirty="0">
                <a:latin typeface="Courier New" panose="02070309020205020404" pitchFamily="49" charset="0"/>
                <a:cs typeface="Courier New" panose="02070309020205020404" pitchFamily="49" charset="0"/>
              </a:rPr>
              <a:t>		  (set! z temp)</a:t>
            </a:r>
          </a:p>
          <a:p>
            <a:pPr marL="0" indent="0">
              <a:buNone/>
            </a:pPr>
            <a:r>
              <a:rPr lang="en-US" sz="1800" b="1" dirty="0">
                <a:latin typeface="Courier New" panose="02070309020205020404" pitchFamily="49" charset="0"/>
                <a:cs typeface="Courier New" panose="02070309020205020404" pitchFamily="49" charset="0"/>
              </a:rPr>
              <a:t>		  (list x y z)))])</a:t>
            </a:r>
          </a:p>
          <a:p>
            <a:pPr marL="0" indent="0">
              <a:buNone/>
            </a:pPr>
            <a:r>
              <a:rPr lang="en-US" sz="1800" b="1" dirty="0">
                <a:latin typeface="Courier New" panose="02070309020205020404" pitchFamily="49" charset="0"/>
                <a:cs typeface="Courier New" panose="02070309020205020404" pitchFamily="49" charset="0"/>
              </a:rPr>
              <a:t>  (let ([result (rotate a b (+ a b))])</a:t>
            </a:r>
          </a:p>
          <a:p>
            <a:pPr marL="0" indent="0">
              <a:buNone/>
            </a:pPr>
            <a:r>
              <a:rPr lang="en-US" sz="1800" b="1" dirty="0">
                <a:latin typeface="Courier New" panose="02070309020205020404" pitchFamily="49" charset="0"/>
                <a:cs typeface="Courier New" panose="02070309020205020404" pitchFamily="49" charset="0"/>
              </a:rPr>
              <a:t>    (list a b result)))</a:t>
            </a:r>
          </a:p>
          <a:p>
            <a:pPr marL="0" indent="0">
              <a:buNone/>
            </a:pPr>
            <a:endParaRPr lang="en-US" sz="675" b="1" dirty="0">
              <a:latin typeface="Courier New" panose="02070309020205020404" pitchFamily="49" charset="0"/>
              <a:cs typeface="Courier New" panose="02070309020205020404" pitchFamily="49" charset="0"/>
            </a:endParaRPr>
          </a:p>
          <a:p>
            <a:pPr marL="0" indent="0">
              <a:buNone/>
            </a:pPr>
            <a:r>
              <a:rPr lang="en-US" sz="2400" b="1" dirty="0">
                <a:solidFill>
                  <a:srgbClr val="FF0000"/>
                </a:solidFill>
                <a:cs typeface="Courier New" panose="02070309020205020404" pitchFamily="49" charset="0"/>
              </a:rPr>
              <a:t>What interpreter changes are needed before we call </a:t>
            </a:r>
            <a:r>
              <a:rPr lang="en-US" sz="2400" b="1" dirty="0">
                <a:solidFill>
                  <a:srgbClr val="FF0000"/>
                </a:solidFill>
                <a:latin typeface="Courier New" panose="02070309020205020404" pitchFamily="49" charset="0"/>
                <a:cs typeface="Courier New" panose="02070309020205020404" pitchFamily="49" charset="0"/>
              </a:rPr>
              <a:t>apply-proc</a:t>
            </a:r>
            <a:r>
              <a:rPr lang="en-US" sz="2400" b="1" dirty="0">
                <a:solidFill>
                  <a:srgbClr val="FF0000"/>
                </a:solidFill>
                <a:cs typeface="Courier New" panose="02070309020205020404" pitchFamily="49" charset="0"/>
              </a:rPr>
              <a:t>?  </a:t>
            </a:r>
            <a:r>
              <a:rPr lang="en-US" sz="1600" b="1" dirty="0">
                <a:solidFill>
                  <a:schemeClr val="accent1">
                    <a:lumMod val="10000"/>
                  </a:schemeClr>
                </a:solidFill>
                <a:cs typeface="Courier New" panose="02070309020205020404" pitchFamily="49" charset="0"/>
              </a:rPr>
              <a:t>Mainly a change to </a:t>
            </a:r>
            <a:r>
              <a:rPr lang="en-US" sz="1600" b="1" dirty="0">
                <a:solidFill>
                  <a:schemeClr val="accent1">
                    <a:lumMod val="10000"/>
                  </a:schemeClr>
                </a:solidFill>
                <a:latin typeface="Courier New" panose="02070309020205020404" pitchFamily="49" charset="0"/>
                <a:cs typeface="Courier New" panose="02070309020205020404" pitchFamily="49" charset="0"/>
              </a:rPr>
              <a:t>eval-</a:t>
            </a:r>
            <a:r>
              <a:rPr lang="en-US" sz="1600" b="1" dirty="0" err="1">
                <a:solidFill>
                  <a:schemeClr val="accent1">
                    <a:lumMod val="10000"/>
                  </a:schemeClr>
                </a:solidFill>
                <a:latin typeface="Courier New" panose="02070309020205020404" pitchFamily="49" charset="0"/>
                <a:cs typeface="Courier New" panose="02070309020205020404" pitchFamily="49" charset="0"/>
              </a:rPr>
              <a:t>rands</a:t>
            </a:r>
            <a:r>
              <a:rPr lang="en-US" sz="1600" b="1" dirty="0">
                <a:solidFill>
                  <a:schemeClr val="accent1">
                    <a:lumMod val="10000"/>
                  </a:schemeClr>
                </a:solidFill>
                <a:cs typeface="Courier New" panose="02070309020205020404" pitchFamily="49" charset="0"/>
              </a:rPr>
              <a:t>: return a list of cells instead of a list of values.</a:t>
            </a:r>
            <a:br>
              <a:rPr lang="en-US" sz="1600" b="1" dirty="0">
                <a:solidFill>
                  <a:schemeClr val="accent1">
                    <a:lumMod val="10000"/>
                  </a:schemeClr>
                </a:solidFill>
                <a:cs typeface="Courier New" panose="02070309020205020404" pitchFamily="49" charset="0"/>
              </a:rPr>
            </a:br>
            <a:endParaRPr lang="en-US" sz="1600" b="1" dirty="0">
              <a:solidFill>
                <a:schemeClr val="accent1">
                  <a:lumMod val="10000"/>
                </a:schemeClr>
              </a:solidFill>
              <a:cs typeface="Courier New" panose="02070309020205020404" pitchFamily="49" charset="0"/>
            </a:endParaRPr>
          </a:p>
          <a:p>
            <a:pPr marL="0" indent="0">
              <a:buNone/>
            </a:pPr>
            <a:r>
              <a:rPr lang="en-US" sz="2400" b="1" dirty="0">
                <a:solidFill>
                  <a:srgbClr val="FF3300"/>
                </a:solidFill>
                <a:cs typeface="Courier New" panose="02070309020205020404" pitchFamily="49" charset="0"/>
              </a:rPr>
              <a:t>What interpreter changes are needed in the </a:t>
            </a:r>
            <a:r>
              <a:rPr lang="en-US" sz="2400" b="1" dirty="0">
                <a:solidFill>
                  <a:srgbClr val="FF3300"/>
                </a:solidFill>
                <a:latin typeface="Courier New" panose="02070309020205020404" pitchFamily="49" charset="0"/>
                <a:cs typeface="Courier New" panose="02070309020205020404" pitchFamily="49" charset="0"/>
              </a:rPr>
              <a:t>apply-proc</a:t>
            </a:r>
            <a:r>
              <a:rPr lang="en-US" sz="2400" b="1" dirty="0">
                <a:solidFill>
                  <a:srgbClr val="FF3300"/>
                </a:solidFill>
                <a:cs typeface="Courier New" panose="02070309020205020404" pitchFamily="49" charset="0"/>
              </a:rPr>
              <a:t> closure case?  </a:t>
            </a:r>
            <a:r>
              <a:rPr lang="en-US" sz="1600" b="1" dirty="0">
                <a:solidFill>
                  <a:schemeClr val="accent1">
                    <a:lumMod val="10000"/>
                  </a:schemeClr>
                </a:solidFill>
                <a:cs typeface="Courier New" panose="02070309020205020404" pitchFamily="49" charset="0"/>
              </a:rPr>
              <a:t>If it’s not a </a:t>
            </a:r>
            <a:r>
              <a:rPr lang="en-US" sz="1600" b="1" dirty="0">
                <a:solidFill>
                  <a:schemeClr val="accent1">
                    <a:lumMod val="10000"/>
                  </a:schemeClr>
                </a:solidFill>
                <a:latin typeface="Courier New" panose="02070309020205020404" pitchFamily="49" charset="0"/>
                <a:cs typeface="Courier New" panose="02070309020205020404" pitchFamily="49" charset="0"/>
              </a:rPr>
              <a:t>ref</a:t>
            </a:r>
            <a:r>
              <a:rPr lang="en-US" sz="1600" b="1" dirty="0">
                <a:solidFill>
                  <a:schemeClr val="accent1">
                    <a:lumMod val="10000"/>
                  </a:schemeClr>
                </a:solidFill>
                <a:cs typeface="Courier New" panose="02070309020205020404" pitchFamily="49" charset="0"/>
              </a:rPr>
              <a:t> param, put the corresponding argument value in a </a:t>
            </a:r>
            <a:r>
              <a:rPr lang="en-US" sz="1600" b="1" i="1" dirty="0">
                <a:solidFill>
                  <a:schemeClr val="accent1">
                    <a:lumMod val="10000"/>
                  </a:schemeClr>
                </a:solidFill>
                <a:cs typeface="Courier New" panose="02070309020205020404" pitchFamily="49" charset="0"/>
              </a:rPr>
              <a:t>new</a:t>
            </a:r>
            <a:r>
              <a:rPr lang="en-US" sz="1600" b="1" dirty="0">
                <a:solidFill>
                  <a:schemeClr val="accent1">
                    <a:lumMod val="10000"/>
                  </a:schemeClr>
                </a:solidFill>
                <a:cs typeface="Courier New" panose="02070309020205020404" pitchFamily="49" charset="0"/>
              </a:rPr>
              <a:t> cell.</a:t>
            </a:r>
            <a:endParaRPr lang="en-US" sz="2400" b="1" dirty="0">
              <a:solidFill>
                <a:schemeClr val="accent1">
                  <a:lumMod val="10000"/>
                </a:schemeClr>
              </a:solidFill>
              <a:cs typeface="Courier New" panose="02070309020205020404" pitchFamily="49" charset="0"/>
            </a:endParaRPr>
          </a:p>
        </p:txBody>
      </p:sp>
      <p:sp>
        <p:nvSpPr>
          <p:cNvPr id="2" name="TextBox 1">
            <a:extLst>
              <a:ext uri="{FF2B5EF4-FFF2-40B4-BE49-F238E27FC236}">
                <a16:creationId xmlns:a16="http://schemas.microsoft.com/office/drawing/2014/main" id="{8B3E152A-066A-427C-BF1E-67384419E704}"/>
              </a:ext>
            </a:extLst>
          </p:cNvPr>
          <p:cNvSpPr txBox="1"/>
          <p:nvPr/>
        </p:nvSpPr>
        <p:spPr>
          <a:xfrm>
            <a:off x="6858000" y="1752600"/>
            <a:ext cx="3657600" cy="1200329"/>
          </a:xfrm>
          <a:prstGeom prst="rect">
            <a:avLst/>
          </a:prstGeom>
          <a:noFill/>
          <a:ln w="28575">
            <a:solidFill>
              <a:srgbClr val="FF3300"/>
            </a:solidFill>
          </a:ln>
        </p:spPr>
        <p:txBody>
          <a:bodyPr wrap="square" rtlCol="0">
            <a:spAutoFit/>
          </a:bodyPr>
          <a:lstStyle/>
          <a:p>
            <a:r>
              <a:rPr lang="en-US" dirty="0"/>
              <a:t>A small change to the </a:t>
            </a:r>
            <a:r>
              <a:rPr lang="en-US" dirty="0">
                <a:latin typeface="Courier New" panose="02070309020205020404" pitchFamily="49" charset="0"/>
                <a:cs typeface="Courier New" panose="02070309020205020404" pitchFamily="49" charset="0"/>
              </a:rPr>
              <a:t>expression</a:t>
            </a:r>
            <a:r>
              <a:rPr lang="en-US" dirty="0"/>
              <a:t> datatype definition.</a:t>
            </a:r>
          </a:p>
          <a:p>
            <a:r>
              <a:rPr lang="en-US" dirty="0"/>
              <a:t>No changes to </a:t>
            </a:r>
            <a:r>
              <a:rPr lang="en-US" dirty="0">
                <a:latin typeface="Courier New" panose="02070309020205020404" pitchFamily="49" charset="0"/>
                <a:cs typeface="Courier New" panose="02070309020205020404" pitchFamily="49" charset="0"/>
              </a:rPr>
              <a:t>parse-exp</a:t>
            </a:r>
            <a:r>
              <a:rPr lang="en-US" dirty="0"/>
              <a:t> or </a:t>
            </a:r>
            <a:r>
              <a:rPr lang="en-US" dirty="0">
                <a:latin typeface="Courier New" panose="02070309020205020404" pitchFamily="49" charset="0"/>
                <a:cs typeface="Courier New" panose="02070309020205020404" pitchFamily="49" charset="0"/>
              </a:rPr>
              <a:t>syntax-expand</a:t>
            </a:r>
          </a:p>
        </p:txBody>
      </p:sp>
    </p:spTree>
    <p:extLst>
      <p:ext uri="{BB962C8B-B14F-4D97-AF65-F5344CB8AC3E}">
        <p14:creationId xmlns:p14="http://schemas.microsoft.com/office/powerpoint/2010/main" val="387688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4ECD-81DB-43C2-8248-B77C28B3A1CF}"/>
              </a:ext>
            </a:extLst>
          </p:cNvPr>
          <p:cNvSpPr>
            <a:spLocks noGrp="1"/>
          </p:cNvSpPr>
          <p:nvPr>
            <p:ph type="title"/>
          </p:nvPr>
        </p:nvSpPr>
        <p:spPr>
          <a:xfrm>
            <a:off x="3009900" y="742950"/>
            <a:ext cx="6172200" cy="857250"/>
          </a:xfrm>
        </p:spPr>
        <p:txBody>
          <a:bodyPr/>
          <a:lstStyle/>
          <a:p>
            <a:r>
              <a:rPr lang="en-US" dirty="0"/>
              <a:t>A change to extend-env</a:t>
            </a:r>
          </a:p>
        </p:txBody>
      </p:sp>
      <p:sp>
        <p:nvSpPr>
          <p:cNvPr id="3" name="Content Placeholder 2">
            <a:extLst>
              <a:ext uri="{FF2B5EF4-FFF2-40B4-BE49-F238E27FC236}">
                <a16:creationId xmlns:a16="http://schemas.microsoft.com/office/drawing/2014/main" id="{6161216A-C798-4F3D-894C-AEFE695C0CD6}"/>
              </a:ext>
            </a:extLst>
          </p:cNvPr>
          <p:cNvSpPr>
            <a:spLocks noGrp="1"/>
          </p:cNvSpPr>
          <p:nvPr>
            <p:ph idx="1"/>
          </p:nvPr>
        </p:nvSpPr>
        <p:spPr>
          <a:xfrm>
            <a:off x="381000" y="1485901"/>
            <a:ext cx="10744200" cy="3394472"/>
          </a:xfrm>
        </p:spPr>
        <p:txBody>
          <a:bodyPr/>
          <a:lstStyle/>
          <a:p>
            <a:pPr>
              <a:spcBef>
                <a:spcPts val="1800"/>
              </a:spcBef>
            </a:pPr>
            <a:r>
              <a:rPr lang="en-US" dirty="0"/>
              <a:t>This works for the “cell” representation of references.  It’s slightly more complex for the ribcage representation without cells.</a:t>
            </a:r>
          </a:p>
          <a:p>
            <a:pPr>
              <a:spcBef>
                <a:spcPts val="1800"/>
              </a:spcBef>
            </a:pPr>
            <a:r>
              <a:rPr lang="en-US" dirty="0"/>
              <a:t>First, </a:t>
            </a:r>
            <a:r>
              <a:rPr lang="en-US" b="1" dirty="0"/>
              <a:t>modify </a:t>
            </a:r>
            <a:r>
              <a:rPr lang="en-US" dirty="0">
                <a:latin typeface="Courier New" panose="02070309020205020404" pitchFamily="49" charset="0"/>
                <a:cs typeface="Courier New" panose="02070309020205020404" pitchFamily="49" charset="0"/>
              </a:rPr>
              <a:t>extend-env</a:t>
            </a:r>
            <a:r>
              <a:rPr lang="en-US" b="1" dirty="0"/>
              <a:t> </a:t>
            </a:r>
            <a:r>
              <a:rPr lang="en-US" dirty="0"/>
              <a:t>so that its second argument is a list of cells containing the values.  Thus the values are put into the cells </a:t>
            </a:r>
            <a:r>
              <a:rPr lang="en-US" i="1" dirty="0"/>
              <a:t>before</a:t>
            </a:r>
            <a:r>
              <a:rPr lang="en-US" dirty="0"/>
              <a:t> calling </a:t>
            </a:r>
            <a:r>
              <a:rPr lang="en-US" dirty="0">
                <a:latin typeface="Courier New" panose="02070309020205020404" pitchFamily="49" charset="0"/>
                <a:cs typeface="Courier New" panose="02070309020205020404" pitchFamily="49" charset="0"/>
              </a:rPr>
              <a:t>extend-env</a:t>
            </a:r>
            <a:r>
              <a:rPr lang="en-US" dirty="0"/>
              <a:t>.</a:t>
            </a:r>
          </a:p>
          <a:p>
            <a:pPr>
              <a:spcBef>
                <a:spcPts val="1800"/>
              </a:spcBef>
            </a:pPr>
            <a:r>
              <a:rPr lang="en-US" dirty="0"/>
              <a:t>Each level of extended environment will still contain a list or vector of cells, but these cells will not be created by </a:t>
            </a:r>
            <a:r>
              <a:rPr lang="en-US" dirty="0">
                <a:latin typeface="Courier New" panose="02070309020205020404" pitchFamily="49" charset="0"/>
                <a:cs typeface="Courier New" panose="02070309020205020404" pitchFamily="49" charset="0"/>
              </a:rPr>
              <a:t>extend-env</a:t>
            </a:r>
            <a:r>
              <a:rPr lang="en-US" dirty="0"/>
              <a:t>.</a:t>
            </a:r>
          </a:p>
          <a:p>
            <a:endParaRPr lang="en-US" dirty="0"/>
          </a:p>
          <a:p>
            <a:endParaRPr lang="en-US" dirty="0"/>
          </a:p>
        </p:txBody>
      </p:sp>
    </p:spTree>
    <p:extLst>
      <p:ext uri="{BB962C8B-B14F-4D97-AF65-F5344CB8AC3E}">
        <p14:creationId xmlns:p14="http://schemas.microsoft.com/office/powerpoint/2010/main" val="150099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CA43-7B34-4C9D-9022-A3CC24F2916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DE55E9-A094-4481-AF2F-37228EDF83A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6CC2E6-A23F-4351-B76D-1BFA14BCC180}"/>
              </a:ext>
            </a:extLst>
          </p:cNvPr>
          <p:cNvPicPr>
            <a:picLocks noChangeAspect="1"/>
          </p:cNvPicPr>
          <p:nvPr/>
        </p:nvPicPr>
        <p:blipFill>
          <a:blip r:embed="rId2"/>
          <a:stretch>
            <a:fillRect/>
          </a:stretch>
        </p:blipFill>
        <p:spPr>
          <a:xfrm>
            <a:off x="0" y="237039"/>
            <a:ext cx="8229600" cy="6535271"/>
          </a:xfrm>
          <a:prstGeom prst="rect">
            <a:avLst/>
          </a:prstGeom>
        </p:spPr>
      </p:pic>
      <p:sp>
        <p:nvSpPr>
          <p:cNvPr id="4" name="TextBox 3">
            <a:extLst>
              <a:ext uri="{FF2B5EF4-FFF2-40B4-BE49-F238E27FC236}">
                <a16:creationId xmlns:a16="http://schemas.microsoft.com/office/drawing/2014/main" id="{D915EDAE-9D09-4BE8-8731-BFC9EDF9895C}"/>
              </a:ext>
            </a:extLst>
          </p:cNvPr>
          <p:cNvSpPr txBox="1"/>
          <p:nvPr/>
        </p:nvSpPr>
        <p:spPr>
          <a:xfrm>
            <a:off x="7772400" y="925103"/>
            <a:ext cx="4343400" cy="1323439"/>
          </a:xfrm>
          <a:prstGeom prst="rect">
            <a:avLst/>
          </a:prstGeom>
          <a:noFill/>
          <a:ln>
            <a:solidFill>
              <a:srgbClr val="FF0000"/>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(define extend-env</a:t>
            </a:r>
          </a:p>
          <a:p>
            <a:r>
              <a:rPr lang="en-US" sz="2000" b="1" dirty="0">
                <a:latin typeface="Courier New" panose="02070309020205020404" pitchFamily="49" charset="0"/>
                <a:cs typeface="Courier New" panose="02070309020205020404" pitchFamily="49" charset="0"/>
              </a:rPr>
              <a:t> (lambda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a:p>
            <a:r>
              <a:rPr lang="en-US" sz="2000" b="1" dirty="0">
                <a:latin typeface="Courier New" panose="02070309020205020404" pitchFamily="49" charset="0"/>
                <a:cs typeface="Courier New" panose="02070309020205020404" pitchFamily="49" charset="0"/>
              </a:rPr>
              <a:t>   (extended-env-record</a:t>
            </a:r>
          </a:p>
          <a:p>
            <a:r>
              <a:rPr lang="en-US" sz="2000" b="1" dirty="0">
                <a:latin typeface="Courier New" panose="02070309020205020404" pitchFamily="49" charset="0"/>
                <a:cs typeface="Courier New" panose="02070309020205020404" pitchFamily="49" charset="0"/>
              </a:rPr>
              <a:t>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p:txBody>
      </p:sp>
      <p:sp>
        <p:nvSpPr>
          <p:cNvPr id="5" name="Rectangle 4">
            <a:extLst>
              <a:ext uri="{FF2B5EF4-FFF2-40B4-BE49-F238E27FC236}">
                <a16:creationId xmlns:a16="http://schemas.microsoft.com/office/drawing/2014/main" id="{3C627244-9332-43B2-B08E-9F4451E8E7CC}"/>
              </a:ext>
            </a:extLst>
          </p:cNvPr>
          <p:cNvSpPr/>
          <p:nvPr/>
        </p:nvSpPr>
        <p:spPr>
          <a:xfrm>
            <a:off x="1447800" y="1108472"/>
            <a:ext cx="4191000" cy="491729"/>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FA1965-B8E7-4769-9880-4C801A3771DD}"/>
              </a:ext>
            </a:extLst>
          </p:cNvPr>
          <p:cNvSpPr/>
          <p:nvPr/>
        </p:nvSpPr>
        <p:spPr>
          <a:xfrm>
            <a:off x="1981200" y="4876800"/>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Coroutines: A reference</a:t>
            </a:r>
          </a:p>
        </p:txBody>
      </p:sp>
      <p:sp>
        <p:nvSpPr>
          <p:cNvPr id="62467" name="Rectangle 3"/>
          <p:cNvSpPr>
            <a:spLocks noGrp="1" noChangeArrowheads="1"/>
          </p:cNvSpPr>
          <p:nvPr>
            <p:ph type="body" idx="1"/>
          </p:nvPr>
        </p:nvSpPr>
        <p:spPr>
          <a:xfrm>
            <a:off x="1828800" y="2057400"/>
            <a:ext cx="89916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a:t>My coroutine presentation is somewhat similar to this one.</a:t>
            </a:r>
            <a:endParaRPr lang="en-US" sz="3600" dirty="0"/>
          </a:p>
          <a:p>
            <a:r>
              <a:rPr lang="en-US" sz="3600" dirty="0">
                <a:hlinkClick r:id="rId3"/>
              </a:rPr>
              <a:t>https://ds26gte.github.io/tyscheme/index-Z-H-15.html#TAG:__tex2page_chap_13</a:t>
            </a:r>
            <a:r>
              <a:rPr lang="en-US" sz="3600" dirty="0"/>
              <a:t> </a:t>
            </a:r>
          </a:p>
        </p:txBody>
      </p:sp>
    </p:spTree>
    <p:extLst>
      <p:ext uri="{BB962C8B-B14F-4D97-AF65-F5344CB8AC3E}">
        <p14:creationId xmlns:p14="http://schemas.microsoft.com/office/powerpoint/2010/main" val="8106492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C89A3-F323-4B04-B2A8-FBE0FF20CE99}"/>
              </a:ext>
            </a:extLst>
          </p:cNvPr>
          <p:cNvSpPr>
            <a:spLocks noGrp="1"/>
          </p:cNvSpPr>
          <p:nvPr>
            <p:ph type="title"/>
          </p:nvPr>
        </p:nvSpPr>
        <p:spPr>
          <a:xfrm>
            <a:off x="609600" y="-304800"/>
            <a:ext cx="10972800" cy="1143000"/>
          </a:xfrm>
        </p:spPr>
        <p:txBody>
          <a:bodyPr/>
          <a:lstStyle/>
          <a:p>
            <a:r>
              <a:rPr lang="en-US" dirty="0"/>
              <a:t>Coroutines are being introduced into C++</a:t>
            </a:r>
          </a:p>
        </p:txBody>
      </p:sp>
      <p:sp>
        <p:nvSpPr>
          <p:cNvPr id="5" name="Content Placeholder 4">
            <a:extLst>
              <a:ext uri="{FF2B5EF4-FFF2-40B4-BE49-F238E27FC236}">
                <a16:creationId xmlns:a16="http://schemas.microsoft.com/office/drawing/2014/main" id="{B66E29E1-D41A-4002-B261-263033B15F0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7341617-F2F7-42CD-B033-B1C48798BF28}"/>
              </a:ext>
            </a:extLst>
          </p:cNvPr>
          <p:cNvPicPr>
            <a:picLocks noChangeAspect="1"/>
          </p:cNvPicPr>
          <p:nvPr/>
        </p:nvPicPr>
        <p:blipFill>
          <a:blip r:embed="rId2"/>
          <a:stretch>
            <a:fillRect/>
          </a:stretch>
        </p:blipFill>
        <p:spPr>
          <a:xfrm>
            <a:off x="0" y="628650"/>
            <a:ext cx="9067800" cy="7185804"/>
          </a:xfrm>
          <a:prstGeom prst="rect">
            <a:avLst/>
          </a:prstGeom>
        </p:spPr>
      </p:pic>
    </p:spTree>
    <p:extLst>
      <p:ext uri="{BB962C8B-B14F-4D97-AF65-F5344CB8AC3E}">
        <p14:creationId xmlns:p14="http://schemas.microsoft.com/office/powerpoint/2010/main" val="34425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5-125B-488E-BCCD-B61B56825964}"/>
              </a:ext>
            </a:extLst>
          </p:cNvPr>
          <p:cNvSpPr>
            <a:spLocks noGrp="1"/>
          </p:cNvSpPr>
          <p:nvPr>
            <p:ph type="title"/>
          </p:nvPr>
        </p:nvSpPr>
        <p:spPr/>
        <p:txBody>
          <a:bodyPr/>
          <a:lstStyle/>
          <a:p>
            <a:r>
              <a:rPr lang="en-US" dirty="0"/>
              <a:t>Coroutines in Kotlin</a:t>
            </a:r>
          </a:p>
        </p:txBody>
      </p:sp>
      <p:sp>
        <p:nvSpPr>
          <p:cNvPr id="3" name="Content Placeholder 2">
            <a:extLst>
              <a:ext uri="{FF2B5EF4-FFF2-40B4-BE49-F238E27FC236}">
                <a16:creationId xmlns:a16="http://schemas.microsoft.com/office/drawing/2014/main" id="{9F193B74-2F58-4F4B-9B0B-FE669D7A2B79}"/>
              </a:ext>
            </a:extLst>
          </p:cNvPr>
          <p:cNvSpPr>
            <a:spLocks noGrp="1"/>
          </p:cNvSpPr>
          <p:nvPr>
            <p:ph idx="1"/>
          </p:nvPr>
        </p:nvSpPr>
        <p:spPr/>
        <p:txBody>
          <a:bodyPr/>
          <a:lstStyle/>
          <a:p>
            <a:r>
              <a:rPr lang="en-US">
                <a:hlinkClick r:id="rId2"/>
              </a:rPr>
              <a:t>https://kotlinlang.org/docs/coroutines-overview.html</a:t>
            </a:r>
            <a:r>
              <a:rPr lang="en-US"/>
              <a:t> </a:t>
            </a:r>
          </a:p>
        </p:txBody>
      </p:sp>
    </p:spTree>
    <p:extLst>
      <p:ext uri="{BB962C8B-B14F-4D97-AF65-F5344CB8AC3E}">
        <p14:creationId xmlns:p14="http://schemas.microsoft.com/office/powerpoint/2010/main" val="30118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Subordination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253226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71813" y="1125538"/>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1981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299010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102108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6400800" y="838201"/>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1292483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6056</TotalTime>
  <Words>2322</Words>
  <Application>Microsoft Office PowerPoint</Application>
  <PresentationFormat>Widescreen</PresentationFormat>
  <Paragraphs>282</Paragraphs>
  <Slides>33</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Courier New</vt:lpstr>
      <vt:lpstr>Wingdings</vt:lpstr>
      <vt:lpstr>Default Design</vt:lpstr>
      <vt:lpstr>CSSE 304   Day 37 </vt:lpstr>
      <vt:lpstr>Course Evaluations</vt:lpstr>
      <vt:lpstr>Please be as honest and detailed as you can!</vt:lpstr>
      <vt:lpstr>Coroutines: A reference</vt:lpstr>
      <vt:lpstr>Coroutines are being introduced into C++</vt:lpstr>
      <vt:lpstr>Coroutines in Kotlin</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lpstr>Course evals</vt:lpstr>
      <vt:lpstr>Course evaluations</vt:lpstr>
      <vt:lpstr>Course Evals – perhaps address some of these: </vt:lpstr>
      <vt:lpstr>Implementing Reference parameters</vt:lpstr>
      <vt:lpstr>PowerPoint Presentation</vt:lpstr>
      <vt:lpstr>A change to extend-env</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Hewner, Mike</cp:lastModifiedBy>
  <cp:revision>62</cp:revision>
  <cp:lastPrinted>2021-02-15T18:29:19Z</cp:lastPrinted>
  <dcterms:created xsi:type="dcterms:W3CDTF">2003-10-20T17:10:23Z</dcterms:created>
  <dcterms:modified xsi:type="dcterms:W3CDTF">2022-02-17T15:52:06Z</dcterms:modified>
</cp:coreProperties>
</file>