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7"/>
  </p:notesMasterIdLst>
  <p:handoutMasterIdLst>
    <p:handoutMasterId r:id="rId18"/>
  </p:handoutMasterIdLst>
  <p:sldIdLst>
    <p:sldId id="257" r:id="rId2"/>
    <p:sldId id="424" r:id="rId3"/>
    <p:sldId id="427" r:id="rId4"/>
    <p:sldId id="428" r:id="rId5"/>
    <p:sldId id="429" r:id="rId6"/>
    <p:sldId id="382" r:id="rId7"/>
    <p:sldId id="430" r:id="rId8"/>
    <p:sldId id="383" r:id="rId9"/>
    <p:sldId id="384" r:id="rId10"/>
    <p:sldId id="390" r:id="rId11"/>
    <p:sldId id="431" r:id="rId12"/>
    <p:sldId id="387" r:id="rId13"/>
    <p:sldId id="388" r:id="rId14"/>
    <p:sldId id="357" r:id="rId15"/>
    <p:sldId id="425" r:id="rId16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0000"/>
    <a:srgbClr val="FFFF00"/>
    <a:srgbClr val="000000"/>
    <a:srgbClr val="FFC000"/>
    <a:srgbClr val="FF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05" autoAdjust="0"/>
    <p:restoredTop sz="84334" autoAdjust="0"/>
  </p:normalViewPr>
  <p:slideViewPr>
    <p:cSldViewPr>
      <p:cViewPr varScale="1">
        <p:scale>
          <a:sx n="92" d="100"/>
          <a:sy n="92" d="100"/>
        </p:scale>
        <p:origin x="444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wner, Mike" userId="7f3f83dd-6dfb-4127-a87f-c1714bd4fac9" providerId="ADAL" clId="{7D444C9A-744F-497D-9BD7-A6A6E6B61E6B}"/>
    <pc:docChg chg="custSel addSld delSld modSld">
      <pc:chgData name="Hewner, Mike" userId="7f3f83dd-6dfb-4127-a87f-c1714bd4fac9" providerId="ADAL" clId="{7D444C9A-744F-497D-9BD7-A6A6E6B61E6B}" dt="2022-09-15T13:46:44.704" v="502" actId="1076"/>
      <pc:docMkLst>
        <pc:docMk/>
      </pc:docMkLst>
      <pc:sldChg chg="del">
        <pc:chgData name="Hewner, Mike" userId="7f3f83dd-6dfb-4127-a87f-c1714bd4fac9" providerId="ADAL" clId="{7D444C9A-744F-497D-9BD7-A6A6E6B61E6B}" dt="2022-09-15T13:27:09.847" v="137" actId="47"/>
        <pc:sldMkLst>
          <pc:docMk/>
          <pc:sldMk cId="2384424417" sldId="381"/>
        </pc:sldMkLst>
      </pc:sldChg>
      <pc:sldChg chg="addSp delSp modSp mod">
        <pc:chgData name="Hewner, Mike" userId="7f3f83dd-6dfb-4127-a87f-c1714bd4fac9" providerId="ADAL" clId="{7D444C9A-744F-497D-9BD7-A6A6E6B61E6B}" dt="2022-09-15T13:38:21.552" v="497" actId="1076"/>
        <pc:sldMkLst>
          <pc:docMk/>
          <pc:sldMk cId="2034146504" sldId="382"/>
        </pc:sldMkLst>
        <pc:spChg chg="mod">
          <ac:chgData name="Hewner, Mike" userId="7f3f83dd-6dfb-4127-a87f-c1714bd4fac9" providerId="ADAL" clId="{7D444C9A-744F-497D-9BD7-A6A6E6B61E6B}" dt="2022-09-15T13:26:56.196" v="136" actId="313"/>
          <ac:spMkLst>
            <pc:docMk/>
            <pc:sldMk cId="2034146504" sldId="382"/>
            <ac:spMk id="2" creationId="{00000000-0000-0000-0000-000000000000}"/>
          </ac:spMkLst>
        </pc:spChg>
        <pc:spChg chg="del">
          <ac:chgData name="Hewner, Mike" userId="7f3f83dd-6dfb-4127-a87f-c1714bd4fac9" providerId="ADAL" clId="{7D444C9A-744F-497D-9BD7-A6A6E6B61E6B}" dt="2022-09-15T13:26:49.055" v="133" actId="478"/>
          <ac:spMkLst>
            <pc:docMk/>
            <pc:sldMk cId="2034146504" sldId="382"/>
            <ac:spMk id="3" creationId="{00000000-0000-0000-0000-000000000000}"/>
          </ac:spMkLst>
        </pc:spChg>
        <pc:spChg chg="add del mod">
          <ac:chgData name="Hewner, Mike" userId="7f3f83dd-6dfb-4127-a87f-c1714bd4fac9" providerId="ADAL" clId="{7D444C9A-744F-497D-9BD7-A6A6E6B61E6B}" dt="2022-09-15T13:26:52.772" v="134" actId="478"/>
          <ac:spMkLst>
            <pc:docMk/>
            <pc:sldMk cId="2034146504" sldId="382"/>
            <ac:spMk id="5" creationId="{7DF00287-EC78-F788-E9A0-2A56BEDEA56E}"/>
          </ac:spMkLst>
        </pc:spChg>
        <pc:picChg chg="add mod">
          <ac:chgData name="Hewner, Mike" userId="7f3f83dd-6dfb-4127-a87f-c1714bd4fac9" providerId="ADAL" clId="{7D444C9A-744F-497D-9BD7-A6A6E6B61E6B}" dt="2022-09-15T13:38:21.552" v="497" actId="1076"/>
          <ac:picMkLst>
            <pc:docMk/>
            <pc:sldMk cId="2034146504" sldId="382"/>
            <ac:picMk id="7" creationId="{5198FA13-E0F2-3107-BA1B-07D8B2E48AAC}"/>
          </ac:picMkLst>
        </pc:picChg>
      </pc:sldChg>
      <pc:sldChg chg="mod modShow">
        <pc:chgData name="Hewner, Mike" userId="7f3f83dd-6dfb-4127-a87f-c1714bd4fac9" providerId="ADAL" clId="{7D444C9A-744F-497D-9BD7-A6A6E6B61E6B}" dt="2022-09-15T13:31:28.109" v="495" actId="729"/>
        <pc:sldMkLst>
          <pc:docMk/>
          <pc:sldMk cId="3432424597" sldId="425"/>
        </pc:sldMkLst>
      </pc:sldChg>
      <pc:sldChg chg="addSp delSp modSp new mod">
        <pc:chgData name="Hewner, Mike" userId="7f3f83dd-6dfb-4127-a87f-c1714bd4fac9" providerId="ADAL" clId="{7D444C9A-744F-497D-9BD7-A6A6E6B61E6B}" dt="2022-09-15T13:18:06.409" v="66" actId="1076"/>
        <pc:sldMkLst>
          <pc:docMk/>
          <pc:sldMk cId="1321739467" sldId="427"/>
        </pc:sldMkLst>
        <pc:spChg chg="mod">
          <ac:chgData name="Hewner, Mike" userId="7f3f83dd-6dfb-4127-a87f-c1714bd4fac9" providerId="ADAL" clId="{7D444C9A-744F-497D-9BD7-A6A6E6B61E6B}" dt="2022-09-15T13:14:06.143" v="63" actId="20577"/>
          <ac:spMkLst>
            <pc:docMk/>
            <pc:sldMk cId="1321739467" sldId="427"/>
            <ac:spMk id="2" creationId="{EC92318B-563E-1F0E-99AE-B2F80592E470}"/>
          </ac:spMkLst>
        </pc:spChg>
        <pc:spChg chg="del">
          <ac:chgData name="Hewner, Mike" userId="7f3f83dd-6dfb-4127-a87f-c1714bd4fac9" providerId="ADAL" clId="{7D444C9A-744F-497D-9BD7-A6A6E6B61E6B}" dt="2022-09-15T13:14:12.583" v="64" actId="478"/>
          <ac:spMkLst>
            <pc:docMk/>
            <pc:sldMk cId="1321739467" sldId="427"/>
            <ac:spMk id="3" creationId="{4A98D740-1521-2CAA-E540-2F1D0C6805ED}"/>
          </ac:spMkLst>
        </pc:spChg>
        <pc:picChg chg="add mod">
          <ac:chgData name="Hewner, Mike" userId="7f3f83dd-6dfb-4127-a87f-c1714bd4fac9" providerId="ADAL" clId="{7D444C9A-744F-497D-9BD7-A6A6E6B61E6B}" dt="2022-09-15T13:18:06.409" v="66" actId="1076"/>
          <ac:picMkLst>
            <pc:docMk/>
            <pc:sldMk cId="1321739467" sldId="427"/>
            <ac:picMk id="5" creationId="{2F004C1F-8796-BF31-AA35-20E189773179}"/>
          </ac:picMkLst>
        </pc:picChg>
      </pc:sldChg>
      <pc:sldChg chg="addSp delSp modSp new mod">
        <pc:chgData name="Hewner, Mike" userId="7f3f83dd-6dfb-4127-a87f-c1714bd4fac9" providerId="ADAL" clId="{7D444C9A-744F-497D-9BD7-A6A6E6B61E6B}" dt="2022-09-15T13:24:33.577" v="88" actId="1076"/>
        <pc:sldMkLst>
          <pc:docMk/>
          <pc:sldMk cId="262213088" sldId="428"/>
        </pc:sldMkLst>
        <pc:spChg chg="mod">
          <ac:chgData name="Hewner, Mike" userId="7f3f83dd-6dfb-4127-a87f-c1714bd4fac9" providerId="ADAL" clId="{7D444C9A-744F-497D-9BD7-A6A6E6B61E6B}" dt="2022-09-15T13:23:45.879" v="82" actId="20577"/>
          <ac:spMkLst>
            <pc:docMk/>
            <pc:sldMk cId="262213088" sldId="428"/>
            <ac:spMk id="2" creationId="{FE02616F-218D-05D9-4A18-76991A02A3FF}"/>
          </ac:spMkLst>
        </pc:spChg>
        <pc:spChg chg="del">
          <ac:chgData name="Hewner, Mike" userId="7f3f83dd-6dfb-4127-a87f-c1714bd4fac9" providerId="ADAL" clId="{7D444C9A-744F-497D-9BD7-A6A6E6B61E6B}" dt="2022-09-15T13:23:49.890" v="83" actId="478"/>
          <ac:spMkLst>
            <pc:docMk/>
            <pc:sldMk cId="262213088" sldId="428"/>
            <ac:spMk id="3" creationId="{CEBF7603-64C8-8332-C46B-4CB22D5A5A90}"/>
          </ac:spMkLst>
        </pc:spChg>
        <pc:picChg chg="add mod">
          <ac:chgData name="Hewner, Mike" userId="7f3f83dd-6dfb-4127-a87f-c1714bd4fac9" providerId="ADAL" clId="{7D444C9A-744F-497D-9BD7-A6A6E6B61E6B}" dt="2022-09-15T13:23:58.497" v="86" actId="1076"/>
          <ac:picMkLst>
            <pc:docMk/>
            <pc:sldMk cId="262213088" sldId="428"/>
            <ac:picMk id="5" creationId="{4E517BFC-A5CB-1BFF-77E4-6276F8738F83}"/>
          </ac:picMkLst>
        </pc:picChg>
        <pc:picChg chg="add mod">
          <ac:chgData name="Hewner, Mike" userId="7f3f83dd-6dfb-4127-a87f-c1714bd4fac9" providerId="ADAL" clId="{7D444C9A-744F-497D-9BD7-A6A6E6B61E6B}" dt="2022-09-15T13:24:33.577" v="88" actId="1076"/>
          <ac:picMkLst>
            <pc:docMk/>
            <pc:sldMk cId="262213088" sldId="428"/>
            <ac:picMk id="7" creationId="{465490F9-ACC9-DF15-00F7-AC614B4FE524}"/>
          </ac:picMkLst>
        </pc:picChg>
      </pc:sldChg>
      <pc:sldChg chg="addSp delSp modSp new mod">
        <pc:chgData name="Hewner, Mike" userId="7f3f83dd-6dfb-4127-a87f-c1714bd4fac9" providerId="ADAL" clId="{7D444C9A-744F-497D-9BD7-A6A6E6B61E6B}" dt="2022-09-15T13:25:35.421" v="112" actId="22"/>
        <pc:sldMkLst>
          <pc:docMk/>
          <pc:sldMk cId="2484963860" sldId="429"/>
        </pc:sldMkLst>
        <pc:spChg chg="mod">
          <ac:chgData name="Hewner, Mike" userId="7f3f83dd-6dfb-4127-a87f-c1714bd4fac9" providerId="ADAL" clId="{7D444C9A-744F-497D-9BD7-A6A6E6B61E6B}" dt="2022-09-15T13:24:56.242" v="110" actId="20577"/>
          <ac:spMkLst>
            <pc:docMk/>
            <pc:sldMk cId="2484963860" sldId="429"/>
            <ac:spMk id="2" creationId="{CDF14EB8-9915-B66C-63D0-6714F03AD115}"/>
          </ac:spMkLst>
        </pc:spChg>
        <pc:spChg chg="del">
          <ac:chgData name="Hewner, Mike" userId="7f3f83dd-6dfb-4127-a87f-c1714bd4fac9" providerId="ADAL" clId="{7D444C9A-744F-497D-9BD7-A6A6E6B61E6B}" dt="2022-09-15T13:25:00.500" v="111" actId="478"/>
          <ac:spMkLst>
            <pc:docMk/>
            <pc:sldMk cId="2484963860" sldId="429"/>
            <ac:spMk id="3" creationId="{652B1681-15DE-D922-7418-7056079FC1DB}"/>
          </ac:spMkLst>
        </pc:spChg>
        <pc:picChg chg="add">
          <ac:chgData name="Hewner, Mike" userId="7f3f83dd-6dfb-4127-a87f-c1714bd4fac9" providerId="ADAL" clId="{7D444C9A-744F-497D-9BD7-A6A6E6B61E6B}" dt="2022-09-15T13:25:35.421" v="112" actId="22"/>
          <ac:picMkLst>
            <pc:docMk/>
            <pc:sldMk cId="2484963860" sldId="429"/>
            <ac:picMk id="5" creationId="{8381B1F8-05AA-0FB0-1C74-5A7991D4EAFA}"/>
          </ac:picMkLst>
        </pc:picChg>
      </pc:sldChg>
      <pc:sldChg chg="modSp new mod">
        <pc:chgData name="Hewner, Mike" userId="7f3f83dd-6dfb-4127-a87f-c1714bd4fac9" providerId="ADAL" clId="{7D444C9A-744F-497D-9BD7-A6A6E6B61E6B}" dt="2022-09-15T13:30:18.176" v="494" actId="20577"/>
        <pc:sldMkLst>
          <pc:docMk/>
          <pc:sldMk cId="3157726501" sldId="430"/>
        </pc:sldMkLst>
        <pc:spChg chg="mod">
          <ac:chgData name="Hewner, Mike" userId="7f3f83dd-6dfb-4127-a87f-c1714bd4fac9" providerId="ADAL" clId="{7D444C9A-744F-497D-9BD7-A6A6E6B61E6B}" dt="2022-09-15T13:27:39.098" v="178" actId="20577"/>
          <ac:spMkLst>
            <pc:docMk/>
            <pc:sldMk cId="3157726501" sldId="430"/>
            <ac:spMk id="2" creationId="{3D35831C-BF43-C1B3-E176-42D3433DD58C}"/>
          </ac:spMkLst>
        </pc:spChg>
        <pc:spChg chg="mod">
          <ac:chgData name="Hewner, Mike" userId="7f3f83dd-6dfb-4127-a87f-c1714bd4fac9" providerId="ADAL" clId="{7D444C9A-744F-497D-9BD7-A6A6E6B61E6B}" dt="2022-09-15T13:30:18.176" v="494" actId="20577"/>
          <ac:spMkLst>
            <pc:docMk/>
            <pc:sldMk cId="3157726501" sldId="430"/>
            <ac:spMk id="3" creationId="{0412F0FA-F5DD-F286-868E-201808898893}"/>
          </ac:spMkLst>
        </pc:spChg>
      </pc:sldChg>
      <pc:sldChg chg="addSp delSp modSp new mod">
        <pc:chgData name="Hewner, Mike" userId="7f3f83dd-6dfb-4127-a87f-c1714bd4fac9" providerId="ADAL" clId="{7D444C9A-744F-497D-9BD7-A6A6E6B61E6B}" dt="2022-09-15T13:46:44.704" v="502" actId="1076"/>
        <pc:sldMkLst>
          <pc:docMk/>
          <pc:sldMk cId="166548051" sldId="431"/>
        </pc:sldMkLst>
        <pc:spChg chg="del">
          <ac:chgData name="Hewner, Mike" userId="7f3f83dd-6dfb-4127-a87f-c1714bd4fac9" providerId="ADAL" clId="{7D444C9A-744F-497D-9BD7-A6A6E6B61E6B}" dt="2022-09-15T13:46:40.804" v="501" actId="478"/>
          <ac:spMkLst>
            <pc:docMk/>
            <pc:sldMk cId="166548051" sldId="431"/>
            <ac:spMk id="2" creationId="{3029C9F3-0065-4123-B331-999371915E94}"/>
          </ac:spMkLst>
        </pc:spChg>
        <pc:spChg chg="del">
          <ac:chgData name="Hewner, Mike" userId="7f3f83dd-6dfb-4127-a87f-c1714bd4fac9" providerId="ADAL" clId="{7D444C9A-744F-497D-9BD7-A6A6E6B61E6B}" dt="2022-09-15T13:46:34.124" v="499" actId="478"/>
          <ac:spMkLst>
            <pc:docMk/>
            <pc:sldMk cId="166548051" sldId="431"/>
            <ac:spMk id="3" creationId="{56C1725C-F8B6-10A7-C0DB-D8CBCD0F2420}"/>
          </ac:spMkLst>
        </pc:spChg>
        <pc:picChg chg="add mod">
          <ac:chgData name="Hewner, Mike" userId="7f3f83dd-6dfb-4127-a87f-c1714bd4fac9" providerId="ADAL" clId="{7D444C9A-744F-497D-9BD7-A6A6E6B61E6B}" dt="2022-09-15T13:46:44.704" v="502" actId="1076"/>
          <ac:picMkLst>
            <pc:docMk/>
            <pc:sldMk cId="166548051" sldId="431"/>
            <ac:picMk id="5" creationId="{4124DE54-9C01-3504-CE01-16B4B9682E53}"/>
          </ac:picMkLst>
        </pc:picChg>
      </pc:sldChg>
    </pc:docChg>
  </pc:docChgLst>
  <pc:docChgLst>
    <pc:chgData name="Hewner, Mike" userId="7f3f83dd-6dfb-4127-a87f-c1714bd4fac9" providerId="ADAL" clId="{AFF27697-9E3A-4005-950E-2DF0D8510B4B}"/>
    <pc:docChg chg="modSld">
      <pc:chgData name="Hewner, Mike" userId="7f3f83dd-6dfb-4127-a87f-c1714bd4fac9" providerId="ADAL" clId="{AFF27697-9E3A-4005-950E-2DF0D8510B4B}" dt="2022-12-12T17:56:16.839" v="0" actId="20577"/>
      <pc:docMkLst>
        <pc:docMk/>
      </pc:docMkLst>
      <pc:sldChg chg="modSp mod">
        <pc:chgData name="Hewner, Mike" userId="7f3f83dd-6dfb-4127-a87f-c1714bd4fac9" providerId="ADAL" clId="{AFF27697-9E3A-4005-950E-2DF0D8510B4B}" dt="2022-12-12T17:56:16.839" v="0" actId="20577"/>
        <pc:sldMkLst>
          <pc:docMk/>
          <pc:sldMk cId="0" sldId="257"/>
        </pc:sldMkLst>
        <pc:spChg chg="mod">
          <ac:chgData name="Hewner, Mike" userId="7f3f83dd-6dfb-4127-a87f-c1714bd4fac9" providerId="ADAL" clId="{AFF27697-9E3A-4005-950E-2DF0D8510B4B}" dt="2022-12-12T17:56:16.839" v="0" actId="20577"/>
          <ac:spMkLst>
            <pc:docMk/>
            <pc:sldMk cId="0" sldId="257"/>
            <ac:spMk id="363523" creationId="{00000000-0000-0000-0000-000000000000}"/>
          </ac:spMkLst>
        </pc:spChg>
      </pc:sldChg>
    </pc:docChg>
  </pc:docChgLst>
  <pc:docChgLst>
    <pc:chgData name="Hewner, Mike" userId="7f3f83dd-6dfb-4127-a87f-c1714bd4fac9" providerId="ADAL" clId="{E00781A5-3D3E-4E6C-BE04-DB8B7B9FCD3D}"/>
    <pc:docChg chg="modSld">
      <pc:chgData name="Hewner, Mike" userId="7f3f83dd-6dfb-4127-a87f-c1714bd4fac9" providerId="ADAL" clId="{E00781A5-3D3E-4E6C-BE04-DB8B7B9FCD3D}" dt="2021-12-13T18:58:52.729" v="102" actId="20577"/>
      <pc:docMkLst>
        <pc:docMk/>
      </pc:docMkLst>
      <pc:sldChg chg="modSp mod">
        <pc:chgData name="Hewner, Mike" userId="7f3f83dd-6dfb-4127-a87f-c1714bd4fac9" providerId="ADAL" clId="{E00781A5-3D3E-4E6C-BE04-DB8B7B9FCD3D}" dt="2021-12-13T18:58:52.729" v="102" actId="20577"/>
        <pc:sldMkLst>
          <pc:docMk/>
          <pc:sldMk cId="0" sldId="257"/>
        </pc:sldMkLst>
        <pc:spChg chg="mod">
          <ac:chgData name="Hewner, Mike" userId="7f3f83dd-6dfb-4127-a87f-c1714bd4fac9" providerId="ADAL" clId="{E00781A5-3D3E-4E6C-BE04-DB8B7B9FCD3D}" dt="2021-12-13T18:58:52.729" v="102" actId="20577"/>
          <ac:spMkLst>
            <pc:docMk/>
            <pc:sldMk cId="0" sldId="257"/>
            <ac:spMk id="363523" creationId="{00000000-0000-0000-0000-000000000000}"/>
          </ac:spMkLst>
        </pc:spChg>
      </pc:sldChg>
      <pc:sldChg chg="modSp mod">
        <pc:chgData name="Hewner, Mike" userId="7f3f83dd-6dfb-4127-a87f-c1714bd4fac9" providerId="ADAL" clId="{E00781A5-3D3E-4E6C-BE04-DB8B7B9FCD3D}" dt="2021-12-13T14:51:20.974" v="72" actId="20577"/>
        <pc:sldMkLst>
          <pc:docMk/>
          <pc:sldMk cId="267120035" sldId="426"/>
        </pc:sldMkLst>
        <pc:spChg chg="mod">
          <ac:chgData name="Hewner, Mike" userId="7f3f83dd-6dfb-4127-a87f-c1714bd4fac9" providerId="ADAL" clId="{E00781A5-3D3E-4E6C-BE04-DB8B7B9FCD3D}" dt="2021-12-13T14:51:20.974" v="72" actId="20577"/>
          <ac:spMkLst>
            <pc:docMk/>
            <pc:sldMk cId="267120035" sldId="426"/>
            <ac:spMk id="3" creationId="{0255C66F-5979-449D-ACE3-7C39EB3F9BC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4" tIns="47947" rIns="95894" bIns="47947" numCol="1" anchor="t" anchorCtr="0" compatLnSpc="1">
            <a:prstTxWarp prst="textNoShape">
              <a:avLst/>
            </a:prstTxWarp>
          </a:bodyPr>
          <a:lstStyle>
            <a:lvl1pPr defTabSz="958387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34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4" tIns="47947" rIns="95894" bIns="47947" numCol="1" anchor="t" anchorCtr="0" compatLnSpc="1">
            <a:prstTxWarp prst="textNoShape">
              <a:avLst/>
            </a:prstTxWarp>
          </a:bodyPr>
          <a:lstStyle>
            <a:lvl1pPr algn="r" defTabSz="958387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7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373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4" tIns="47947" rIns="95894" bIns="47947" numCol="1" anchor="b" anchorCtr="0" compatLnSpc="1">
            <a:prstTxWarp prst="textNoShape">
              <a:avLst/>
            </a:prstTxWarp>
          </a:bodyPr>
          <a:lstStyle>
            <a:lvl1pPr defTabSz="958387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7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34" y="9118373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4" tIns="47947" rIns="95894" bIns="47947" numCol="1" anchor="b" anchorCtr="0" compatLnSpc="1">
            <a:prstTxWarp prst="textNoShape">
              <a:avLst/>
            </a:prstTxWarp>
          </a:bodyPr>
          <a:lstStyle>
            <a:lvl1pPr algn="r" defTabSz="958387" eaLnBrk="1" hangingPunct="1">
              <a:defRPr sz="1200"/>
            </a:lvl1pPr>
          </a:lstStyle>
          <a:p>
            <a:fld id="{B5F5F36B-EFD4-4C08-8468-8B63013D65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174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34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608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19138"/>
            <a:ext cx="6400800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608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021" y="4560295"/>
            <a:ext cx="5851160" cy="4321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608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373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608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34" y="9118373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D2B72A2D-1FB5-4235-BD2A-A47C126380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24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59FB35-7DCB-45CA-B2A8-B63817609FC9}" type="slidenum">
              <a:rPr lang="en-US"/>
              <a:pPr/>
              <a:t>1</a:t>
            </a:fld>
            <a:endParaRPr lang="en-US"/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2037"/>
          </a:xfrm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I put slides on line, leave out Proving language Properties 5 slide.  </a:t>
            </a:r>
          </a:p>
          <a:p>
            <a:r>
              <a:rPr lang="en-US" dirty="0"/>
              <a:t>After class,</a:t>
            </a:r>
            <a:r>
              <a:rPr lang="en-US" baseline="0" dirty="0"/>
              <a:t> redo the slides and include that 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352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72A2D-1FB5-4235-BD2A-A47C126380A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84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72A2D-1FB5-4235-BD2A-A47C126380A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2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problem is that it recreates </a:t>
            </a:r>
            <a:r>
              <a:rPr lang="en-US" dirty="0" err="1"/>
              <a:t>stk</a:t>
            </a:r>
            <a:r>
              <a:rPr lang="en-US" dirty="0"/>
              <a:t> every time you call a method.</a:t>
            </a:r>
          </a:p>
          <a:p>
            <a:r>
              <a:rPr lang="en-US" b="1" dirty="0"/>
              <a:t>FIX:</a:t>
            </a:r>
            <a:r>
              <a:rPr lang="en-US" dirty="0"/>
              <a:t>  Move the </a:t>
            </a:r>
            <a:r>
              <a:rPr lang="en-US" b="1" dirty="0"/>
              <a:t>let</a:t>
            </a:r>
            <a:r>
              <a:rPr lang="en-US" dirty="0"/>
              <a:t> outside the inner </a:t>
            </a:r>
            <a:r>
              <a:rPr lang="en-US" b="1" dirty="0"/>
              <a:t>lambda</a:t>
            </a:r>
          </a:p>
          <a:p>
            <a:r>
              <a:rPr lang="en-US" b="1" dirty="0"/>
              <a:t>ASK:</a:t>
            </a:r>
            <a:r>
              <a:rPr lang="en-US" b="1" baseline="0" dirty="0"/>
              <a:t> </a:t>
            </a:r>
            <a:r>
              <a:rPr lang="en-US" b="0" baseline="0" dirty="0"/>
              <a:t>What goes wrong if we move the </a:t>
            </a:r>
            <a:r>
              <a:rPr lang="en-US" b="1" dirty="0"/>
              <a:t>let</a:t>
            </a:r>
            <a:r>
              <a:rPr lang="en-US" dirty="0"/>
              <a:t> outside the outer </a:t>
            </a:r>
            <a:r>
              <a:rPr lang="en-US" b="1" dirty="0"/>
              <a:t>lambda?</a:t>
            </a:r>
          </a:p>
          <a:p>
            <a:r>
              <a:rPr lang="en-US" b="1" dirty="0"/>
              <a:t>ANSWER:  </a:t>
            </a:r>
            <a:r>
              <a:rPr lang="en-US" b="0" dirty="0"/>
              <a:t>There</a:t>
            </a:r>
            <a:r>
              <a:rPr lang="en-US" b="0" baseline="0" dirty="0"/>
              <a:t> is only one stack, shared by all "stack objects"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F737C-2939-4B3C-A229-35593C5DE39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73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problem is that it recreates </a:t>
            </a:r>
            <a:r>
              <a:rPr lang="en-US" dirty="0" err="1"/>
              <a:t>stk</a:t>
            </a:r>
            <a:r>
              <a:rPr lang="en-US" dirty="0"/>
              <a:t> every time you call a method.</a:t>
            </a:r>
          </a:p>
          <a:p>
            <a:r>
              <a:rPr lang="en-US" b="1" dirty="0"/>
              <a:t>FIX:</a:t>
            </a:r>
            <a:r>
              <a:rPr lang="en-US" dirty="0"/>
              <a:t>  Move the </a:t>
            </a:r>
            <a:r>
              <a:rPr lang="en-US" b="1" dirty="0"/>
              <a:t>let</a:t>
            </a:r>
            <a:r>
              <a:rPr lang="en-US" dirty="0"/>
              <a:t> outside the inner </a:t>
            </a:r>
            <a:r>
              <a:rPr lang="en-US" b="1" dirty="0"/>
              <a:t>lambda</a:t>
            </a:r>
          </a:p>
          <a:p>
            <a:r>
              <a:rPr lang="en-US" b="1" dirty="0"/>
              <a:t>ASK:</a:t>
            </a:r>
            <a:r>
              <a:rPr lang="en-US" b="1" baseline="0" dirty="0"/>
              <a:t> </a:t>
            </a:r>
            <a:r>
              <a:rPr lang="en-US" b="0" baseline="0" dirty="0"/>
              <a:t>What goes wrong if we move the </a:t>
            </a:r>
            <a:r>
              <a:rPr lang="en-US" b="1" dirty="0"/>
              <a:t>let</a:t>
            </a:r>
            <a:r>
              <a:rPr lang="en-US" dirty="0"/>
              <a:t> outside the outer </a:t>
            </a:r>
            <a:r>
              <a:rPr lang="en-US" b="1" dirty="0"/>
              <a:t>lambda?</a:t>
            </a:r>
          </a:p>
          <a:p>
            <a:r>
              <a:rPr lang="en-US" b="1" dirty="0"/>
              <a:t>ANSWER:  </a:t>
            </a:r>
            <a:r>
              <a:rPr lang="en-US" b="0" dirty="0"/>
              <a:t>There</a:t>
            </a:r>
            <a:r>
              <a:rPr lang="en-US" b="0" baseline="0" dirty="0"/>
              <a:t> is only one stack, shared by all "stack objects"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F737C-2939-4B3C-A229-35593C5DE39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59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72A2D-1FB5-4235-BD2A-A47C126380A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55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946" name="Group 2"/>
          <p:cNvGrpSpPr>
            <a:grpSpLocks/>
          </p:cNvGrpSpPr>
          <p:nvPr/>
        </p:nvGrpSpPr>
        <p:grpSpPr bwMode="auto">
          <a:xfrm>
            <a:off x="1" y="3902076"/>
            <a:ext cx="4533900" cy="2949575"/>
            <a:chOff x="0" y="2458"/>
            <a:chExt cx="2142" cy="1858"/>
          </a:xfrm>
        </p:grpSpPr>
        <p:sp>
          <p:nvSpPr>
            <p:cNvPr id="338947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/>
              <a:ahLst/>
              <a:cxnLst>
                <a:cxn ang="0">
                  <a:pos x="329" y="66"/>
                </a:cxn>
                <a:cxn ang="0">
                  <a:pos x="161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1" y="42"/>
                </a:cxn>
                <a:cxn ang="0">
                  <a:pos x="323" y="78"/>
                </a:cxn>
                <a:cxn ang="0">
                  <a:pos x="556" y="150"/>
                </a:cxn>
                <a:cxn ang="0">
                  <a:pos x="777" y="245"/>
                </a:cxn>
                <a:cxn ang="0">
                  <a:pos x="993" y="365"/>
                </a:cxn>
                <a:cxn ang="0">
                  <a:pos x="1196" y="503"/>
                </a:cxn>
                <a:cxn ang="0">
                  <a:pos x="1381" y="653"/>
                </a:cxn>
                <a:cxn ang="0">
                  <a:pos x="1555" y="827"/>
                </a:cxn>
                <a:cxn ang="0">
                  <a:pos x="1710" y="1019"/>
                </a:cxn>
                <a:cxn ang="0">
                  <a:pos x="1854" y="1229"/>
                </a:cxn>
                <a:cxn ang="0">
                  <a:pos x="1937" y="1366"/>
                </a:cxn>
                <a:cxn ang="0">
                  <a:pos x="2009" y="1510"/>
                </a:cxn>
                <a:cxn ang="0">
                  <a:pos x="2069" y="1654"/>
                </a:cxn>
                <a:cxn ang="0">
                  <a:pos x="2123" y="1804"/>
                </a:cxn>
                <a:cxn ang="0">
                  <a:pos x="2135" y="1804"/>
                </a:cxn>
                <a:cxn ang="0">
                  <a:pos x="2081" y="1654"/>
                </a:cxn>
                <a:cxn ang="0">
                  <a:pos x="2021" y="1510"/>
                </a:cxn>
                <a:cxn ang="0">
                  <a:pos x="1949" y="1366"/>
                </a:cxn>
                <a:cxn ang="0">
                  <a:pos x="1866" y="1223"/>
                </a:cxn>
                <a:cxn ang="0">
                  <a:pos x="1722" y="1013"/>
                </a:cxn>
                <a:cxn ang="0">
                  <a:pos x="1561" y="821"/>
                </a:cxn>
                <a:cxn ang="0">
                  <a:pos x="1387" y="647"/>
                </a:cxn>
                <a:cxn ang="0">
                  <a:pos x="1202" y="491"/>
                </a:cxn>
                <a:cxn ang="0">
                  <a:pos x="999" y="353"/>
                </a:cxn>
                <a:cxn ang="0">
                  <a:pos x="783" y="239"/>
                </a:cxn>
                <a:cxn ang="0">
                  <a:pos x="562" y="138"/>
                </a:cxn>
                <a:cxn ang="0">
                  <a:pos x="329" y="66"/>
                </a:cxn>
                <a:cxn ang="0">
                  <a:pos x="329" y="66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948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949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950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951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952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953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8954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873250"/>
            <a:ext cx="10363200" cy="155575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8955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38956" name="Rectangle 12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38957" name="Rectangle 13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38958" name="Rectangle 1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07BB11D-9B1A-43CD-97C1-9735844F7F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099F6A-1855-4FE9-89E7-7DFD7A5EF8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330DB5-983D-4B6B-91EF-DB4F0D6AFF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2E41281B-4839-49B7-BAC2-9B516CF931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F34C31-A070-4EB9-AFC2-345EC9EE16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E6FA20-910F-4FF0-BE6B-B14A86899E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6C86C6-22B6-4190-BFE4-3D93FE3B9C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0C8BF5-1F35-47E2-9B89-544E711D2F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4B612B-8535-4B64-9C8E-916BAAA9D0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B748B0-DA12-44BB-A34E-947EF26F56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D5FBDF-ECE6-4939-B3C9-CEB5F0B64D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242FC7-6542-494D-9911-A7AF84FD13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22" name="Group 2"/>
          <p:cNvGrpSpPr>
            <a:grpSpLocks/>
          </p:cNvGrpSpPr>
          <p:nvPr/>
        </p:nvGrpSpPr>
        <p:grpSpPr bwMode="auto">
          <a:xfrm>
            <a:off x="1" y="3902076"/>
            <a:ext cx="4533900" cy="2949575"/>
            <a:chOff x="0" y="2458"/>
            <a:chExt cx="2142" cy="1858"/>
          </a:xfrm>
        </p:grpSpPr>
        <p:sp>
          <p:nvSpPr>
            <p:cNvPr id="337923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/>
              <a:ahLst/>
              <a:cxnLst>
                <a:cxn ang="0">
                  <a:pos x="329" y="66"/>
                </a:cxn>
                <a:cxn ang="0">
                  <a:pos x="161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1" y="42"/>
                </a:cxn>
                <a:cxn ang="0">
                  <a:pos x="323" y="78"/>
                </a:cxn>
                <a:cxn ang="0">
                  <a:pos x="556" y="150"/>
                </a:cxn>
                <a:cxn ang="0">
                  <a:pos x="777" y="245"/>
                </a:cxn>
                <a:cxn ang="0">
                  <a:pos x="993" y="365"/>
                </a:cxn>
                <a:cxn ang="0">
                  <a:pos x="1196" y="503"/>
                </a:cxn>
                <a:cxn ang="0">
                  <a:pos x="1381" y="653"/>
                </a:cxn>
                <a:cxn ang="0">
                  <a:pos x="1555" y="827"/>
                </a:cxn>
                <a:cxn ang="0">
                  <a:pos x="1710" y="1019"/>
                </a:cxn>
                <a:cxn ang="0">
                  <a:pos x="1854" y="1229"/>
                </a:cxn>
                <a:cxn ang="0">
                  <a:pos x="1937" y="1366"/>
                </a:cxn>
                <a:cxn ang="0">
                  <a:pos x="2009" y="1510"/>
                </a:cxn>
                <a:cxn ang="0">
                  <a:pos x="2069" y="1654"/>
                </a:cxn>
                <a:cxn ang="0">
                  <a:pos x="2123" y="1804"/>
                </a:cxn>
                <a:cxn ang="0">
                  <a:pos x="2135" y="1804"/>
                </a:cxn>
                <a:cxn ang="0">
                  <a:pos x="2081" y="1654"/>
                </a:cxn>
                <a:cxn ang="0">
                  <a:pos x="2021" y="1510"/>
                </a:cxn>
                <a:cxn ang="0">
                  <a:pos x="1949" y="1366"/>
                </a:cxn>
                <a:cxn ang="0">
                  <a:pos x="1866" y="1223"/>
                </a:cxn>
                <a:cxn ang="0">
                  <a:pos x="1722" y="1013"/>
                </a:cxn>
                <a:cxn ang="0">
                  <a:pos x="1561" y="821"/>
                </a:cxn>
                <a:cxn ang="0">
                  <a:pos x="1387" y="647"/>
                </a:cxn>
                <a:cxn ang="0">
                  <a:pos x="1202" y="491"/>
                </a:cxn>
                <a:cxn ang="0">
                  <a:pos x="999" y="353"/>
                </a:cxn>
                <a:cxn ang="0">
                  <a:pos x="783" y="239"/>
                </a:cxn>
                <a:cxn ang="0">
                  <a:pos x="562" y="138"/>
                </a:cxn>
                <a:cxn ang="0">
                  <a:pos x="329" y="66"/>
                </a:cxn>
                <a:cxn ang="0">
                  <a:pos x="329" y="66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24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25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26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27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7928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7929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793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37931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7932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337933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33793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A1BD7465-F070-4BB3-AB66-8652F856D04D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l"/>
        <a:defRPr sz="3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4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533400"/>
            <a:ext cx="7772400" cy="1555750"/>
          </a:xfrm>
        </p:spPr>
        <p:txBody>
          <a:bodyPr/>
          <a:lstStyle/>
          <a:p>
            <a:r>
              <a:rPr lang="en-US" sz="6000" dirty="0"/>
              <a:t>CSSE 304 Day 9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2089150"/>
            <a:ext cx="9144000" cy="3124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400" dirty="0"/>
              <a:t>One A6 solution</a:t>
            </a:r>
          </a:p>
          <a:p>
            <a:pPr>
              <a:lnSpc>
                <a:spcPct val="90000"/>
              </a:lnSpc>
            </a:pPr>
            <a:r>
              <a:rPr lang="en-US" sz="4400" dirty="0"/>
              <a:t>"OOP" in Scheme?</a:t>
            </a:r>
          </a:p>
          <a:p>
            <a:pPr>
              <a:lnSpc>
                <a:spcPct val="90000"/>
              </a:lnSpc>
            </a:pPr>
            <a:br>
              <a:rPr lang="en-US" sz="4400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Live coding today!</a:t>
            </a:r>
            <a:br>
              <a:rPr lang="en-US" dirty="0"/>
            </a:br>
            <a:r>
              <a:rPr lang="en-US" dirty="0"/>
              <a:t>You may want to get the starting code 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ClassMaterials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/OOP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8382000" cy="1066800"/>
          </a:xfrm>
        </p:spPr>
        <p:txBody>
          <a:bodyPr/>
          <a:lstStyle/>
          <a:p>
            <a:r>
              <a:rPr lang="en-US" sz="4000" dirty="0"/>
              <a:t>Encapsulation: Creating "objects" in a mostly functional language</a:t>
            </a:r>
          </a:p>
        </p:txBody>
      </p:sp>
      <p:pic>
        <p:nvPicPr>
          <p:cNvPr id="5765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5270" y="1519298"/>
            <a:ext cx="5410200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76517" name="Text Box 5"/>
          <p:cNvSpPr txBox="1">
            <a:spLocks noChangeArrowheads="1"/>
          </p:cNvSpPr>
          <p:nvPr/>
        </p:nvSpPr>
        <p:spPr bwMode="auto">
          <a:xfrm>
            <a:off x="7467600" y="3770056"/>
            <a:ext cx="2895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solidFill>
                  <a:schemeClr val="bg1"/>
                </a:solidFill>
              </a:rPr>
              <a:t>What is the problem with this code?</a:t>
            </a:r>
            <a:br>
              <a:rPr lang="en-US" sz="3200" dirty="0">
                <a:solidFill>
                  <a:schemeClr val="bg1"/>
                </a:solidFill>
              </a:rPr>
            </a:b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How to fix it?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67600" y="1519298"/>
            <a:ext cx="2895600" cy="243143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200" dirty="0">
                <a:solidFill>
                  <a:srgbClr val="FFFF00"/>
                </a:solidFill>
              </a:rPr>
              <a:t>The car of the </a:t>
            </a:r>
            <a:r>
              <a:rPr lang="en-US" sz="3200" b="1" dirty="0" err="1">
                <a:solidFill>
                  <a:srgbClr val="FFFF00"/>
                </a:solidFill>
              </a:rPr>
              <a:t>stk</a:t>
            </a:r>
            <a:r>
              <a:rPr lang="en-US" sz="3200" dirty="0">
                <a:solidFill>
                  <a:srgbClr val="FFFF00"/>
                </a:solidFill>
              </a:rPr>
              <a:t> list contains the top of the stack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83642" y="3998656"/>
            <a:ext cx="2879558" cy="255454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This code contains a subtle error.  Can you see what it is?</a:t>
            </a:r>
          </a:p>
        </p:txBody>
      </p:sp>
      <p:sp>
        <p:nvSpPr>
          <p:cNvPr id="2" name="Curved Left Arrow 1"/>
          <p:cNvSpPr/>
          <p:nvPr/>
        </p:nvSpPr>
        <p:spPr bwMode="auto">
          <a:xfrm>
            <a:off x="5334000" y="2209800"/>
            <a:ext cx="381000" cy="457200"/>
          </a:xfrm>
          <a:prstGeom prst="curved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867400" y="1976735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Reverse these two code lines </a:t>
            </a:r>
          </a:p>
        </p:txBody>
      </p:sp>
    </p:spTree>
    <p:extLst>
      <p:ext uri="{BB962C8B-B14F-4D97-AF65-F5344CB8AC3E}">
        <p14:creationId xmlns:p14="http://schemas.microsoft.com/office/powerpoint/2010/main" val="217186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5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24DE54-9C01-3504-CE01-16B4B9682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0"/>
            <a:ext cx="12192000" cy="435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48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152400"/>
            <a:ext cx="8229600" cy="1139825"/>
          </a:xfrm>
        </p:spPr>
        <p:txBody>
          <a:bodyPr/>
          <a:lstStyle/>
          <a:p>
            <a:r>
              <a:rPr lang="en-US" sz="4000" dirty="0"/>
              <a:t>HW 8 Preview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62001"/>
            <a:ext cx="10744200" cy="4835525"/>
          </a:xfrm>
        </p:spPr>
        <p:txBody>
          <a:bodyPr/>
          <a:lstStyle/>
          <a:p>
            <a:r>
              <a:rPr lang="en-US" sz="2800" dirty="0"/>
              <a:t>You will implement another class, </a:t>
            </a:r>
            <a:r>
              <a:rPr lang="en-US" sz="28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slist</a:t>
            </a:r>
            <a:r>
              <a:rPr lang="en-US" sz="28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-leaf-iterator</a:t>
            </a:r>
            <a:r>
              <a:rPr lang="en-US" sz="2800" dirty="0">
                <a:effectLst/>
              </a:rPr>
              <a:t>. </a:t>
            </a:r>
            <a:r>
              <a:rPr lang="en-US" sz="2800" dirty="0"/>
              <a:t>Your procedure, given an s-list </a:t>
            </a:r>
            <a:r>
              <a:rPr lang="en-US" sz="28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800" dirty="0"/>
              <a:t>, will make an iterator "object" that iterates the symbols in </a:t>
            </a:r>
            <a:r>
              <a:rPr lang="en-US" sz="28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800" dirty="0"/>
              <a:t>.</a:t>
            </a:r>
          </a:p>
          <a:p>
            <a:r>
              <a:rPr lang="en-US" sz="2800" dirty="0"/>
              <a:t>An easy way to implement this?  Good idea?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139" y="2743200"/>
            <a:ext cx="8930261" cy="406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23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152400"/>
            <a:ext cx="8229600" cy="113982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4000" dirty="0"/>
              <a:t>HW 8 Preview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62001"/>
            <a:ext cx="11201400" cy="483552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2400" dirty="0"/>
              <a:t>You will use this </a:t>
            </a:r>
            <a:r>
              <a:rPr lang="en-US" sz="2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</a:t>
            </a:r>
            <a:r>
              <a:rPr lang="en-US" sz="2400" dirty="0"/>
              <a:t> "class" as a helper procedure in your implementation of another class, </a:t>
            </a:r>
            <a:r>
              <a:rPr lang="en-US" sz="2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slist-leaf-iterator</a:t>
            </a:r>
            <a:r>
              <a:rPr lang="en-US" sz="2400" dirty="0">
                <a:effectLst/>
              </a:rPr>
              <a:t>. </a:t>
            </a:r>
            <a:r>
              <a:rPr lang="en-US" sz="2400" dirty="0"/>
              <a:t>Your procedure, </a:t>
            </a:r>
            <a:r>
              <a:rPr lang="en-US" sz="2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make-</a:t>
            </a:r>
            <a:r>
              <a:rPr lang="en-US" sz="24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slist</a:t>
            </a:r>
            <a:r>
              <a:rPr lang="en-US" sz="2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-leaf-iterator</a:t>
            </a:r>
            <a:r>
              <a:rPr lang="en-US" sz="2400" dirty="0"/>
              <a:t>, given an s-list </a:t>
            </a:r>
            <a:r>
              <a:rPr lang="en-US" sz="2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400" dirty="0"/>
              <a:t>, will make an iterator "object" for </a:t>
            </a:r>
            <a:r>
              <a:rPr lang="en-US" sz="2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400" dirty="0"/>
              <a:t>. 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Why is the "easy" approach from the last slide inefficient?</a:t>
            </a:r>
            <a:br>
              <a:rPr lang="en-US" sz="2400" dirty="0"/>
            </a:br>
            <a:r>
              <a:rPr lang="en-US" sz="2400" dirty="0"/>
              <a:t>Think of an s-list with tens of thousands of symbols.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In the HW problem, your iterator procedures are not allowed to traverse more of the tree than is required for the </a:t>
            </a:r>
            <a:r>
              <a:rPr lang="en-US" sz="2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'next</a:t>
            </a:r>
            <a:r>
              <a:rPr lang="en-US" sz="2400" dirty="0"/>
              <a:t> calls that actually happen.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That's where a stack object comes in.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Can be similar to the preorder iterator in Weiss*, Chapter 18.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* Data Structures and Problem Solving Using Java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But the code will be simpler than Weiss’s because Scheme notation is simpler.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0084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3"/>
            <a:ext cx="8229600" cy="488950"/>
          </a:xfrm>
        </p:spPr>
        <p:txBody>
          <a:bodyPr/>
          <a:lstStyle/>
          <a:p>
            <a:r>
              <a:rPr lang="en-US" sz="4000" b="1"/>
              <a:t>Interlude</a:t>
            </a:r>
            <a:endParaRPr lang="en-US" sz="4000"/>
          </a:p>
        </p:txBody>
      </p:sp>
      <p:pic>
        <p:nvPicPr>
          <p:cNvPr id="423939" name="Picture 3" descr="recursion-psychiatrist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295651" y="990600"/>
            <a:ext cx="5146675" cy="5867400"/>
          </a:xfrm>
          <a:noFill/>
          <a:ln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7B53D-BE8B-4A8B-9CB3-BC5A7A75B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152400"/>
            <a:ext cx="10972800" cy="1139825"/>
          </a:xfrm>
        </p:spPr>
        <p:txBody>
          <a:bodyPr/>
          <a:lstStyle/>
          <a:p>
            <a:r>
              <a:rPr lang="en-US" dirty="0"/>
              <a:t>An “ArrayList”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67E5F-D3A5-434E-A0B1-A21442854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03275"/>
            <a:ext cx="10972800" cy="4530725"/>
          </a:xfrm>
        </p:spPr>
        <p:txBody>
          <a:bodyPr/>
          <a:lstStyle/>
          <a:p>
            <a:r>
              <a:rPr lang="en-US" dirty="0"/>
              <a:t>Let’s make a class that has some of the functionality of the Java ArrayList class.</a:t>
            </a:r>
          </a:p>
          <a:p>
            <a:r>
              <a:rPr lang="en-US" dirty="0"/>
              <a:t>For starters: implement constructor, (add obj), (add obj n)</a:t>
            </a:r>
          </a:p>
          <a:p>
            <a:r>
              <a:rPr lang="en-US" dirty="0"/>
              <a:t>Needed fields?             Initial values? 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to do when there’s no </a:t>
            </a:r>
            <a:br>
              <a:rPr lang="en-US" dirty="0"/>
            </a:br>
            <a:r>
              <a:rPr lang="en-US" dirty="0"/>
              <a:t>room to add another object?</a:t>
            </a:r>
          </a:p>
          <a:p>
            <a:r>
              <a:rPr lang="en-US" dirty="0"/>
              <a:t>Let’s write some code!                 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E8D73A-053D-4846-834C-DF3D15764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342" y="4800600"/>
            <a:ext cx="6754469" cy="193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42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37CA0-0B5A-484B-A90B-DE5BDF9FB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en-US" dirty="0"/>
              <a:t> solution (</a:t>
            </a:r>
            <a:r>
              <a:rPr lang="en-US" dirty="0" err="1"/>
              <a:t>Swi</a:t>
            </a:r>
            <a:r>
              <a:rPr lang="en-US" dirty="0"/>
              <a:t> </a:t>
            </a:r>
            <a:r>
              <a:rPr lang="en-US" dirty="0" err="1"/>
              <a:t>Bhanghi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F6BA47-158C-47D4-AC85-3BA8CF118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825624"/>
            <a:ext cx="9131778" cy="475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290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2318B-563E-1F0E-99AE-B2F80592E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that return 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004C1F-8796-BF31-AA35-20E189773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2209800"/>
            <a:ext cx="463867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739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2616F-218D-05D9-4A18-76991A02A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mysterious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517BFC-A5CB-1BFF-77E4-6276F8738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276600"/>
            <a:ext cx="2838450" cy="3086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5490F9-ACC9-DF15-00F7-AC614B4FE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2057400"/>
            <a:ext cx="60769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13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14EB8-9915-B66C-63D0-6714F03AD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mystery solved!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81B1F8-05AA-0FB0-1C74-5A7991D4E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5" y="2409825"/>
            <a:ext cx="73723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963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0"/>
            <a:ext cx="7772400" cy="1066800"/>
          </a:xfrm>
        </p:spPr>
        <p:txBody>
          <a:bodyPr/>
          <a:lstStyle/>
          <a:p>
            <a:r>
              <a:rPr lang="en-US" dirty="0"/>
              <a:t>Let’s take it further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98FA13-E0F2-3107-BA1B-07D8B2E48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676400"/>
            <a:ext cx="78676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46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5831C-BF43-C1B3-E176-42D3433DD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“object oriented programming”?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2F0FA-F5DD-F286-868E-201808898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could be “soil” on which you could grow an object oriented scheme</a:t>
            </a:r>
          </a:p>
          <a:p>
            <a:r>
              <a:rPr lang="en-US" dirty="0"/>
              <a:t>But to me it is more an illustration of</a:t>
            </a:r>
          </a:p>
          <a:p>
            <a:pPr lvl="1"/>
            <a:r>
              <a:rPr lang="en-US" dirty="0"/>
              <a:t>The subtle way lambdas store (any amount of) data</a:t>
            </a:r>
          </a:p>
          <a:p>
            <a:pPr lvl="1"/>
            <a:r>
              <a:rPr lang="en-US" dirty="0"/>
              <a:t>The power and versatility of lambdas</a:t>
            </a:r>
          </a:p>
          <a:p>
            <a:pPr lvl="1"/>
            <a:r>
              <a:rPr lang="en-US" dirty="0"/>
              <a:t>A tool we can use when we want a little structure that can store something</a:t>
            </a:r>
          </a:p>
        </p:txBody>
      </p:sp>
    </p:spTree>
    <p:extLst>
      <p:ext uri="{BB962C8B-B14F-4D97-AF65-F5344CB8AC3E}">
        <p14:creationId xmlns:p14="http://schemas.microsoft.com/office/powerpoint/2010/main" val="3157726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0"/>
            <a:ext cx="4419600" cy="594360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&gt; (define s1 (make-stack))</a:t>
            </a:r>
          </a:p>
          <a:p>
            <a:pPr marL="0" indent="0">
              <a:buNone/>
            </a:pPr>
            <a:r>
              <a:rPr lang="en-US" sz="2600" dirty="0"/>
              <a:t>&gt; (define s2 (make-stack))</a:t>
            </a:r>
            <a:br>
              <a:rPr lang="en-US" sz="2600" dirty="0"/>
            </a:br>
            <a:r>
              <a:rPr lang="en-US" sz="2600" dirty="0"/>
              <a:t>&gt; (s1 'push 'a)</a:t>
            </a:r>
          </a:p>
          <a:p>
            <a:pPr marL="0" indent="0">
              <a:buNone/>
            </a:pPr>
            <a:r>
              <a:rPr lang="en-US" sz="2600" dirty="0"/>
              <a:t>&gt; (s2 'push 'z)</a:t>
            </a:r>
          </a:p>
          <a:p>
            <a:pPr marL="0" indent="0">
              <a:buNone/>
            </a:pPr>
            <a:r>
              <a:rPr lang="en-US" sz="2600" dirty="0"/>
              <a:t>&gt; (s1 'push 'b)</a:t>
            </a:r>
          </a:p>
          <a:p>
            <a:pPr marL="0" indent="0">
              <a:buNone/>
            </a:pPr>
            <a:r>
              <a:rPr lang="en-US" sz="2600" dirty="0"/>
              <a:t>&gt; (s1 'pop)</a:t>
            </a:r>
          </a:p>
          <a:p>
            <a:pPr marL="0" indent="0">
              <a:buNone/>
            </a:pPr>
            <a:r>
              <a:rPr lang="en-US" sz="2600" dirty="0"/>
              <a:t>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(s1 'empty?)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#f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477000" y="1"/>
            <a:ext cx="4038600" cy="4530725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&gt; (s2 'push (s1 'pop))</a:t>
            </a:r>
          </a:p>
          <a:p>
            <a:pPr marL="0" indent="0">
              <a:buNone/>
            </a:pPr>
            <a:r>
              <a:rPr lang="en-US" sz="2600" dirty="0"/>
              <a:t>&gt; (s1 'empty?)</a:t>
            </a:r>
          </a:p>
          <a:p>
            <a:pPr marL="0" indent="0">
              <a:buNone/>
            </a:pPr>
            <a:r>
              <a:rPr lang="en-US" sz="2600" dirty="0"/>
              <a:t>#t</a:t>
            </a:r>
          </a:p>
          <a:p>
            <a:pPr marL="0" indent="0">
              <a:buNone/>
            </a:pPr>
            <a:r>
              <a:rPr lang="en-US" sz="2600" dirty="0"/>
              <a:t>&gt; (s2 'pop)</a:t>
            </a:r>
          </a:p>
          <a:p>
            <a:pPr marL="0" indent="0">
              <a:buNone/>
            </a:pPr>
            <a:r>
              <a:rPr lang="en-US" sz="2600" dirty="0"/>
              <a:t>a</a:t>
            </a:r>
          </a:p>
          <a:p>
            <a:pPr marL="0" indent="0">
              <a:buNone/>
            </a:pPr>
            <a:r>
              <a:rPr lang="en-US" sz="2600" dirty="0"/>
              <a:t>&gt; (s2 'pop)</a:t>
            </a:r>
          </a:p>
          <a:p>
            <a:pPr marL="0" indent="0">
              <a:buNone/>
            </a:pPr>
            <a:r>
              <a:rPr lang="en-US" sz="2600" dirty="0"/>
              <a:t>z</a:t>
            </a:r>
          </a:p>
          <a:p>
            <a:pPr marL="0" indent="0">
              <a:buNone/>
            </a:pPr>
            <a:r>
              <a:rPr lang="en-US" sz="2600" dirty="0"/>
              <a:t>&gt; (s2 'pop)</a:t>
            </a:r>
          </a:p>
          <a:p>
            <a:pPr marL="0" indent="0">
              <a:buNone/>
            </a:pPr>
            <a:r>
              <a:rPr lang="en-US" sz="2600" dirty="0"/>
              <a:t>Exception in car: () is not a pair</a:t>
            </a:r>
          </a:p>
          <a:p>
            <a:pPr marL="0" indent="0">
              <a:buNone/>
            </a:pPr>
            <a:r>
              <a:rPr lang="en-US" sz="2600" dirty="0"/>
              <a:t>&gt; 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5562600" y="228600"/>
            <a:ext cx="0" cy="5867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1816826" y="4431001"/>
            <a:ext cx="3048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10000"/>
                </a:solidFill>
              </a:rPr>
              <a:t>Transcript that  illustrates  the use of the stack "class"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041674" y="4677223"/>
            <a:ext cx="2667000" cy="1569660"/>
          </a:xfrm>
          <a:prstGeom prst="rect">
            <a:avLst/>
          </a:prstGeom>
          <a:solidFill>
            <a:srgbClr val="F1000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A better error message would be a nice improvement here</a:t>
            </a:r>
          </a:p>
        </p:txBody>
      </p:sp>
    </p:spTree>
    <p:extLst>
      <p:ext uri="{BB962C8B-B14F-4D97-AF65-F5344CB8AC3E}">
        <p14:creationId xmlns:p14="http://schemas.microsoft.com/office/powerpoint/2010/main" val="3680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8382000" cy="1066800"/>
          </a:xfrm>
        </p:spPr>
        <p:txBody>
          <a:bodyPr/>
          <a:lstStyle/>
          <a:p>
            <a:r>
              <a:rPr lang="en-US" sz="4000" dirty="0"/>
              <a:t>Encapsulation: Creating "objects" in a mostly functional language</a:t>
            </a:r>
          </a:p>
        </p:txBody>
      </p:sp>
      <p:pic>
        <p:nvPicPr>
          <p:cNvPr id="5765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345152"/>
            <a:ext cx="5589070" cy="5441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76517" name="Text Box 5"/>
          <p:cNvSpPr txBox="1">
            <a:spLocks noChangeArrowheads="1"/>
          </p:cNvSpPr>
          <p:nvPr/>
        </p:nvSpPr>
        <p:spPr bwMode="auto">
          <a:xfrm>
            <a:off x="7467600" y="3770056"/>
            <a:ext cx="2895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solidFill>
                  <a:schemeClr val="bg1"/>
                </a:solidFill>
              </a:rPr>
              <a:t>What is the problem with this code?</a:t>
            </a:r>
            <a:br>
              <a:rPr lang="en-US" sz="3200" dirty="0">
                <a:solidFill>
                  <a:schemeClr val="bg1"/>
                </a:solidFill>
              </a:rPr>
            </a:b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How to fix it?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67600" y="1519298"/>
            <a:ext cx="2895600" cy="243143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200" dirty="0">
                <a:solidFill>
                  <a:srgbClr val="FFFF00"/>
                </a:solidFill>
              </a:rPr>
              <a:t>The car of the </a:t>
            </a:r>
            <a:r>
              <a:rPr lang="en-US" sz="3200" b="1" dirty="0" err="1">
                <a:solidFill>
                  <a:srgbClr val="FFFF00"/>
                </a:solidFill>
              </a:rPr>
              <a:t>stk</a:t>
            </a:r>
            <a:r>
              <a:rPr lang="en-US" sz="3200" dirty="0">
                <a:solidFill>
                  <a:srgbClr val="FFFF00"/>
                </a:solidFill>
              </a:rPr>
              <a:t> list contains the top of the stack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83642" y="3998656"/>
            <a:ext cx="2879558" cy="255454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This code contains a subtle error.  Can you see what it is?</a:t>
            </a:r>
          </a:p>
        </p:txBody>
      </p:sp>
    </p:spTree>
    <p:extLst>
      <p:ext uri="{BB962C8B-B14F-4D97-AF65-F5344CB8AC3E}">
        <p14:creationId xmlns:p14="http://schemas.microsoft.com/office/powerpoint/2010/main" val="43547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517" grpId="0"/>
    </p:bldLst>
  </p:timing>
</p:sld>
</file>

<file path=ppt/theme/theme1.xml><?xml version="1.0" encoding="utf-8"?>
<a:theme xmlns:a="http://schemas.openxmlformats.org/drawingml/2006/main" name="Orbit">
  <a:themeElements>
    <a:clrScheme name="Orbit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Orbi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rbit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</Template>
  <TotalTime>17058</TotalTime>
  <Words>717</Words>
  <Application>Microsoft Office PowerPoint</Application>
  <PresentationFormat>Widescreen</PresentationFormat>
  <Paragraphs>78</Paragraphs>
  <Slides>15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Consolas</vt:lpstr>
      <vt:lpstr>Courier New</vt:lpstr>
      <vt:lpstr>Wingdings</vt:lpstr>
      <vt:lpstr>Orbit</vt:lpstr>
      <vt:lpstr>CSSE 304 Day 9</vt:lpstr>
      <vt:lpstr>qsort solution (Swi Bhanghi)</vt:lpstr>
      <vt:lpstr>Functions that return functions</vt:lpstr>
      <vt:lpstr>More mysterious</vt:lpstr>
      <vt:lpstr>A mystery solved!</vt:lpstr>
      <vt:lpstr>Let’s take it further</vt:lpstr>
      <vt:lpstr>Is this “object oriented programming”?</vt:lpstr>
      <vt:lpstr>PowerPoint Presentation</vt:lpstr>
      <vt:lpstr>Encapsulation: Creating "objects" in a mostly functional language</vt:lpstr>
      <vt:lpstr>Encapsulation: Creating "objects" in a mostly functional language</vt:lpstr>
      <vt:lpstr>PowerPoint Presentation</vt:lpstr>
      <vt:lpstr>HW 8 Preview</vt:lpstr>
      <vt:lpstr>HW 8 Preview</vt:lpstr>
      <vt:lpstr>Interlude</vt:lpstr>
      <vt:lpstr>An “ArrayList” class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304 Day 8</dc:title>
  <dc:creator>Claude Anderson</dc:creator>
  <cp:lastModifiedBy>Hewner, Mike</cp:lastModifiedBy>
  <cp:revision>209</cp:revision>
  <cp:lastPrinted>2019-12-13T18:54:45Z</cp:lastPrinted>
  <dcterms:created xsi:type="dcterms:W3CDTF">2002-09-17T12:37:32Z</dcterms:created>
  <dcterms:modified xsi:type="dcterms:W3CDTF">2023-09-14T13:57:40Z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7</vt:i4>
  </property>
</Properties>
</file>