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9"/>
  </p:notesMasterIdLst>
  <p:handoutMasterIdLst>
    <p:handoutMasterId r:id="rId10"/>
  </p:handoutMasterIdLst>
  <p:sldIdLst>
    <p:sldId id="256" r:id="rId2"/>
    <p:sldId id="300" r:id="rId3"/>
    <p:sldId id="297" r:id="rId4"/>
    <p:sldId id="296" r:id="rId5"/>
    <p:sldId id="303" r:id="rId6"/>
    <p:sldId id="301" r:id="rId7"/>
    <p:sldId id="294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65457" autoAdjust="0"/>
  </p:normalViewPr>
  <p:slideViewPr>
    <p:cSldViewPr>
      <p:cViewPr varScale="1">
        <p:scale>
          <a:sx n="85" d="100"/>
          <a:sy n="85" d="100"/>
        </p:scale>
        <p:origin x="102" y="5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6" d="100"/>
        <a:sy n="116" d="100"/>
      </p:scale>
      <p:origin x="0" y="-8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F6AE6E5C-FBA6-43D7-86C4-673D21C81915}"/>
    <pc:docChg chg="undo custSel addSld delSld modSld">
      <pc:chgData name="Hewner, Mike" userId="7f3f83dd-6dfb-4127-a87f-c1714bd4fac9" providerId="ADAL" clId="{F6AE6E5C-FBA6-43D7-86C4-673D21C81915}" dt="2021-09-03T14:05:26.337" v="1400" actId="1076"/>
      <pc:docMkLst>
        <pc:docMk/>
      </pc:docMkLst>
      <pc:sldChg chg="delSp modSp mod">
        <pc:chgData name="Hewner, Mike" userId="7f3f83dd-6dfb-4127-a87f-c1714bd4fac9" providerId="ADAL" clId="{F6AE6E5C-FBA6-43D7-86C4-673D21C81915}" dt="2021-09-03T13:25:45.116" v="216" actId="20577"/>
        <pc:sldMkLst>
          <pc:docMk/>
          <pc:sldMk cId="0" sldId="256"/>
        </pc:sldMkLst>
        <pc:spChg chg="del mod">
          <ac:chgData name="Hewner, Mike" userId="7f3f83dd-6dfb-4127-a87f-c1714bd4fac9" providerId="ADAL" clId="{F6AE6E5C-FBA6-43D7-86C4-673D21C81915}" dt="2021-09-03T13:25:35.477" v="192" actId="478"/>
          <ac:spMkLst>
            <pc:docMk/>
            <pc:sldMk cId="0" sldId="256"/>
            <ac:spMk id="3076" creationId="{00000000-0000-0000-0000-000000000000}"/>
          </ac:spMkLst>
        </pc:spChg>
        <pc:spChg chg="mod">
          <ac:chgData name="Hewner, Mike" userId="7f3f83dd-6dfb-4127-a87f-c1714bd4fac9" providerId="ADAL" clId="{F6AE6E5C-FBA6-43D7-86C4-673D21C81915}" dt="2021-09-03T13:25:45.116" v="216" actId="20577"/>
          <ac:spMkLst>
            <pc:docMk/>
            <pc:sldMk cId="0" sldId="256"/>
            <ac:spMk id="273411" creationId="{00000000-0000-0000-0000-000000000000}"/>
          </ac:spMkLst>
        </pc:spChg>
      </pc:sldChg>
      <pc:sldChg chg="del">
        <pc:chgData name="Hewner, Mike" userId="7f3f83dd-6dfb-4127-a87f-c1714bd4fac9" providerId="ADAL" clId="{F6AE6E5C-FBA6-43D7-86C4-673D21C81915}" dt="2021-09-03T13:35:31.654" v="406" actId="47"/>
        <pc:sldMkLst>
          <pc:docMk/>
          <pc:sldMk cId="0" sldId="277"/>
        </pc:sldMkLst>
      </pc:sldChg>
      <pc:sldChg chg="modSp">
        <pc:chgData name="Hewner, Mike" userId="7f3f83dd-6dfb-4127-a87f-c1714bd4fac9" providerId="ADAL" clId="{F6AE6E5C-FBA6-43D7-86C4-673D21C81915}" dt="2021-09-03T13:36:25.116" v="475" actId="20577"/>
        <pc:sldMkLst>
          <pc:docMk/>
          <pc:sldMk cId="2897424243" sldId="294"/>
        </pc:sldMkLst>
        <pc:spChg chg="mod">
          <ac:chgData name="Hewner, Mike" userId="7f3f83dd-6dfb-4127-a87f-c1714bd4fac9" providerId="ADAL" clId="{F6AE6E5C-FBA6-43D7-86C4-673D21C81915}" dt="2021-09-03T13:36:25.116" v="475" actId="20577"/>
          <ac:spMkLst>
            <pc:docMk/>
            <pc:sldMk cId="2897424243" sldId="294"/>
            <ac:spMk id="318467" creationId="{00000000-0000-0000-0000-000000000000}"/>
          </ac:spMkLst>
        </pc:spChg>
      </pc:sldChg>
      <pc:sldChg chg="modSp mod">
        <pc:chgData name="Hewner, Mike" userId="7f3f83dd-6dfb-4127-a87f-c1714bd4fac9" providerId="ADAL" clId="{F6AE6E5C-FBA6-43D7-86C4-673D21C81915}" dt="2021-09-03T13:42:57.463" v="663" actId="20577"/>
        <pc:sldMkLst>
          <pc:docMk/>
          <pc:sldMk cId="1424549170" sldId="296"/>
        </pc:sldMkLst>
        <pc:spChg chg="mod">
          <ac:chgData name="Hewner, Mike" userId="7f3f83dd-6dfb-4127-a87f-c1714bd4fac9" providerId="ADAL" clId="{F6AE6E5C-FBA6-43D7-86C4-673D21C81915}" dt="2021-09-03T13:42:57.463" v="663" actId="20577"/>
          <ac:spMkLst>
            <pc:docMk/>
            <pc:sldMk cId="1424549170" sldId="296"/>
            <ac:spMk id="304130" creationId="{00000000-0000-0000-0000-000000000000}"/>
          </ac:spMkLst>
        </pc:spChg>
      </pc:sldChg>
      <pc:sldChg chg="modSp mod">
        <pc:chgData name="Hewner, Mike" userId="7f3f83dd-6dfb-4127-a87f-c1714bd4fac9" providerId="ADAL" clId="{F6AE6E5C-FBA6-43D7-86C4-673D21C81915}" dt="2021-09-03T13:35:23.418" v="405" actId="20577"/>
        <pc:sldMkLst>
          <pc:docMk/>
          <pc:sldMk cId="136193430" sldId="297"/>
        </pc:sldMkLst>
        <pc:spChg chg="mod">
          <ac:chgData name="Hewner, Mike" userId="7f3f83dd-6dfb-4127-a87f-c1714bd4fac9" providerId="ADAL" clId="{F6AE6E5C-FBA6-43D7-86C4-673D21C81915}" dt="2021-09-03T13:35:23.418" v="405" actId="20577"/>
          <ac:spMkLst>
            <pc:docMk/>
            <pc:sldMk cId="136193430" sldId="297"/>
            <ac:spMk id="92163" creationId="{00000000-0000-0000-0000-000000000000}"/>
          </ac:spMkLst>
        </pc:spChg>
      </pc:sldChg>
      <pc:sldChg chg="modSp mod">
        <pc:chgData name="Hewner, Mike" userId="7f3f83dd-6dfb-4127-a87f-c1714bd4fac9" providerId="ADAL" clId="{F6AE6E5C-FBA6-43D7-86C4-673D21C81915}" dt="2021-09-03T13:34:55.914" v="385" actId="5793"/>
        <pc:sldMkLst>
          <pc:docMk/>
          <pc:sldMk cId="2879101978" sldId="300"/>
        </pc:sldMkLst>
        <pc:spChg chg="mod">
          <ac:chgData name="Hewner, Mike" userId="7f3f83dd-6dfb-4127-a87f-c1714bd4fac9" providerId="ADAL" clId="{F6AE6E5C-FBA6-43D7-86C4-673D21C81915}" dt="2021-09-03T13:34:55.914" v="385" actId="5793"/>
          <ac:spMkLst>
            <pc:docMk/>
            <pc:sldMk cId="2879101978" sldId="300"/>
            <ac:spMk id="3" creationId="{20358E11-049B-40D2-82DB-949F2568C944}"/>
          </ac:spMkLst>
        </pc:spChg>
      </pc:sldChg>
      <pc:sldChg chg="addSp delSp modSp new mod">
        <pc:chgData name="Hewner, Mike" userId="7f3f83dd-6dfb-4127-a87f-c1714bd4fac9" providerId="ADAL" clId="{F6AE6E5C-FBA6-43D7-86C4-673D21C81915}" dt="2021-09-03T14:05:14.823" v="1399" actId="313"/>
        <pc:sldMkLst>
          <pc:docMk/>
          <pc:sldMk cId="2247978926" sldId="301"/>
        </pc:sldMkLst>
        <pc:spChg chg="mod">
          <ac:chgData name="Hewner, Mike" userId="7f3f83dd-6dfb-4127-a87f-c1714bd4fac9" providerId="ADAL" clId="{F6AE6E5C-FBA6-43D7-86C4-673D21C81915}" dt="2021-09-03T14:05:14.823" v="1399" actId="313"/>
          <ac:spMkLst>
            <pc:docMk/>
            <pc:sldMk cId="2247978926" sldId="301"/>
            <ac:spMk id="2" creationId="{C7079EC8-E960-47A9-8A9E-7B9B7A53907E}"/>
          </ac:spMkLst>
        </pc:spChg>
        <pc:spChg chg="del">
          <ac:chgData name="Hewner, Mike" userId="7f3f83dd-6dfb-4127-a87f-c1714bd4fac9" providerId="ADAL" clId="{F6AE6E5C-FBA6-43D7-86C4-673D21C81915}" dt="2021-09-03T13:37:12.028" v="498" actId="478"/>
          <ac:spMkLst>
            <pc:docMk/>
            <pc:sldMk cId="2247978926" sldId="301"/>
            <ac:spMk id="3" creationId="{D2FBD7C2-056B-4050-96C2-2D2CFD918BBD}"/>
          </ac:spMkLst>
        </pc:spChg>
        <pc:spChg chg="add mod">
          <ac:chgData name="Hewner, Mike" userId="7f3f83dd-6dfb-4127-a87f-c1714bd4fac9" providerId="ADAL" clId="{F6AE6E5C-FBA6-43D7-86C4-673D21C81915}" dt="2021-09-03T13:37:49.832" v="504" actId="1076"/>
          <ac:spMkLst>
            <pc:docMk/>
            <pc:sldMk cId="2247978926" sldId="301"/>
            <ac:spMk id="5" creationId="{FE63B46B-ED12-42A9-9118-351D26FA88D5}"/>
          </ac:spMkLst>
        </pc:spChg>
        <pc:spChg chg="add del mod">
          <ac:chgData name="Hewner, Mike" userId="7f3f83dd-6dfb-4127-a87f-c1714bd4fac9" providerId="ADAL" clId="{F6AE6E5C-FBA6-43D7-86C4-673D21C81915}" dt="2021-09-03T13:39:05.287" v="527" actId="478"/>
          <ac:spMkLst>
            <pc:docMk/>
            <pc:sldMk cId="2247978926" sldId="301"/>
            <ac:spMk id="6" creationId="{B6988A31-D815-488A-89D2-B88115111A00}"/>
          </ac:spMkLst>
        </pc:spChg>
        <pc:spChg chg="add mod">
          <ac:chgData name="Hewner, Mike" userId="7f3f83dd-6dfb-4127-a87f-c1714bd4fac9" providerId="ADAL" clId="{F6AE6E5C-FBA6-43D7-86C4-673D21C81915}" dt="2021-09-03T13:39:33.959" v="541" actId="14100"/>
          <ac:spMkLst>
            <pc:docMk/>
            <pc:sldMk cId="2247978926" sldId="301"/>
            <ac:spMk id="7" creationId="{E724C28E-ECC0-40A5-98D7-126F7E5889EA}"/>
          </ac:spMkLst>
        </pc:spChg>
        <pc:spChg chg="add mod">
          <ac:chgData name="Hewner, Mike" userId="7f3f83dd-6dfb-4127-a87f-c1714bd4fac9" providerId="ADAL" clId="{F6AE6E5C-FBA6-43D7-86C4-673D21C81915}" dt="2021-09-03T13:40:41.791" v="621" actId="20577"/>
          <ac:spMkLst>
            <pc:docMk/>
            <pc:sldMk cId="2247978926" sldId="301"/>
            <ac:spMk id="8" creationId="{50B0AD70-17B2-449D-8796-AC39B8E330B0}"/>
          </ac:spMkLst>
        </pc:spChg>
        <pc:spChg chg="add mod">
          <ac:chgData name="Hewner, Mike" userId="7f3f83dd-6dfb-4127-a87f-c1714bd4fac9" providerId="ADAL" clId="{F6AE6E5C-FBA6-43D7-86C4-673D21C81915}" dt="2021-09-03T13:41:19.094" v="652" actId="14100"/>
          <ac:spMkLst>
            <pc:docMk/>
            <pc:sldMk cId="2247978926" sldId="301"/>
            <ac:spMk id="9" creationId="{7C4E8E51-AD42-4FA1-8002-136134808BF7}"/>
          </ac:spMkLst>
        </pc:spChg>
        <pc:spChg chg="add del mod">
          <ac:chgData name="Hewner, Mike" userId="7f3f83dd-6dfb-4127-a87f-c1714bd4fac9" providerId="ADAL" clId="{F6AE6E5C-FBA6-43D7-86C4-673D21C81915}" dt="2021-09-03T14:03:41.338" v="1330" actId="478"/>
          <ac:spMkLst>
            <pc:docMk/>
            <pc:sldMk cId="2247978926" sldId="301"/>
            <ac:spMk id="10" creationId="{559DC29A-BF45-4375-A634-947D85D3004D}"/>
          </ac:spMkLst>
        </pc:spChg>
        <pc:spChg chg="add mod">
          <ac:chgData name="Hewner, Mike" userId="7f3f83dd-6dfb-4127-a87f-c1714bd4fac9" providerId="ADAL" clId="{F6AE6E5C-FBA6-43D7-86C4-673D21C81915}" dt="2021-09-03T14:03:57.934" v="1342" actId="1076"/>
          <ac:spMkLst>
            <pc:docMk/>
            <pc:sldMk cId="2247978926" sldId="301"/>
            <ac:spMk id="11" creationId="{0D5D01B4-178A-4826-8F01-D13D8F0A1DFA}"/>
          </ac:spMkLst>
        </pc:spChg>
        <pc:spChg chg="add del mod">
          <ac:chgData name="Hewner, Mike" userId="7f3f83dd-6dfb-4127-a87f-c1714bd4fac9" providerId="ADAL" clId="{F6AE6E5C-FBA6-43D7-86C4-673D21C81915}" dt="2021-09-03T14:03:41.338" v="1330" actId="478"/>
          <ac:spMkLst>
            <pc:docMk/>
            <pc:sldMk cId="2247978926" sldId="301"/>
            <ac:spMk id="12" creationId="{08C80557-C5F5-4650-8571-4A3EAFB86A17}"/>
          </ac:spMkLst>
        </pc:spChg>
        <pc:spChg chg="add mod">
          <ac:chgData name="Hewner, Mike" userId="7f3f83dd-6dfb-4127-a87f-c1714bd4fac9" providerId="ADAL" clId="{F6AE6E5C-FBA6-43D7-86C4-673D21C81915}" dt="2021-09-03T14:04:50.068" v="1395" actId="114"/>
          <ac:spMkLst>
            <pc:docMk/>
            <pc:sldMk cId="2247978926" sldId="301"/>
            <ac:spMk id="13" creationId="{D9406FEA-93E4-49DC-870D-845C4B87ACA3}"/>
          </ac:spMkLst>
        </pc:spChg>
      </pc:sldChg>
      <pc:sldChg chg="addSp delSp modSp new mod">
        <pc:chgData name="Hewner, Mike" userId="7f3f83dd-6dfb-4127-a87f-c1714bd4fac9" providerId="ADAL" clId="{F6AE6E5C-FBA6-43D7-86C4-673D21C81915}" dt="2021-09-03T14:05:26.337" v="1400" actId="1076"/>
        <pc:sldMkLst>
          <pc:docMk/>
          <pc:sldMk cId="899949444" sldId="302"/>
        </pc:sldMkLst>
        <pc:spChg chg="mod">
          <ac:chgData name="Hewner, Mike" userId="7f3f83dd-6dfb-4127-a87f-c1714bd4fac9" providerId="ADAL" clId="{F6AE6E5C-FBA6-43D7-86C4-673D21C81915}" dt="2021-09-03T13:59:56.742" v="1170" actId="14100"/>
          <ac:spMkLst>
            <pc:docMk/>
            <pc:sldMk cId="899949444" sldId="302"/>
            <ac:spMk id="2" creationId="{7385845F-3F63-4370-B1DE-632D2EB54A49}"/>
          </ac:spMkLst>
        </pc:spChg>
        <pc:spChg chg="del">
          <ac:chgData name="Hewner, Mike" userId="7f3f83dd-6dfb-4127-a87f-c1714bd4fac9" providerId="ADAL" clId="{F6AE6E5C-FBA6-43D7-86C4-673D21C81915}" dt="2021-09-03T13:44:45.346" v="678" actId="478"/>
          <ac:spMkLst>
            <pc:docMk/>
            <pc:sldMk cId="899949444" sldId="302"/>
            <ac:spMk id="3" creationId="{8C589344-FA3A-4D02-B1F2-A870CB87247B}"/>
          </ac:spMkLst>
        </pc:spChg>
        <pc:spChg chg="add mod">
          <ac:chgData name="Hewner, Mike" userId="7f3f83dd-6dfb-4127-a87f-c1714bd4fac9" providerId="ADAL" clId="{F6AE6E5C-FBA6-43D7-86C4-673D21C81915}" dt="2021-09-03T14:05:26.337" v="1400" actId="1076"/>
          <ac:spMkLst>
            <pc:docMk/>
            <pc:sldMk cId="899949444" sldId="302"/>
            <ac:spMk id="4" creationId="{05F2C6F3-FD91-4C0E-86F7-445CBD0B167C}"/>
          </ac:spMkLst>
        </pc:spChg>
        <pc:spChg chg="add mod">
          <ac:chgData name="Hewner, Mike" userId="7f3f83dd-6dfb-4127-a87f-c1714bd4fac9" providerId="ADAL" clId="{F6AE6E5C-FBA6-43D7-86C4-673D21C81915}" dt="2021-09-03T14:05:26.337" v="1400" actId="1076"/>
          <ac:spMkLst>
            <pc:docMk/>
            <pc:sldMk cId="899949444" sldId="302"/>
            <ac:spMk id="5" creationId="{B068ABCB-97B3-475D-8CA2-4AA8DA66F5C5}"/>
          </ac:spMkLst>
        </pc:spChg>
        <pc:spChg chg="add mod">
          <ac:chgData name="Hewner, Mike" userId="7f3f83dd-6dfb-4127-a87f-c1714bd4fac9" providerId="ADAL" clId="{F6AE6E5C-FBA6-43D7-86C4-673D21C81915}" dt="2021-09-03T14:05:26.337" v="1400" actId="1076"/>
          <ac:spMkLst>
            <pc:docMk/>
            <pc:sldMk cId="899949444" sldId="302"/>
            <ac:spMk id="6" creationId="{FEFA48E9-AB5D-4802-A793-EB81B4A996CA}"/>
          </ac:spMkLst>
        </pc:spChg>
        <pc:spChg chg="add mod">
          <ac:chgData name="Hewner, Mike" userId="7f3f83dd-6dfb-4127-a87f-c1714bd4fac9" providerId="ADAL" clId="{F6AE6E5C-FBA6-43D7-86C4-673D21C81915}" dt="2021-09-03T14:05:26.337" v="1400" actId="1076"/>
          <ac:spMkLst>
            <pc:docMk/>
            <pc:sldMk cId="899949444" sldId="302"/>
            <ac:spMk id="8" creationId="{6D2219B1-A9A3-40ED-8D3D-F92178748361}"/>
          </ac:spMkLst>
        </pc:spChg>
        <pc:spChg chg="add mod">
          <ac:chgData name="Hewner, Mike" userId="7f3f83dd-6dfb-4127-a87f-c1714bd4fac9" providerId="ADAL" clId="{F6AE6E5C-FBA6-43D7-86C4-673D21C81915}" dt="2021-09-03T14:02:28.860" v="1324" actId="14100"/>
          <ac:spMkLst>
            <pc:docMk/>
            <pc:sldMk cId="899949444" sldId="302"/>
            <ac:spMk id="9" creationId="{BFF6CFAE-0306-41D6-B84E-E91209F1BFFF}"/>
          </ac:spMkLst>
        </pc:spChg>
        <pc:spChg chg="add del mod">
          <ac:chgData name="Hewner, Mike" userId="7f3f83dd-6dfb-4127-a87f-c1714bd4fac9" providerId="ADAL" clId="{F6AE6E5C-FBA6-43D7-86C4-673D21C81915}" dt="2021-09-03T14:03:04.835" v="1325" actId="21"/>
          <ac:spMkLst>
            <pc:docMk/>
            <pc:sldMk cId="899949444" sldId="302"/>
            <ac:spMk id="10" creationId="{84DD8E23-BA43-4AB1-A413-2F6E4D0494E9}"/>
          </ac:spMkLst>
        </pc:spChg>
      </pc:sldChg>
    </pc:docChg>
  </pc:docChgLst>
  <pc:docChgLst>
    <pc:chgData name="Hewner, Mike" userId="7f3f83dd-6dfb-4127-a87f-c1714bd4fac9" providerId="ADAL" clId="{327C2E71-7E6B-475F-84C4-B98600DC6110}"/>
    <pc:docChg chg="modSld">
      <pc:chgData name="Hewner, Mike" userId="7f3f83dd-6dfb-4127-a87f-c1714bd4fac9" providerId="ADAL" clId="{327C2E71-7E6B-475F-84C4-B98600DC6110}" dt="2022-09-02T17:01:29.292" v="15" actId="20577"/>
      <pc:docMkLst>
        <pc:docMk/>
      </pc:docMkLst>
      <pc:sldChg chg="modSp mod">
        <pc:chgData name="Hewner, Mike" userId="7f3f83dd-6dfb-4127-a87f-c1714bd4fac9" providerId="ADAL" clId="{327C2E71-7E6B-475F-84C4-B98600DC6110}" dt="2022-09-02T17:01:29.292" v="15" actId="20577"/>
        <pc:sldMkLst>
          <pc:docMk/>
          <pc:sldMk cId="2879101978" sldId="300"/>
        </pc:sldMkLst>
        <pc:spChg chg="mod">
          <ac:chgData name="Hewner, Mike" userId="7f3f83dd-6dfb-4127-a87f-c1714bd4fac9" providerId="ADAL" clId="{327C2E71-7E6B-475F-84C4-B98600DC6110}" dt="2022-09-02T17:01:29.292" v="15" actId="20577"/>
          <ac:spMkLst>
            <pc:docMk/>
            <pc:sldMk cId="2879101978" sldId="300"/>
            <ac:spMk id="3" creationId="{20358E11-049B-40D2-82DB-949F2568C94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420" cy="480496"/>
          </a:xfrm>
          <a:prstGeom prst="rect">
            <a:avLst/>
          </a:prstGeom>
        </p:spPr>
        <p:txBody>
          <a:bodyPr vert="horz" lIns="94846" tIns="47424" rIns="94846" bIns="4742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33" y="0"/>
            <a:ext cx="3170420" cy="480496"/>
          </a:xfrm>
          <a:prstGeom prst="rect">
            <a:avLst/>
          </a:prstGeom>
        </p:spPr>
        <p:txBody>
          <a:bodyPr vert="horz" lIns="94846" tIns="47424" rIns="94846" bIns="47424" rtlCol="0"/>
          <a:lstStyle>
            <a:lvl1pPr algn="r">
              <a:defRPr sz="1200"/>
            </a:lvl1pPr>
          </a:lstStyle>
          <a:p>
            <a:fld id="{36E807CB-EBCA-460F-BF84-60AF1AC8D23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8531"/>
            <a:ext cx="3170420" cy="480496"/>
          </a:xfrm>
          <a:prstGeom prst="rect">
            <a:avLst/>
          </a:prstGeom>
        </p:spPr>
        <p:txBody>
          <a:bodyPr vert="horz" lIns="94846" tIns="47424" rIns="94846" bIns="4742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33" y="9118531"/>
            <a:ext cx="3170420" cy="480496"/>
          </a:xfrm>
          <a:prstGeom prst="rect">
            <a:avLst/>
          </a:prstGeom>
        </p:spPr>
        <p:txBody>
          <a:bodyPr vert="horz" lIns="94846" tIns="47424" rIns="94846" bIns="47424" rtlCol="0" anchor="b"/>
          <a:lstStyle>
            <a:lvl1pPr algn="r">
              <a:defRPr sz="1200"/>
            </a:lvl1pPr>
          </a:lstStyle>
          <a:p>
            <a:fld id="{F9A9B4BF-83F5-432A-BAC7-A28D392F9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48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170582" cy="480388"/>
          </a:xfrm>
          <a:prstGeom prst="rect">
            <a:avLst/>
          </a:prstGeom>
        </p:spPr>
        <p:txBody>
          <a:bodyPr vert="horz" lIns="94846" tIns="47424" rIns="94846" bIns="47424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2" y="2"/>
            <a:ext cx="3170582" cy="480388"/>
          </a:xfrm>
          <a:prstGeom prst="rect">
            <a:avLst/>
          </a:prstGeom>
        </p:spPr>
        <p:txBody>
          <a:bodyPr vert="horz" lIns="94846" tIns="47424" rIns="94846" bIns="47424" rtlCol="0"/>
          <a:lstStyle>
            <a:lvl1pPr algn="r">
              <a:defRPr sz="1200"/>
            </a:lvl1pPr>
          </a:lstStyle>
          <a:p>
            <a:pPr>
              <a:defRPr/>
            </a:pPr>
            <a:fld id="{ABF0B311-2B28-4957-930E-F852892CE4A4}" type="datetimeFigureOut">
              <a:rPr lang="en-US"/>
              <a:pPr>
                <a:defRPr/>
              </a:pPr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46" tIns="47424" rIns="94846" bIns="474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3" y="4561228"/>
            <a:ext cx="5852492" cy="4320213"/>
          </a:xfrm>
          <a:prstGeom prst="rect">
            <a:avLst/>
          </a:prstGeom>
        </p:spPr>
        <p:txBody>
          <a:bodyPr vert="horz" lIns="94846" tIns="47424" rIns="94846" bIns="4742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19174"/>
            <a:ext cx="3170582" cy="480388"/>
          </a:xfrm>
          <a:prstGeom prst="rect">
            <a:avLst/>
          </a:prstGeom>
        </p:spPr>
        <p:txBody>
          <a:bodyPr vert="horz" lIns="94846" tIns="47424" rIns="94846" bIns="4742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2" y="9119174"/>
            <a:ext cx="3170582" cy="480388"/>
          </a:xfrm>
          <a:prstGeom prst="rect">
            <a:avLst/>
          </a:prstGeom>
        </p:spPr>
        <p:txBody>
          <a:bodyPr vert="horz" lIns="94846" tIns="47424" rIns="94846" bIns="47424" rtlCol="0" anchor="b"/>
          <a:lstStyle>
            <a:lvl1pPr algn="r">
              <a:defRPr sz="1200"/>
            </a:lvl1pPr>
          </a:lstStyle>
          <a:p>
            <a:pPr>
              <a:defRPr/>
            </a:pPr>
            <a:fld id="{ED367815-639E-457E-93D8-BEA62ED23B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50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8788" y="720725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0D9512-47B0-42EA-A34B-35BB2985CA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8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one is true. And according to the evaluations from the 13 or so times I have taught this, most of the students like it too!</a:t>
            </a:r>
          </a:p>
          <a:p>
            <a:endParaRPr lang="en-US" dirty="0"/>
          </a:p>
          <a:p>
            <a:r>
              <a:rPr lang="en-US" dirty="0"/>
              <a:t>On Senior exit surveys, one question we ask is "What is your favorite</a:t>
            </a:r>
            <a:r>
              <a:rPr lang="en-US" baseline="0" dirty="0"/>
              <a:t> CSSE course?"  Every year, this one gets the most votes.</a:t>
            </a:r>
          </a:p>
          <a:p>
            <a:r>
              <a:rPr lang="en-US" b="1" baseline="0" dirty="0"/>
              <a:t>Full </a:t>
            </a:r>
            <a:r>
              <a:rPr lang="en-US" b="1" baseline="0" dirty="0" err="1"/>
              <a:t>dusclosure</a:t>
            </a:r>
            <a:r>
              <a:rPr lang="en-US" b="1" baseline="0" dirty="0"/>
              <a:t>:</a:t>
            </a:r>
            <a:r>
              <a:rPr lang="en-US" baseline="0" dirty="0"/>
              <a:t>  It usually also gets one or two votes for least favorite course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second</a:t>
            </a:r>
            <a:r>
              <a:rPr lang="en-US" baseline="0" dirty="0"/>
              <a:t> one is true only if you don't keep up!</a:t>
            </a:r>
          </a:p>
          <a:p>
            <a:r>
              <a:rPr lang="en-US" baseline="0" dirty="0"/>
              <a:t>In Spring of 2009, 61 students.  28 A's and 10 B+'s</a:t>
            </a:r>
          </a:p>
          <a:p>
            <a:r>
              <a:rPr lang="en-US" baseline="0" dirty="0"/>
              <a:t>Unfortunately, every time I teach the course a few students get behind and can never catch up.</a:t>
            </a:r>
          </a:p>
          <a:p>
            <a:r>
              <a:rPr lang="en-US" baseline="0" dirty="0"/>
              <a:t>Decide now that this will not be you!</a:t>
            </a:r>
          </a:p>
          <a:p>
            <a:endParaRPr lang="en-US" baseline="0" dirty="0"/>
          </a:p>
          <a:p>
            <a:r>
              <a:rPr lang="en-US" baseline="0" dirty="0"/>
              <a:t>On most assignments, you will spend a lot of time writing a little bit of code, and you will learn a lot.  The assignments are key.  They are cumulative.  Do not miss any,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90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7815-639E-457E-93D8-BEA62ED23B3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81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On the board,</a:t>
            </a:r>
            <a:r>
              <a:rPr lang="en-US" b="1" baseline="0" dirty="0"/>
              <a:t> like the previous one:</a:t>
            </a:r>
            <a:endParaRPr lang="en-US" baseline="0" dirty="0"/>
          </a:p>
          <a:p>
            <a:r>
              <a:rPr lang="en-US" dirty="0"/>
              <a:t>(define square-sum</a:t>
            </a:r>
          </a:p>
          <a:p>
            <a:r>
              <a:rPr lang="en-US" dirty="0"/>
              <a:t>   (lambda (n)</a:t>
            </a:r>
          </a:p>
          <a:p>
            <a:r>
              <a:rPr lang="en-US" dirty="0"/>
              <a:t>      (if (zero?</a:t>
            </a:r>
            <a:r>
              <a:rPr lang="en-US" baseline="0" dirty="0"/>
              <a:t> n)</a:t>
            </a:r>
          </a:p>
          <a:p>
            <a:r>
              <a:rPr lang="en-US" baseline="0" dirty="0"/>
              <a:t>          0</a:t>
            </a:r>
          </a:p>
          <a:p>
            <a:r>
              <a:rPr lang="en-US" baseline="0" dirty="0"/>
              <a:t>          (+ (* n </a:t>
            </a:r>
            <a:r>
              <a:rPr lang="en-US" baseline="0" dirty="0" err="1"/>
              <a:t>n</a:t>
            </a:r>
            <a:r>
              <a:rPr lang="en-US" baseline="0" dirty="0"/>
              <a:t>)  (square-sum (- n 1))))))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="1" baseline="0" dirty="0"/>
              <a:t>This one is on the quiz.  Let them have about 3 minutes to work on it.  </a:t>
            </a:r>
            <a:br>
              <a:rPr lang="en-US" b="1" baseline="0" dirty="0"/>
            </a:br>
            <a:r>
              <a:rPr lang="en-US" b="1" baseline="0" dirty="0"/>
              <a:t>Ask if everyone has it.  If so, then move on, and don't go over it.</a:t>
            </a:r>
          </a:p>
          <a:p>
            <a:r>
              <a:rPr lang="en-US" baseline="0" dirty="0"/>
              <a:t>(define square-all</a:t>
            </a:r>
          </a:p>
          <a:p>
            <a:r>
              <a:rPr lang="en-US" baseline="0" dirty="0"/>
              <a:t>   (lambda (</a:t>
            </a:r>
            <a:r>
              <a:rPr lang="en-US" baseline="0" dirty="0" err="1"/>
              <a:t>ls</a:t>
            </a:r>
            <a:r>
              <a:rPr lang="en-US" baseline="0" dirty="0"/>
              <a:t>)</a:t>
            </a:r>
          </a:p>
          <a:p>
            <a:r>
              <a:rPr lang="en-US" baseline="0" dirty="0"/>
              <a:t>      (if (null? </a:t>
            </a:r>
            <a:r>
              <a:rPr lang="en-US" baseline="0" dirty="0" err="1"/>
              <a:t>ls</a:t>
            </a:r>
            <a:r>
              <a:rPr lang="en-US" baseline="0" dirty="0"/>
              <a:t>)</a:t>
            </a:r>
          </a:p>
          <a:p>
            <a:r>
              <a:rPr lang="en-US" baseline="0" dirty="0"/>
              <a:t>           '()</a:t>
            </a:r>
          </a:p>
          <a:p>
            <a:r>
              <a:rPr lang="en-US" baseline="0" dirty="0"/>
              <a:t>           (cons (* (car </a:t>
            </a:r>
            <a:r>
              <a:rPr lang="en-US" baseline="0" dirty="0" err="1"/>
              <a:t>ls</a:t>
            </a:r>
            <a:r>
              <a:rPr lang="en-US" baseline="0" dirty="0"/>
              <a:t>) (car </a:t>
            </a:r>
            <a:r>
              <a:rPr lang="en-US" baseline="0" dirty="0" err="1"/>
              <a:t>ls</a:t>
            </a:r>
            <a:r>
              <a:rPr lang="en-US" baseline="0" dirty="0"/>
              <a:t>))</a:t>
            </a:r>
          </a:p>
          <a:p>
            <a:r>
              <a:rPr lang="en-US" baseline="0" dirty="0"/>
              <a:t>                    (square-all (</a:t>
            </a:r>
            <a:r>
              <a:rPr lang="en-US" baseline="0" dirty="0" err="1"/>
              <a:t>cdr</a:t>
            </a:r>
            <a:r>
              <a:rPr lang="en-US" baseline="0" dirty="0"/>
              <a:t> </a:t>
            </a:r>
            <a:r>
              <a:rPr lang="en-US" baseline="0" dirty="0" err="1"/>
              <a:t>ls</a:t>
            </a:r>
            <a:r>
              <a:rPr lang="en-US" baseline="0" dirty="0"/>
              <a:t>))))))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On the board,</a:t>
            </a:r>
            <a:r>
              <a:rPr lang="en-US" b="1" baseline="0" dirty="0"/>
              <a:t> like the previous one:</a:t>
            </a:r>
            <a:endParaRPr lang="en-US" baseline="0" dirty="0"/>
          </a:p>
          <a:p>
            <a:r>
              <a:rPr lang="en-US" baseline="0" dirty="0"/>
              <a:t>(define make-list</a:t>
            </a:r>
          </a:p>
          <a:p>
            <a:r>
              <a:rPr lang="en-US" baseline="0" dirty="0"/>
              <a:t>   (lambda (n </a:t>
            </a:r>
            <a:r>
              <a:rPr lang="en-US" baseline="0" dirty="0" err="1"/>
              <a:t>obj</a:t>
            </a:r>
            <a:r>
              <a:rPr lang="en-US" baseline="0" dirty="0"/>
              <a:t>)</a:t>
            </a:r>
          </a:p>
          <a:p>
            <a:r>
              <a:rPr lang="en-US" baseline="0" dirty="0"/>
              <a:t>       (if (zero?  n)</a:t>
            </a:r>
          </a:p>
          <a:p>
            <a:r>
              <a:rPr lang="en-US" baseline="0" dirty="0"/>
              <a:t>           '()</a:t>
            </a:r>
          </a:p>
          <a:p>
            <a:r>
              <a:rPr lang="en-US" baseline="0" dirty="0"/>
              <a:t>            (cons </a:t>
            </a:r>
            <a:r>
              <a:rPr lang="en-US" baseline="0" dirty="0" err="1"/>
              <a:t>obj</a:t>
            </a:r>
            <a:r>
              <a:rPr lang="en-US" baseline="0" dirty="0"/>
              <a:t> (make-list (- n 1))))))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0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13C1-F0B3-CCAB-1B18-03A49CD7C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59D4E-1BB5-7B56-0D8B-CBB9CEC74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F6F7F-F4CF-30A1-A8BA-44D88324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6C172-C98C-8D55-2B41-D53157E3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D255F-B9F9-E803-3CE5-D144F123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15E2AE-BC76-46D0-8701-528435C4CB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8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5A4F-D76E-6CAF-250B-BD7D7DA7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47D28-67AE-C11E-FB50-E5F9CA871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95D7-A305-C42D-6E7B-12956D70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98C22-3B21-6E8B-9673-9ECDC4DD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99879-FAC7-F392-5E5E-69C13FFB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D38A0-018B-48D2-B20A-BA37445C9C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2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C50BE-8E04-C344-13D1-1B05B75AC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2DC06-7BE9-53E3-0940-E23776882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A4111-6AA0-BDBF-5BC8-44A8B345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3B793-9820-B79D-9B83-7E65F397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C5432-7275-E2EC-EEAA-9DC85AC9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677318-C66D-49BB-916E-B915017D8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4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635F-5B0A-480D-E5F4-01012607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52583-4265-24DD-EB43-A15C3A71F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AF47D-4B64-A6A8-2C1C-8D7CE0F4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164C7-03DF-5035-CBF5-EC1013BB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2C547-79A7-6DB9-7D5C-23003A66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52DB0-A1F2-41FC-8E6B-E97D8729A9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1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83F5-21BA-807A-161D-92C7DAA8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FF58-44E0-ED0C-F04E-CAD7293A4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18FCD-0269-DCA2-C1E8-5F08FE8E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04F27-2EB6-47FE-3496-5D4638F3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746B4-8D05-4839-D553-A7919062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D895C-AB5F-42E8-867B-FCF8A73868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0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089B-CDE7-AA45-4642-4E677826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C7536-A6A6-A3F3-3B0F-AD6A2D57A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86785-A37C-18E4-6F72-411D13897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1DFBC-0A77-3C4C-21E4-CB478FCC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10429-CB91-8781-FBFA-0041946B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BAB5F-F400-2777-6611-68364AE1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B36898-095F-4953-A5E9-E35057CC44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0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BCBD-348B-06D8-5D95-BD63FA3CB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30C3A-E9CD-5D82-275B-F34934B96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3014D-465D-5897-6148-BDD24ED65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8ED17-C8F5-9831-479B-74F752238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30BE9-9DA9-72A9-AE6B-950A4C660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B3138-D40E-5026-8085-DC670279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7810C-3B84-8168-60CE-F1CE3F9B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8C611-D5E8-62F2-1C9A-E252B546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B20761-7538-483E-A05F-CED305ADB4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8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187B-025C-5591-EA8A-DC4F5FBB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6690F-6DA5-4385-561D-5BF828E0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C4758-021B-4385-D83E-5902F556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7C0BC-37F0-B59C-49D6-3F4D2BBC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BBC262-5495-4802-9FCA-B24C7F0E99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6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DD7029-B62E-843D-4453-00769E5F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7B6BE-E9CF-82A5-A157-F7BDFC60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014CC-0782-DE71-51E8-738E3237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630DD-B5A0-4816-AB5E-BD4254FFFF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1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1BFC-B435-C9FF-8F35-5BB9A7B1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E0736-BFDF-1FAF-AB0B-5180D4C2F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D1EEE-0532-97FB-5671-EB11568DE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E549C-43B8-5ADB-E90E-E30DD059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8A12C-53D3-579B-1F89-BDD88537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BC3DA-4EC2-7916-F07E-E6A372EF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423CC0-99E1-46DD-B557-5321291AD2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FD73-EBC9-0880-214F-F39EE0CC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869A1-5EC5-93E9-F681-8141D1914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E6A57-1B6E-FF60-FA00-D3A43C449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3FBD4-E09C-9D86-A778-05F59E87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568A3-7D1A-FB88-B9C1-52B119CF3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E812C-F757-F8BF-B651-C2BDEB25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FC728-05CE-46C6-BCEE-BB8FCB7BFD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6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CD184-1A93-8431-7B06-17E69F70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F68A-DBE6-D53A-EC65-F7537E9D7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02B23-C249-C9B6-7C53-925FDD1DE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652F1-F09E-18BC-96F4-8A7A610DA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4EC3-08B4-9BE1-88E4-5274C1F4D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3B1FA36E-8691-4427-8EF8-8167D2E68D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4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3416" name="Rectangle 27341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 eaLnBrk="1" hangingPunct="1">
              <a:defRPr/>
            </a:pPr>
            <a:r>
              <a:rPr lang="en-US" sz="4800" dirty="0"/>
              <a:t>CSSE 304 Day 2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sz="2000" dirty="0"/>
              <a:t>What is Lambda?  Part 1</a:t>
            </a:r>
          </a:p>
        </p:txBody>
      </p:sp>
      <p:sp>
        <p:nvSpPr>
          <p:cNvPr id="273418" name="Rectangle 2734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3420" name="Rectangle 2734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376067-DB79-4747-3551-D68379977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17EA-78A1-49F4-A495-5150B9F0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today’s starting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58E11-049B-40D2-82DB-949F2568C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1"/>
            <a:ext cx="118872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Course repo - </a:t>
            </a:r>
            <a:r>
              <a:rPr lang="en-US" dirty="0" err="1"/>
              <a:t>ClassMaterials</a:t>
            </a:r>
            <a:r>
              <a:rPr lang="en-US" dirty="0"/>
              <a:t>/Lambda/</a:t>
            </a:r>
            <a:r>
              <a:rPr lang="en-US" dirty="0" err="1"/>
              <a:t>inclass-code.rkt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I didn’t tell you today’s class was called lambda, you could see it on the schedule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might need to “git pull</a:t>
            </a:r>
            <a:r>
              <a:rPr lang="en-US"/>
              <a:t>” but not today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0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my test code on your own computer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demonstrate this in Racket</a:t>
            </a:r>
          </a:p>
        </p:txBody>
      </p:sp>
    </p:spTree>
    <p:extLst>
      <p:ext uri="{BB962C8B-B14F-4D97-AF65-F5344CB8AC3E}">
        <p14:creationId xmlns:p14="http://schemas.microsoft.com/office/powerpoint/2010/main" val="13619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111252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I’ll write these procedures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102108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Write procedures to </a:t>
            </a:r>
          </a:p>
          <a:p>
            <a:pPr lvl="1" eaLnBrk="1" hangingPunct="1">
              <a:defRPr/>
            </a:pPr>
            <a:r>
              <a:rPr lang="en-US" dirty="0"/>
              <a:t>Find the median of three numbers</a:t>
            </a:r>
          </a:p>
          <a:p>
            <a:pPr lvl="1" eaLnBrk="1" hangingPunct="1">
              <a:defRPr/>
            </a:pPr>
            <a:r>
              <a:rPr lang="en-US" dirty="0"/>
              <a:t>Given a list of numbers </a:t>
            </a:r>
            <a:r>
              <a:rPr lang="en-US" sz="3200" kern="1200" dirty="0" err="1">
                <a:latin typeface="Verdana" pitchFamily="34" charset="0"/>
                <a:ea typeface="+mn-ea"/>
                <a:cs typeface="+mn-cs"/>
              </a:rPr>
              <a:t>lon</a:t>
            </a:r>
            <a:r>
              <a:rPr lang="en-US" dirty="0"/>
              <a:t> and a number </a:t>
            </a:r>
            <a:r>
              <a:rPr lang="en-US" sz="3200" kern="1200" dirty="0">
                <a:latin typeface="Verdana" pitchFamily="34" charset="0"/>
                <a:ea typeface="+mn-ea"/>
                <a:cs typeface="+mn-cs"/>
              </a:rPr>
              <a:t>n</a:t>
            </a:r>
            <a:r>
              <a:rPr lang="en-US" dirty="0"/>
              <a:t>, return a new list of numbers where each element is </a:t>
            </a:r>
            <a:r>
              <a:rPr lang="en-US" kern="1200" dirty="0">
                <a:latin typeface="Verdana" pitchFamily="34" charset="0"/>
              </a:rPr>
              <a:t>n</a:t>
            </a:r>
            <a:r>
              <a:rPr lang="en-US" dirty="0"/>
              <a:t> more than the corresponding element of </a:t>
            </a:r>
            <a:r>
              <a:rPr lang="en-US" sz="3200" kern="1200" dirty="0" err="1">
                <a:latin typeface="Verdana" pitchFamily="34" charset="0"/>
                <a:ea typeface="+mn-ea"/>
                <a:cs typeface="+mn-cs"/>
              </a:rPr>
              <a:t>lon</a:t>
            </a:r>
            <a:r>
              <a:rPr lang="en-US" dirty="0"/>
              <a:t>.</a:t>
            </a:r>
          </a:p>
          <a:p>
            <a:pPr lvl="1" eaLnBrk="1" hangingPunct="1">
              <a:defRPr/>
            </a:pPr>
            <a:r>
              <a:rPr lang="en-US" dirty="0"/>
              <a:t>Count how many times the number </a:t>
            </a:r>
            <a:r>
              <a:rPr lang="en-US" kern="1200" dirty="0">
                <a:latin typeface="Verdana" pitchFamily="34" charset="0"/>
              </a:rPr>
              <a:t>n </a:t>
            </a:r>
            <a:r>
              <a:rPr lang="en-US" dirty="0"/>
              <a:t>occurs in the list </a:t>
            </a:r>
            <a:r>
              <a:rPr lang="en-US" kern="1200" dirty="0" err="1">
                <a:latin typeface="Verdana" pitchFamily="34" charset="0"/>
              </a:rPr>
              <a:t>lon</a:t>
            </a:r>
            <a:r>
              <a:rPr lang="en-US" dirty="0"/>
              <a:t>.</a:t>
            </a: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4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9EC8-E960-47A9-8A9E-7B9B7A53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– what does it do?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3B46B-ED12-42A9-9118-351D26FA88D5}"/>
              </a:ext>
            </a:extLst>
          </p:cNvPr>
          <p:cNvSpPr txBox="1"/>
          <p:nvPr/>
        </p:nvSpPr>
        <p:spPr>
          <a:xfrm>
            <a:off x="952500" y="2505670"/>
            <a:ext cx="10287000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(lambda (a b c)</a:t>
            </a:r>
          </a:p>
          <a:p>
            <a:r>
              <a:rPr lang="pt-BR" sz="28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 (- (+ a b c) (max a b c) (min a b c)))</a:t>
            </a:r>
          </a:p>
          <a:p>
            <a:r>
              <a:rPr lang="pt-B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12 55 7)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C4E8E51-AD42-4FA1-8002-136134808BF7}"/>
              </a:ext>
            </a:extLst>
          </p:cNvPr>
          <p:cNvSpPr/>
          <p:nvPr/>
        </p:nvSpPr>
        <p:spPr bwMode="auto">
          <a:xfrm>
            <a:off x="609600" y="1600200"/>
            <a:ext cx="1524000" cy="457200"/>
          </a:xfrm>
          <a:prstGeom prst="wedgeRoundRectCallout">
            <a:avLst>
              <a:gd name="adj1" fmla="val -9644"/>
              <a:gd name="adj2" fmla="val 155697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Note the ((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D5D01B4-178A-4826-8F01-D13D8F0A1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95800"/>
            <a:ext cx="1001947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 questions: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3200" dirty="0"/>
              <a:t>What does this evaluate to?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3200" dirty="0"/>
              <a:t>What does the green expression by itself evaluate to?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Is lambda a procedure or sy</a:t>
            </a:r>
            <a:r>
              <a:rPr lang="en-US" altLang="en-US" sz="3200" dirty="0"/>
              <a:t>ntax?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963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9EC8-E960-47A9-8A9E-7B9B7A53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“normal” use of lambda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3B46B-ED12-42A9-9118-351D26FA88D5}"/>
              </a:ext>
            </a:extLst>
          </p:cNvPr>
          <p:cNvSpPr txBox="1"/>
          <p:nvPr/>
        </p:nvSpPr>
        <p:spPr>
          <a:xfrm>
            <a:off x="952500" y="2505670"/>
            <a:ext cx="1028700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median-of-three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(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 b 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(- (+ a b c) (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b c) (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b c))))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0B0AD70-17B2-449D-8796-AC39B8E330B0}"/>
              </a:ext>
            </a:extLst>
          </p:cNvPr>
          <p:cNvSpPr/>
          <p:nvPr/>
        </p:nvSpPr>
        <p:spPr bwMode="auto">
          <a:xfrm>
            <a:off x="604934" y="4648200"/>
            <a:ext cx="8081865" cy="685800"/>
          </a:xfrm>
          <a:prstGeom prst="wedgeRoundRectCallout">
            <a:avLst>
              <a:gd name="adj1" fmla="val -36853"/>
              <a:gd name="adj2" fmla="val -276275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Which then we fill with a procedure object that would more correctly be called a lexical closure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C4E8E51-AD42-4FA1-8002-136134808BF7}"/>
              </a:ext>
            </a:extLst>
          </p:cNvPr>
          <p:cNvSpPr/>
          <p:nvPr/>
        </p:nvSpPr>
        <p:spPr bwMode="auto">
          <a:xfrm>
            <a:off x="609600" y="1600200"/>
            <a:ext cx="3962400" cy="457200"/>
          </a:xfrm>
          <a:prstGeom prst="wedgeRoundRectCallout">
            <a:avLst>
              <a:gd name="adj1" fmla="val -20292"/>
              <a:gd name="adj2" fmla="val 155698"/>
              <a:gd name="adj3" fmla="val 16667"/>
            </a:avLst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Define merely creates a global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EB6743-8452-4A11-E98A-017EDBDCFA3A}"/>
              </a:ext>
            </a:extLst>
          </p:cNvPr>
          <p:cNvSpPr txBox="1"/>
          <p:nvPr/>
        </p:nvSpPr>
        <p:spPr>
          <a:xfrm>
            <a:off x="685800" y="5867400"/>
            <a:ext cx="1120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Unlike languages like C and Java, this global definition occurs at runtime.  There’s not a preliminary step where functions are “declared”.</a:t>
            </a:r>
          </a:p>
        </p:txBody>
      </p:sp>
    </p:spTree>
    <p:extLst>
      <p:ext uri="{BB962C8B-B14F-4D97-AF65-F5344CB8AC3E}">
        <p14:creationId xmlns:p14="http://schemas.microsoft.com/office/powerpoint/2010/main" val="224797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-381000"/>
            <a:ext cx="7848600" cy="1600200"/>
          </a:xfrm>
        </p:spPr>
        <p:txBody>
          <a:bodyPr/>
          <a:lstStyle/>
          <a:p>
            <a:r>
              <a:rPr lang="en-US" dirty="0"/>
              <a:t>More recursive procedures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11430000" cy="5334000"/>
          </a:xfrm>
        </p:spPr>
        <p:txBody>
          <a:bodyPr/>
          <a:lstStyle/>
          <a:p>
            <a:r>
              <a:rPr lang="en-US" b="1" dirty="0"/>
              <a:t>I’ll find you a partner</a:t>
            </a:r>
          </a:p>
          <a:p>
            <a:r>
              <a:rPr lang="en-US" b="1" dirty="0"/>
              <a:t>The student whose birthday is soonest should drive.</a:t>
            </a:r>
          </a:p>
          <a:p>
            <a:pPr lvl="1"/>
            <a:r>
              <a:rPr lang="en-US" b="1" dirty="0"/>
              <a:t>(square-sum n) </a:t>
            </a:r>
            <a:r>
              <a:rPr lang="en-US" dirty="0"/>
              <a:t>returns the sum of the squares of the first n positive integers.</a:t>
            </a:r>
          </a:p>
          <a:p>
            <a:pPr lvl="1"/>
            <a:r>
              <a:rPr lang="en-US" b="1" dirty="0"/>
              <a:t>(square-all </a:t>
            </a:r>
            <a:r>
              <a:rPr lang="en-US" b="1" dirty="0" err="1"/>
              <a:t>lon</a:t>
            </a:r>
            <a:r>
              <a:rPr lang="en-US" b="1" dirty="0"/>
              <a:t>) </a:t>
            </a:r>
            <a:r>
              <a:rPr lang="en-US" dirty="0"/>
              <a:t>returns a list of the squares of the numbers in </a:t>
            </a:r>
            <a:r>
              <a:rPr lang="en-US" dirty="0" err="1"/>
              <a:t>lon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(make-list n obj) </a:t>
            </a:r>
            <a:r>
              <a:rPr lang="en-US" dirty="0"/>
              <a:t>returns a list of n "copies" of obj. [If obj is a "by-reference" object, such as a list, make-list makes n copies of the reference].</a:t>
            </a:r>
          </a:p>
        </p:txBody>
      </p:sp>
    </p:spTree>
    <p:extLst>
      <p:ext uri="{BB962C8B-B14F-4D97-AF65-F5344CB8AC3E}">
        <p14:creationId xmlns:p14="http://schemas.microsoft.com/office/powerpoint/2010/main" val="289742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9939</TotalTime>
  <Words>690</Words>
  <Application>Microsoft Office PowerPoint</Application>
  <PresentationFormat>Widescreen</PresentationFormat>
  <Paragraphs>73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Consolas</vt:lpstr>
      <vt:lpstr>Verdana</vt:lpstr>
      <vt:lpstr>Office Theme</vt:lpstr>
      <vt:lpstr>CSSE 304 Day 2</vt:lpstr>
      <vt:lpstr>Finding today’s starting code</vt:lpstr>
      <vt:lpstr>Running my test code on your own computer</vt:lpstr>
      <vt:lpstr>I’ll write these procedures</vt:lpstr>
      <vt:lpstr>Lambda – what does it do?</vt:lpstr>
      <vt:lpstr>More “normal” use of lambda</vt:lpstr>
      <vt:lpstr>More recursive procedures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Day 2 Catapult Session II 2002</dc:title>
  <dc:creator>RHIT</dc:creator>
  <cp:lastModifiedBy>Hewner, Mike</cp:lastModifiedBy>
  <cp:revision>136</cp:revision>
  <cp:lastPrinted>2019-09-05T20:14:54Z</cp:lastPrinted>
  <dcterms:created xsi:type="dcterms:W3CDTF">2002-07-10T02:18:35Z</dcterms:created>
  <dcterms:modified xsi:type="dcterms:W3CDTF">2024-09-06T12:54:38Z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