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1" r:id="rId14"/>
    <p:sldId id="268" r:id="rId15"/>
    <p:sldId id="269" r:id="rId16"/>
    <p:sldId id="27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16766A8-B8B6-4097-89A9-FC77923FB253}" v="27" dt="2022-11-02T20:36:51.72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60"/>
  </p:normalViewPr>
  <p:slideViewPr>
    <p:cSldViewPr snapToGrid="0">
      <p:cViewPr varScale="1">
        <p:scale>
          <a:sx n="107" d="100"/>
          <a:sy n="107" d="100"/>
        </p:scale>
        <p:origin x="84" y="1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ke Hewner" userId="7f3f83dd-6dfb-4127-a87f-c1714bd4fac9" providerId="ADAL" clId="{416766A8-B8B6-4097-89A9-FC77923FB253}"/>
    <pc:docChg chg="undo custSel addSld delSld modSld">
      <pc:chgData name="Mike Hewner" userId="7f3f83dd-6dfb-4127-a87f-c1714bd4fac9" providerId="ADAL" clId="{416766A8-B8B6-4097-89A9-FC77923FB253}" dt="2022-11-02T20:38:52.431" v="3710" actId="47"/>
      <pc:docMkLst>
        <pc:docMk/>
      </pc:docMkLst>
      <pc:sldChg chg="modSp mod">
        <pc:chgData name="Mike Hewner" userId="7f3f83dd-6dfb-4127-a87f-c1714bd4fac9" providerId="ADAL" clId="{416766A8-B8B6-4097-89A9-FC77923FB253}" dt="2022-11-02T18:43:10.831" v="18" actId="20577"/>
        <pc:sldMkLst>
          <pc:docMk/>
          <pc:sldMk cId="3240546567" sldId="256"/>
        </pc:sldMkLst>
        <pc:spChg chg="mod">
          <ac:chgData name="Mike Hewner" userId="7f3f83dd-6dfb-4127-a87f-c1714bd4fac9" providerId="ADAL" clId="{416766A8-B8B6-4097-89A9-FC77923FB253}" dt="2022-11-02T18:43:10.831" v="18" actId="20577"/>
          <ac:spMkLst>
            <pc:docMk/>
            <pc:sldMk cId="3240546567" sldId="256"/>
            <ac:spMk id="2" creationId="{E539BB72-BE00-9F15-7DE2-6B2FDC7FBC39}"/>
          </ac:spMkLst>
        </pc:spChg>
      </pc:sldChg>
      <pc:sldChg chg="modSp new mod">
        <pc:chgData name="Mike Hewner" userId="7f3f83dd-6dfb-4127-a87f-c1714bd4fac9" providerId="ADAL" clId="{416766A8-B8B6-4097-89A9-FC77923FB253}" dt="2022-11-02T18:46:10.767" v="177" actId="20577"/>
        <pc:sldMkLst>
          <pc:docMk/>
          <pc:sldMk cId="1558903581" sldId="257"/>
        </pc:sldMkLst>
        <pc:spChg chg="mod">
          <ac:chgData name="Mike Hewner" userId="7f3f83dd-6dfb-4127-a87f-c1714bd4fac9" providerId="ADAL" clId="{416766A8-B8B6-4097-89A9-FC77923FB253}" dt="2022-11-02T18:43:36.278" v="54" actId="20577"/>
          <ac:spMkLst>
            <pc:docMk/>
            <pc:sldMk cId="1558903581" sldId="257"/>
            <ac:spMk id="2" creationId="{26F61DB6-333B-91D9-9650-555CD0C019BA}"/>
          </ac:spMkLst>
        </pc:spChg>
        <pc:spChg chg="mod">
          <ac:chgData name="Mike Hewner" userId="7f3f83dd-6dfb-4127-a87f-c1714bd4fac9" providerId="ADAL" clId="{416766A8-B8B6-4097-89A9-FC77923FB253}" dt="2022-11-02T18:46:10.767" v="177" actId="20577"/>
          <ac:spMkLst>
            <pc:docMk/>
            <pc:sldMk cId="1558903581" sldId="257"/>
            <ac:spMk id="3" creationId="{5663A304-A3F9-363A-940C-1E57D83E3255}"/>
          </ac:spMkLst>
        </pc:spChg>
      </pc:sldChg>
      <pc:sldChg chg="addSp delSp modSp new mod">
        <pc:chgData name="Mike Hewner" userId="7f3f83dd-6dfb-4127-a87f-c1714bd4fac9" providerId="ADAL" clId="{416766A8-B8B6-4097-89A9-FC77923FB253}" dt="2022-11-02T18:55:28.588" v="664" actId="2711"/>
        <pc:sldMkLst>
          <pc:docMk/>
          <pc:sldMk cId="384496584" sldId="258"/>
        </pc:sldMkLst>
        <pc:spChg chg="mod">
          <ac:chgData name="Mike Hewner" userId="7f3f83dd-6dfb-4127-a87f-c1714bd4fac9" providerId="ADAL" clId="{416766A8-B8B6-4097-89A9-FC77923FB253}" dt="2022-11-02T18:47:00.186" v="197" actId="20577"/>
          <ac:spMkLst>
            <pc:docMk/>
            <pc:sldMk cId="384496584" sldId="258"/>
            <ac:spMk id="2" creationId="{93A493A8-F773-49E6-BF01-DD1D67A955C0}"/>
          </ac:spMkLst>
        </pc:spChg>
        <pc:spChg chg="mod">
          <ac:chgData name="Mike Hewner" userId="7f3f83dd-6dfb-4127-a87f-c1714bd4fac9" providerId="ADAL" clId="{416766A8-B8B6-4097-89A9-FC77923FB253}" dt="2022-11-02T18:55:28.588" v="664" actId="2711"/>
          <ac:spMkLst>
            <pc:docMk/>
            <pc:sldMk cId="384496584" sldId="258"/>
            <ac:spMk id="3" creationId="{C2AE9FA7-6255-17FC-10C3-FFE93B05839E}"/>
          </ac:spMkLst>
        </pc:spChg>
        <pc:spChg chg="add del">
          <ac:chgData name="Mike Hewner" userId="7f3f83dd-6dfb-4127-a87f-c1714bd4fac9" providerId="ADAL" clId="{416766A8-B8B6-4097-89A9-FC77923FB253}" dt="2022-11-02T18:54:05.352" v="595"/>
          <ac:spMkLst>
            <pc:docMk/>
            <pc:sldMk cId="384496584" sldId="258"/>
            <ac:spMk id="4" creationId="{B316CFFD-00BC-573E-E417-8E15E7DE93A6}"/>
          </ac:spMkLst>
        </pc:spChg>
        <pc:spChg chg="add del">
          <ac:chgData name="Mike Hewner" userId="7f3f83dd-6dfb-4127-a87f-c1714bd4fac9" providerId="ADAL" clId="{416766A8-B8B6-4097-89A9-FC77923FB253}" dt="2022-11-02T18:54:26.341" v="629"/>
          <ac:spMkLst>
            <pc:docMk/>
            <pc:sldMk cId="384496584" sldId="258"/>
            <ac:spMk id="5" creationId="{6A70A983-FF1F-67BF-C277-75F377CCF33E}"/>
          </ac:spMkLst>
        </pc:spChg>
      </pc:sldChg>
      <pc:sldChg chg="addSp modSp new mod">
        <pc:chgData name="Mike Hewner" userId="7f3f83dd-6dfb-4127-a87f-c1714bd4fac9" providerId="ADAL" clId="{416766A8-B8B6-4097-89A9-FC77923FB253}" dt="2022-11-02T19:05:51.262" v="866" actId="2165"/>
        <pc:sldMkLst>
          <pc:docMk/>
          <pc:sldMk cId="3450252920" sldId="259"/>
        </pc:sldMkLst>
        <pc:spChg chg="mod">
          <ac:chgData name="Mike Hewner" userId="7f3f83dd-6dfb-4127-a87f-c1714bd4fac9" providerId="ADAL" clId="{416766A8-B8B6-4097-89A9-FC77923FB253}" dt="2022-11-02T18:56:02.231" v="695" actId="20577"/>
          <ac:spMkLst>
            <pc:docMk/>
            <pc:sldMk cId="3450252920" sldId="259"/>
            <ac:spMk id="2" creationId="{9056725F-BBF9-68FE-16EB-D896E58F12AB}"/>
          </ac:spMkLst>
        </pc:spChg>
        <pc:spChg chg="mod">
          <ac:chgData name="Mike Hewner" userId="7f3f83dd-6dfb-4127-a87f-c1714bd4fac9" providerId="ADAL" clId="{416766A8-B8B6-4097-89A9-FC77923FB253}" dt="2022-11-02T19:01:43.454" v="823" actId="20577"/>
          <ac:spMkLst>
            <pc:docMk/>
            <pc:sldMk cId="3450252920" sldId="259"/>
            <ac:spMk id="3" creationId="{3109D3FF-9343-1107-6662-F3CB07BC7D59}"/>
          </ac:spMkLst>
        </pc:spChg>
        <pc:graphicFrameChg chg="add mod modGraphic">
          <ac:chgData name="Mike Hewner" userId="7f3f83dd-6dfb-4127-a87f-c1714bd4fac9" providerId="ADAL" clId="{416766A8-B8B6-4097-89A9-FC77923FB253}" dt="2022-11-02T19:05:51.262" v="866" actId="2165"/>
          <ac:graphicFrameMkLst>
            <pc:docMk/>
            <pc:sldMk cId="3450252920" sldId="259"/>
            <ac:graphicFrameMk id="4" creationId="{24ABE97F-D0A9-B18D-E93F-9E047FB9F31A}"/>
          </ac:graphicFrameMkLst>
        </pc:graphicFrameChg>
      </pc:sldChg>
      <pc:sldChg chg="addSp delSp modSp add mod">
        <pc:chgData name="Mike Hewner" userId="7f3f83dd-6dfb-4127-a87f-c1714bd4fac9" providerId="ADAL" clId="{416766A8-B8B6-4097-89A9-FC77923FB253}" dt="2022-11-02T19:12:58.728" v="1043" actId="20577"/>
        <pc:sldMkLst>
          <pc:docMk/>
          <pc:sldMk cId="2290264448" sldId="260"/>
        </pc:sldMkLst>
        <pc:spChg chg="mod">
          <ac:chgData name="Mike Hewner" userId="7f3f83dd-6dfb-4127-a87f-c1714bd4fac9" providerId="ADAL" clId="{416766A8-B8B6-4097-89A9-FC77923FB253}" dt="2022-11-02T19:08:42.713" v="943" actId="14100"/>
          <ac:spMkLst>
            <pc:docMk/>
            <pc:sldMk cId="2290264448" sldId="260"/>
            <ac:spMk id="2" creationId="{9056725F-BBF9-68FE-16EB-D896E58F12AB}"/>
          </ac:spMkLst>
        </pc:spChg>
        <pc:spChg chg="del">
          <ac:chgData name="Mike Hewner" userId="7f3f83dd-6dfb-4127-a87f-c1714bd4fac9" providerId="ADAL" clId="{416766A8-B8B6-4097-89A9-FC77923FB253}" dt="2022-11-02T19:07:37.622" v="868" actId="478"/>
          <ac:spMkLst>
            <pc:docMk/>
            <pc:sldMk cId="2290264448" sldId="260"/>
            <ac:spMk id="3" creationId="{3109D3FF-9343-1107-6662-F3CB07BC7D59}"/>
          </ac:spMkLst>
        </pc:spChg>
        <pc:spChg chg="add del mod">
          <ac:chgData name="Mike Hewner" userId="7f3f83dd-6dfb-4127-a87f-c1714bd4fac9" providerId="ADAL" clId="{416766A8-B8B6-4097-89A9-FC77923FB253}" dt="2022-11-02T19:07:40.203" v="869" actId="478"/>
          <ac:spMkLst>
            <pc:docMk/>
            <pc:sldMk cId="2290264448" sldId="260"/>
            <ac:spMk id="6" creationId="{F66987D5-4752-47C9-B78F-7AB8806CE7D5}"/>
          </ac:spMkLst>
        </pc:spChg>
        <pc:graphicFrameChg chg="mod">
          <ac:chgData name="Mike Hewner" userId="7f3f83dd-6dfb-4127-a87f-c1714bd4fac9" providerId="ADAL" clId="{416766A8-B8B6-4097-89A9-FC77923FB253}" dt="2022-11-02T19:08:47.352" v="944" actId="1076"/>
          <ac:graphicFrameMkLst>
            <pc:docMk/>
            <pc:sldMk cId="2290264448" sldId="260"/>
            <ac:graphicFrameMk id="4" creationId="{24ABE97F-D0A9-B18D-E93F-9E047FB9F31A}"/>
          </ac:graphicFrameMkLst>
        </pc:graphicFrameChg>
        <pc:graphicFrameChg chg="add mod modGraphic">
          <ac:chgData name="Mike Hewner" userId="7f3f83dd-6dfb-4127-a87f-c1714bd4fac9" providerId="ADAL" clId="{416766A8-B8B6-4097-89A9-FC77923FB253}" dt="2022-11-02T19:12:58.728" v="1043" actId="20577"/>
          <ac:graphicFrameMkLst>
            <pc:docMk/>
            <pc:sldMk cId="2290264448" sldId="260"/>
            <ac:graphicFrameMk id="7" creationId="{2499AC18-64A6-1B10-D600-EA2124C6CA0E}"/>
          </ac:graphicFrameMkLst>
        </pc:graphicFrameChg>
      </pc:sldChg>
      <pc:sldChg chg="addSp modSp new mod">
        <pc:chgData name="Mike Hewner" userId="7f3f83dd-6dfb-4127-a87f-c1714bd4fac9" providerId="ADAL" clId="{416766A8-B8B6-4097-89A9-FC77923FB253}" dt="2022-11-02T19:42:38.535" v="1165" actId="6549"/>
        <pc:sldMkLst>
          <pc:docMk/>
          <pc:sldMk cId="1055975506" sldId="261"/>
        </pc:sldMkLst>
        <pc:spChg chg="mod">
          <ac:chgData name="Mike Hewner" userId="7f3f83dd-6dfb-4127-a87f-c1714bd4fac9" providerId="ADAL" clId="{416766A8-B8B6-4097-89A9-FC77923FB253}" dt="2022-11-02T19:40:36.633" v="1056" actId="14100"/>
          <ac:spMkLst>
            <pc:docMk/>
            <pc:sldMk cId="1055975506" sldId="261"/>
            <ac:spMk id="2" creationId="{49EE0238-E726-5372-B6B3-2075C4C3D313}"/>
          </ac:spMkLst>
        </pc:spChg>
        <pc:spChg chg="mod">
          <ac:chgData name="Mike Hewner" userId="7f3f83dd-6dfb-4127-a87f-c1714bd4fac9" providerId="ADAL" clId="{416766A8-B8B6-4097-89A9-FC77923FB253}" dt="2022-11-02T19:42:12.726" v="1161" actId="1076"/>
          <ac:spMkLst>
            <pc:docMk/>
            <pc:sldMk cId="1055975506" sldId="261"/>
            <ac:spMk id="3" creationId="{A3E39F36-F2B1-AE85-1097-18DED215068A}"/>
          </ac:spMkLst>
        </pc:spChg>
        <pc:graphicFrameChg chg="add mod">
          <ac:chgData name="Mike Hewner" userId="7f3f83dd-6dfb-4127-a87f-c1714bd4fac9" providerId="ADAL" clId="{416766A8-B8B6-4097-89A9-FC77923FB253}" dt="2022-11-02T19:42:22.381" v="1162" actId="1076"/>
          <ac:graphicFrameMkLst>
            <pc:docMk/>
            <pc:sldMk cId="1055975506" sldId="261"/>
            <ac:graphicFrameMk id="4" creationId="{0EA12AB8-C095-835B-342A-B5FC8289A751}"/>
          </ac:graphicFrameMkLst>
        </pc:graphicFrameChg>
        <pc:graphicFrameChg chg="add mod modGraphic">
          <ac:chgData name="Mike Hewner" userId="7f3f83dd-6dfb-4127-a87f-c1714bd4fac9" providerId="ADAL" clId="{416766A8-B8B6-4097-89A9-FC77923FB253}" dt="2022-11-02T19:42:38.535" v="1165" actId="6549"/>
          <ac:graphicFrameMkLst>
            <pc:docMk/>
            <pc:sldMk cId="1055975506" sldId="261"/>
            <ac:graphicFrameMk id="5" creationId="{EB12422E-7D07-ABE2-7B68-B6B1231DAB1E}"/>
          </ac:graphicFrameMkLst>
        </pc:graphicFrameChg>
      </pc:sldChg>
      <pc:sldChg chg="modSp add mod">
        <pc:chgData name="Mike Hewner" userId="7f3f83dd-6dfb-4127-a87f-c1714bd4fac9" providerId="ADAL" clId="{416766A8-B8B6-4097-89A9-FC77923FB253}" dt="2022-11-02T19:47:55.074" v="1338" actId="6549"/>
        <pc:sldMkLst>
          <pc:docMk/>
          <pc:sldMk cId="3238565131" sldId="262"/>
        </pc:sldMkLst>
        <pc:graphicFrameChg chg="modGraphic">
          <ac:chgData name="Mike Hewner" userId="7f3f83dd-6dfb-4127-a87f-c1714bd4fac9" providerId="ADAL" clId="{416766A8-B8B6-4097-89A9-FC77923FB253}" dt="2022-11-02T19:44:00.888" v="1167" actId="13926"/>
          <ac:graphicFrameMkLst>
            <pc:docMk/>
            <pc:sldMk cId="3238565131" sldId="262"/>
            <ac:graphicFrameMk id="4" creationId="{0EA12AB8-C095-835B-342A-B5FC8289A751}"/>
          </ac:graphicFrameMkLst>
        </pc:graphicFrameChg>
        <pc:graphicFrameChg chg="modGraphic">
          <ac:chgData name="Mike Hewner" userId="7f3f83dd-6dfb-4127-a87f-c1714bd4fac9" providerId="ADAL" clId="{416766A8-B8B6-4097-89A9-FC77923FB253}" dt="2022-11-02T19:47:55.074" v="1338" actId="6549"/>
          <ac:graphicFrameMkLst>
            <pc:docMk/>
            <pc:sldMk cId="3238565131" sldId="262"/>
            <ac:graphicFrameMk id="5" creationId="{EB12422E-7D07-ABE2-7B68-B6B1231DAB1E}"/>
          </ac:graphicFrameMkLst>
        </pc:graphicFrameChg>
      </pc:sldChg>
      <pc:sldChg chg="modSp add mod">
        <pc:chgData name="Mike Hewner" userId="7f3f83dd-6dfb-4127-a87f-c1714bd4fac9" providerId="ADAL" clId="{416766A8-B8B6-4097-89A9-FC77923FB253}" dt="2022-11-02T19:48:02.129" v="1339" actId="6549"/>
        <pc:sldMkLst>
          <pc:docMk/>
          <pc:sldMk cId="4219075398" sldId="263"/>
        </pc:sldMkLst>
        <pc:spChg chg="mod">
          <ac:chgData name="Mike Hewner" userId="7f3f83dd-6dfb-4127-a87f-c1714bd4fac9" providerId="ADAL" clId="{416766A8-B8B6-4097-89A9-FC77923FB253}" dt="2022-11-02T19:44:55.922" v="1294" actId="20577"/>
          <ac:spMkLst>
            <pc:docMk/>
            <pc:sldMk cId="4219075398" sldId="263"/>
            <ac:spMk id="3" creationId="{A3E39F36-F2B1-AE85-1097-18DED215068A}"/>
          </ac:spMkLst>
        </pc:spChg>
        <pc:graphicFrameChg chg="modGraphic">
          <ac:chgData name="Mike Hewner" userId="7f3f83dd-6dfb-4127-a87f-c1714bd4fac9" providerId="ADAL" clId="{416766A8-B8B6-4097-89A9-FC77923FB253}" dt="2022-11-02T19:45:27.148" v="1295" actId="13926"/>
          <ac:graphicFrameMkLst>
            <pc:docMk/>
            <pc:sldMk cId="4219075398" sldId="263"/>
            <ac:graphicFrameMk id="4" creationId="{0EA12AB8-C095-835B-342A-B5FC8289A751}"/>
          </ac:graphicFrameMkLst>
        </pc:graphicFrameChg>
        <pc:graphicFrameChg chg="mod modGraphic">
          <ac:chgData name="Mike Hewner" userId="7f3f83dd-6dfb-4127-a87f-c1714bd4fac9" providerId="ADAL" clId="{416766A8-B8B6-4097-89A9-FC77923FB253}" dt="2022-11-02T19:48:02.129" v="1339" actId="6549"/>
          <ac:graphicFrameMkLst>
            <pc:docMk/>
            <pc:sldMk cId="4219075398" sldId="263"/>
            <ac:graphicFrameMk id="5" creationId="{EB12422E-7D07-ABE2-7B68-B6B1231DAB1E}"/>
          </ac:graphicFrameMkLst>
        </pc:graphicFrameChg>
      </pc:sldChg>
      <pc:sldChg chg="modSp add mod">
        <pc:chgData name="Mike Hewner" userId="7f3f83dd-6dfb-4127-a87f-c1714bd4fac9" providerId="ADAL" clId="{416766A8-B8B6-4097-89A9-FC77923FB253}" dt="2022-11-02T19:54:59.193" v="1519" actId="13926"/>
        <pc:sldMkLst>
          <pc:docMk/>
          <pc:sldMk cId="1124264190" sldId="264"/>
        </pc:sldMkLst>
        <pc:spChg chg="mod">
          <ac:chgData name="Mike Hewner" userId="7f3f83dd-6dfb-4127-a87f-c1714bd4fac9" providerId="ADAL" clId="{416766A8-B8B6-4097-89A9-FC77923FB253}" dt="2022-11-02T19:50:32.927" v="1393" actId="20577"/>
          <ac:spMkLst>
            <pc:docMk/>
            <pc:sldMk cId="1124264190" sldId="264"/>
            <ac:spMk id="3" creationId="{A3E39F36-F2B1-AE85-1097-18DED215068A}"/>
          </ac:spMkLst>
        </pc:spChg>
        <pc:graphicFrameChg chg="modGraphic">
          <ac:chgData name="Mike Hewner" userId="7f3f83dd-6dfb-4127-a87f-c1714bd4fac9" providerId="ADAL" clId="{416766A8-B8B6-4097-89A9-FC77923FB253}" dt="2022-11-02T19:51:14.809" v="1403" actId="13926"/>
          <ac:graphicFrameMkLst>
            <pc:docMk/>
            <pc:sldMk cId="1124264190" sldId="264"/>
            <ac:graphicFrameMk id="4" creationId="{0EA12AB8-C095-835B-342A-B5FC8289A751}"/>
          </ac:graphicFrameMkLst>
        </pc:graphicFrameChg>
        <pc:graphicFrameChg chg="mod modGraphic">
          <ac:chgData name="Mike Hewner" userId="7f3f83dd-6dfb-4127-a87f-c1714bd4fac9" providerId="ADAL" clId="{416766A8-B8B6-4097-89A9-FC77923FB253}" dt="2022-11-02T19:54:59.193" v="1519" actId="13926"/>
          <ac:graphicFrameMkLst>
            <pc:docMk/>
            <pc:sldMk cId="1124264190" sldId="264"/>
            <ac:graphicFrameMk id="5" creationId="{EB12422E-7D07-ABE2-7B68-B6B1231DAB1E}"/>
          </ac:graphicFrameMkLst>
        </pc:graphicFrameChg>
      </pc:sldChg>
      <pc:sldChg chg="modSp add mod">
        <pc:chgData name="Mike Hewner" userId="7f3f83dd-6dfb-4127-a87f-c1714bd4fac9" providerId="ADAL" clId="{416766A8-B8B6-4097-89A9-FC77923FB253}" dt="2022-11-02T19:56:39.451" v="1536" actId="1076"/>
        <pc:sldMkLst>
          <pc:docMk/>
          <pc:sldMk cId="2261567778" sldId="265"/>
        </pc:sldMkLst>
        <pc:spChg chg="mod">
          <ac:chgData name="Mike Hewner" userId="7f3f83dd-6dfb-4127-a87f-c1714bd4fac9" providerId="ADAL" clId="{416766A8-B8B6-4097-89A9-FC77923FB253}" dt="2022-11-02T19:52:47.117" v="1476" actId="20577"/>
          <ac:spMkLst>
            <pc:docMk/>
            <pc:sldMk cId="2261567778" sldId="265"/>
            <ac:spMk id="3" creationId="{A3E39F36-F2B1-AE85-1097-18DED215068A}"/>
          </ac:spMkLst>
        </pc:spChg>
        <pc:graphicFrameChg chg="modGraphic">
          <ac:chgData name="Mike Hewner" userId="7f3f83dd-6dfb-4127-a87f-c1714bd4fac9" providerId="ADAL" clId="{416766A8-B8B6-4097-89A9-FC77923FB253}" dt="2022-11-02T19:51:53.259" v="1405" actId="13926"/>
          <ac:graphicFrameMkLst>
            <pc:docMk/>
            <pc:sldMk cId="2261567778" sldId="265"/>
            <ac:graphicFrameMk id="4" creationId="{0EA12AB8-C095-835B-342A-B5FC8289A751}"/>
          </ac:graphicFrameMkLst>
        </pc:graphicFrameChg>
        <pc:graphicFrameChg chg="mod modGraphic">
          <ac:chgData name="Mike Hewner" userId="7f3f83dd-6dfb-4127-a87f-c1714bd4fac9" providerId="ADAL" clId="{416766A8-B8B6-4097-89A9-FC77923FB253}" dt="2022-11-02T19:56:39.451" v="1536" actId="1076"/>
          <ac:graphicFrameMkLst>
            <pc:docMk/>
            <pc:sldMk cId="2261567778" sldId="265"/>
            <ac:graphicFrameMk id="5" creationId="{EB12422E-7D07-ABE2-7B68-B6B1231DAB1E}"/>
          </ac:graphicFrameMkLst>
        </pc:graphicFrameChg>
      </pc:sldChg>
      <pc:sldChg chg="modSp add mod">
        <pc:chgData name="Mike Hewner" userId="7f3f83dd-6dfb-4127-a87f-c1714bd4fac9" providerId="ADAL" clId="{416766A8-B8B6-4097-89A9-FC77923FB253}" dt="2022-11-02T20:02:36.436" v="1775" actId="13926"/>
        <pc:sldMkLst>
          <pc:docMk/>
          <pc:sldMk cId="1613156234" sldId="266"/>
        </pc:sldMkLst>
        <pc:spChg chg="mod ord">
          <ac:chgData name="Mike Hewner" userId="7f3f83dd-6dfb-4127-a87f-c1714bd4fac9" providerId="ADAL" clId="{416766A8-B8B6-4097-89A9-FC77923FB253}" dt="2022-11-02T20:02:28.593" v="1774" actId="13822"/>
          <ac:spMkLst>
            <pc:docMk/>
            <pc:sldMk cId="1613156234" sldId="266"/>
            <ac:spMk id="3" creationId="{A3E39F36-F2B1-AE85-1097-18DED215068A}"/>
          </ac:spMkLst>
        </pc:spChg>
        <pc:graphicFrameChg chg="modGraphic">
          <ac:chgData name="Mike Hewner" userId="7f3f83dd-6dfb-4127-a87f-c1714bd4fac9" providerId="ADAL" clId="{416766A8-B8B6-4097-89A9-FC77923FB253}" dt="2022-11-02T19:57:24.410" v="1542" actId="13926"/>
          <ac:graphicFrameMkLst>
            <pc:docMk/>
            <pc:sldMk cId="1613156234" sldId="266"/>
            <ac:graphicFrameMk id="4" creationId="{0EA12AB8-C095-835B-342A-B5FC8289A751}"/>
          </ac:graphicFrameMkLst>
        </pc:graphicFrameChg>
        <pc:graphicFrameChg chg="modGraphic">
          <ac:chgData name="Mike Hewner" userId="7f3f83dd-6dfb-4127-a87f-c1714bd4fac9" providerId="ADAL" clId="{416766A8-B8B6-4097-89A9-FC77923FB253}" dt="2022-11-02T20:02:36.436" v="1775" actId="13926"/>
          <ac:graphicFrameMkLst>
            <pc:docMk/>
            <pc:sldMk cId="1613156234" sldId="266"/>
            <ac:graphicFrameMk id="5" creationId="{EB12422E-7D07-ABE2-7B68-B6B1231DAB1E}"/>
          </ac:graphicFrameMkLst>
        </pc:graphicFrameChg>
      </pc:sldChg>
      <pc:sldChg chg="add del">
        <pc:chgData name="Mike Hewner" userId="7f3f83dd-6dfb-4127-a87f-c1714bd4fac9" providerId="ADAL" clId="{416766A8-B8B6-4097-89A9-FC77923FB253}" dt="2022-11-02T19:52:08.712" v="1407" actId="47"/>
        <pc:sldMkLst>
          <pc:docMk/>
          <pc:sldMk cId="1701923623" sldId="266"/>
        </pc:sldMkLst>
      </pc:sldChg>
      <pc:sldChg chg="modSp new mod">
        <pc:chgData name="Mike Hewner" userId="7f3f83dd-6dfb-4127-a87f-c1714bd4fac9" providerId="ADAL" clId="{416766A8-B8B6-4097-89A9-FC77923FB253}" dt="2022-11-02T20:08:52.585" v="2488" actId="20577"/>
        <pc:sldMkLst>
          <pc:docMk/>
          <pc:sldMk cId="3785713166" sldId="267"/>
        </pc:sldMkLst>
        <pc:spChg chg="mod">
          <ac:chgData name="Mike Hewner" userId="7f3f83dd-6dfb-4127-a87f-c1714bd4fac9" providerId="ADAL" clId="{416766A8-B8B6-4097-89A9-FC77923FB253}" dt="2022-11-02T20:03:10.548" v="1799" actId="20577"/>
          <ac:spMkLst>
            <pc:docMk/>
            <pc:sldMk cId="3785713166" sldId="267"/>
            <ac:spMk id="2" creationId="{C16D3575-3D05-1F7A-BC3D-9F0A8A7A15E6}"/>
          </ac:spMkLst>
        </pc:spChg>
        <pc:spChg chg="mod">
          <ac:chgData name="Mike Hewner" userId="7f3f83dd-6dfb-4127-a87f-c1714bd4fac9" providerId="ADAL" clId="{416766A8-B8B6-4097-89A9-FC77923FB253}" dt="2022-11-02T20:08:52.585" v="2488" actId="20577"/>
          <ac:spMkLst>
            <pc:docMk/>
            <pc:sldMk cId="3785713166" sldId="267"/>
            <ac:spMk id="3" creationId="{8C7F2323-B023-03DF-9AD9-AEA128D7B5B7}"/>
          </ac:spMkLst>
        </pc:spChg>
      </pc:sldChg>
      <pc:sldChg chg="modSp new mod">
        <pc:chgData name="Mike Hewner" userId="7f3f83dd-6dfb-4127-a87f-c1714bd4fac9" providerId="ADAL" clId="{416766A8-B8B6-4097-89A9-FC77923FB253}" dt="2022-11-02T20:15:42.864" v="2657" actId="20577"/>
        <pc:sldMkLst>
          <pc:docMk/>
          <pc:sldMk cId="1080743592" sldId="268"/>
        </pc:sldMkLst>
        <pc:spChg chg="mod">
          <ac:chgData name="Mike Hewner" userId="7f3f83dd-6dfb-4127-a87f-c1714bd4fac9" providerId="ADAL" clId="{416766A8-B8B6-4097-89A9-FC77923FB253}" dt="2022-11-02T20:09:45.651" v="2510" actId="20577"/>
          <ac:spMkLst>
            <pc:docMk/>
            <pc:sldMk cId="1080743592" sldId="268"/>
            <ac:spMk id="2" creationId="{E864F236-8C2E-3A2D-94C7-059C676E010D}"/>
          </ac:spMkLst>
        </pc:spChg>
        <pc:spChg chg="mod">
          <ac:chgData name="Mike Hewner" userId="7f3f83dd-6dfb-4127-a87f-c1714bd4fac9" providerId="ADAL" clId="{416766A8-B8B6-4097-89A9-FC77923FB253}" dt="2022-11-02T20:15:42.864" v="2657" actId="20577"/>
          <ac:spMkLst>
            <pc:docMk/>
            <pc:sldMk cId="1080743592" sldId="268"/>
            <ac:spMk id="3" creationId="{BECA4197-2848-2EB6-82C1-F0861F2CAF7C}"/>
          </ac:spMkLst>
        </pc:spChg>
      </pc:sldChg>
      <pc:sldChg chg="addSp delSp modSp new mod">
        <pc:chgData name="Mike Hewner" userId="7f3f83dd-6dfb-4127-a87f-c1714bd4fac9" providerId="ADAL" clId="{416766A8-B8B6-4097-89A9-FC77923FB253}" dt="2022-11-02T20:30:01.314" v="2980" actId="20577"/>
        <pc:sldMkLst>
          <pc:docMk/>
          <pc:sldMk cId="3329592036" sldId="269"/>
        </pc:sldMkLst>
        <pc:spChg chg="mod">
          <ac:chgData name="Mike Hewner" userId="7f3f83dd-6dfb-4127-a87f-c1714bd4fac9" providerId="ADAL" clId="{416766A8-B8B6-4097-89A9-FC77923FB253}" dt="2022-11-02T20:26:17.653" v="2704" actId="20577"/>
          <ac:spMkLst>
            <pc:docMk/>
            <pc:sldMk cId="3329592036" sldId="269"/>
            <ac:spMk id="2" creationId="{970BE422-2100-A48C-F2C0-6E58BCF6EE8F}"/>
          </ac:spMkLst>
        </pc:spChg>
        <pc:spChg chg="del mod">
          <ac:chgData name="Mike Hewner" userId="7f3f83dd-6dfb-4127-a87f-c1714bd4fac9" providerId="ADAL" clId="{416766A8-B8B6-4097-89A9-FC77923FB253}" dt="2022-11-02T20:26:32.837" v="2706"/>
          <ac:spMkLst>
            <pc:docMk/>
            <pc:sldMk cId="3329592036" sldId="269"/>
            <ac:spMk id="3" creationId="{5D801852-5A04-9F61-BFF8-C949E037D5AF}"/>
          </ac:spMkLst>
        </pc:spChg>
        <pc:spChg chg="add mod">
          <ac:chgData name="Mike Hewner" userId="7f3f83dd-6dfb-4127-a87f-c1714bd4fac9" providerId="ADAL" clId="{416766A8-B8B6-4097-89A9-FC77923FB253}" dt="2022-11-02T20:30:01.314" v="2980" actId="20577"/>
          <ac:spMkLst>
            <pc:docMk/>
            <pc:sldMk cId="3329592036" sldId="269"/>
            <ac:spMk id="4" creationId="{C5E2B632-B011-B224-895E-B5F78E6196EF}"/>
          </ac:spMkLst>
        </pc:spChg>
      </pc:sldChg>
      <pc:sldChg chg="modSp new mod">
        <pc:chgData name="Mike Hewner" userId="7f3f83dd-6dfb-4127-a87f-c1714bd4fac9" providerId="ADAL" clId="{416766A8-B8B6-4097-89A9-FC77923FB253}" dt="2022-11-02T20:36:12.226" v="3645" actId="20577"/>
        <pc:sldMkLst>
          <pc:docMk/>
          <pc:sldMk cId="3831275875" sldId="270"/>
        </pc:sldMkLst>
        <pc:spChg chg="mod">
          <ac:chgData name="Mike Hewner" userId="7f3f83dd-6dfb-4127-a87f-c1714bd4fac9" providerId="ADAL" clId="{416766A8-B8B6-4097-89A9-FC77923FB253}" dt="2022-11-02T20:31:10.593" v="3033" actId="20577"/>
          <ac:spMkLst>
            <pc:docMk/>
            <pc:sldMk cId="3831275875" sldId="270"/>
            <ac:spMk id="2" creationId="{3AC587E8-7225-EE42-F669-6817662E423C}"/>
          </ac:spMkLst>
        </pc:spChg>
        <pc:spChg chg="mod">
          <ac:chgData name="Mike Hewner" userId="7f3f83dd-6dfb-4127-a87f-c1714bd4fac9" providerId="ADAL" clId="{416766A8-B8B6-4097-89A9-FC77923FB253}" dt="2022-11-02T20:36:12.226" v="3645" actId="20577"/>
          <ac:spMkLst>
            <pc:docMk/>
            <pc:sldMk cId="3831275875" sldId="270"/>
            <ac:spMk id="3" creationId="{81A80C4D-8E56-A0B8-7B9E-C582008E78C7}"/>
          </ac:spMkLst>
        </pc:spChg>
      </pc:sldChg>
      <pc:sldChg chg="add">
        <pc:chgData name="Mike Hewner" userId="7f3f83dd-6dfb-4127-a87f-c1714bd4fac9" providerId="ADAL" clId="{416766A8-B8B6-4097-89A9-FC77923FB253}" dt="2022-11-02T20:36:51.724" v="3646"/>
        <pc:sldMkLst>
          <pc:docMk/>
          <pc:sldMk cId="3407455067" sldId="271"/>
        </pc:sldMkLst>
      </pc:sldChg>
      <pc:sldChg chg="modSp new del mod">
        <pc:chgData name="Mike Hewner" userId="7f3f83dd-6dfb-4127-a87f-c1714bd4fac9" providerId="ADAL" clId="{416766A8-B8B6-4097-89A9-FC77923FB253}" dt="2022-11-02T20:38:52.431" v="3710" actId="47"/>
        <pc:sldMkLst>
          <pc:docMk/>
          <pc:sldMk cId="2647504569" sldId="272"/>
        </pc:sldMkLst>
        <pc:spChg chg="mod">
          <ac:chgData name="Mike Hewner" userId="7f3f83dd-6dfb-4127-a87f-c1714bd4fac9" providerId="ADAL" clId="{416766A8-B8B6-4097-89A9-FC77923FB253}" dt="2022-11-02T20:38:10.175" v="3672" actId="20577"/>
          <ac:spMkLst>
            <pc:docMk/>
            <pc:sldMk cId="2647504569" sldId="272"/>
            <ac:spMk id="2" creationId="{C3EB5A5E-3783-708B-EAB8-23594332D1B3}"/>
          </ac:spMkLst>
        </pc:spChg>
        <pc:spChg chg="mod">
          <ac:chgData name="Mike Hewner" userId="7f3f83dd-6dfb-4127-a87f-c1714bd4fac9" providerId="ADAL" clId="{416766A8-B8B6-4097-89A9-FC77923FB253}" dt="2022-11-02T20:38:45.584" v="3709" actId="20577"/>
          <ac:spMkLst>
            <pc:docMk/>
            <pc:sldMk cId="2647504569" sldId="272"/>
            <ac:spMk id="3" creationId="{3674FE32-C4C6-36C5-6879-AE66E58071EE}"/>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14D2E-7BD5-3CC6-408A-33FE80B8623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81025DE-370B-31D8-4C2B-9D824351E06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3FBF321-B0E4-36FB-24A6-84441DDE2728}"/>
              </a:ext>
            </a:extLst>
          </p:cNvPr>
          <p:cNvSpPr>
            <a:spLocks noGrp="1"/>
          </p:cNvSpPr>
          <p:nvPr>
            <p:ph type="dt" sz="half" idx="10"/>
          </p:nvPr>
        </p:nvSpPr>
        <p:spPr/>
        <p:txBody>
          <a:bodyPr/>
          <a:lstStyle/>
          <a:p>
            <a:fld id="{7278FE79-C10B-4710-88A9-F314B59049B5}" type="datetimeFigureOut">
              <a:rPr lang="en-US" smtClean="0"/>
              <a:t>11/2/2022</a:t>
            </a:fld>
            <a:endParaRPr lang="en-US"/>
          </a:p>
        </p:txBody>
      </p:sp>
      <p:sp>
        <p:nvSpPr>
          <p:cNvPr id="5" name="Footer Placeholder 4">
            <a:extLst>
              <a:ext uri="{FF2B5EF4-FFF2-40B4-BE49-F238E27FC236}">
                <a16:creationId xmlns:a16="http://schemas.microsoft.com/office/drawing/2014/main" id="{33768FBE-E2E6-C384-A5B9-203BBA63F2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A8B99E-6F4A-59B8-0F69-B1DA36EC7106}"/>
              </a:ext>
            </a:extLst>
          </p:cNvPr>
          <p:cNvSpPr>
            <a:spLocks noGrp="1"/>
          </p:cNvSpPr>
          <p:nvPr>
            <p:ph type="sldNum" sz="quarter" idx="12"/>
          </p:nvPr>
        </p:nvSpPr>
        <p:spPr/>
        <p:txBody>
          <a:bodyPr/>
          <a:lstStyle/>
          <a:p>
            <a:fld id="{CCC5BA53-7C34-4EBE-AE5A-B552703332A7}" type="slidenum">
              <a:rPr lang="en-US" smtClean="0"/>
              <a:t>‹#›</a:t>
            </a:fld>
            <a:endParaRPr lang="en-US"/>
          </a:p>
        </p:txBody>
      </p:sp>
    </p:spTree>
    <p:extLst>
      <p:ext uri="{BB962C8B-B14F-4D97-AF65-F5344CB8AC3E}">
        <p14:creationId xmlns:p14="http://schemas.microsoft.com/office/powerpoint/2010/main" val="11724546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3918F-0283-B038-A665-358E072A4E5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90177E4-E79E-0E96-6443-89DBE202B3E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0C1202-7FBF-AFD3-E2C6-5B62DDAE040E}"/>
              </a:ext>
            </a:extLst>
          </p:cNvPr>
          <p:cNvSpPr>
            <a:spLocks noGrp="1"/>
          </p:cNvSpPr>
          <p:nvPr>
            <p:ph type="dt" sz="half" idx="10"/>
          </p:nvPr>
        </p:nvSpPr>
        <p:spPr/>
        <p:txBody>
          <a:bodyPr/>
          <a:lstStyle/>
          <a:p>
            <a:fld id="{7278FE79-C10B-4710-88A9-F314B59049B5}" type="datetimeFigureOut">
              <a:rPr lang="en-US" smtClean="0"/>
              <a:t>11/2/2022</a:t>
            </a:fld>
            <a:endParaRPr lang="en-US"/>
          </a:p>
        </p:txBody>
      </p:sp>
      <p:sp>
        <p:nvSpPr>
          <p:cNvPr id="5" name="Footer Placeholder 4">
            <a:extLst>
              <a:ext uri="{FF2B5EF4-FFF2-40B4-BE49-F238E27FC236}">
                <a16:creationId xmlns:a16="http://schemas.microsoft.com/office/drawing/2014/main" id="{FE6EEC62-F6ED-D5EC-ABFC-3B9137CE87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6CA33E-10E1-B47A-98FE-290051123385}"/>
              </a:ext>
            </a:extLst>
          </p:cNvPr>
          <p:cNvSpPr>
            <a:spLocks noGrp="1"/>
          </p:cNvSpPr>
          <p:nvPr>
            <p:ph type="sldNum" sz="quarter" idx="12"/>
          </p:nvPr>
        </p:nvSpPr>
        <p:spPr/>
        <p:txBody>
          <a:bodyPr/>
          <a:lstStyle/>
          <a:p>
            <a:fld id="{CCC5BA53-7C34-4EBE-AE5A-B552703332A7}" type="slidenum">
              <a:rPr lang="en-US" smtClean="0"/>
              <a:t>‹#›</a:t>
            </a:fld>
            <a:endParaRPr lang="en-US"/>
          </a:p>
        </p:txBody>
      </p:sp>
    </p:spTree>
    <p:extLst>
      <p:ext uri="{BB962C8B-B14F-4D97-AF65-F5344CB8AC3E}">
        <p14:creationId xmlns:p14="http://schemas.microsoft.com/office/powerpoint/2010/main" val="41105271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128F660-2BA6-E057-97D7-381C1EA131D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4087933-22F0-A8E0-5751-103876AA572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493FCA-999C-6BF1-899F-AA903388406A}"/>
              </a:ext>
            </a:extLst>
          </p:cNvPr>
          <p:cNvSpPr>
            <a:spLocks noGrp="1"/>
          </p:cNvSpPr>
          <p:nvPr>
            <p:ph type="dt" sz="half" idx="10"/>
          </p:nvPr>
        </p:nvSpPr>
        <p:spPr/>
        <p:txBody>
          <a:bodyPr/>
          <a:lstStyle/>
          <a:p>
            <a:fld id="{7278FE79-C10B-4710-88A9-F314B59049B5}" type="datetimeFigureOut">
              <a:rPr lang="en-US" smtClean="0"/>
              <a:t>11/2/2022</a:t>
            </a:fld>
            <a:endParaRPr lang="en-US"/>
          </a:p>
        </p:txBody>
      </p:sp>
      <p:sp>
        <p:nvSpPr>
          <p:cNvPr id="5" name="Footer Placeholder 4">
            <a:extLst>
              <a:ext uri="{FF2B5EF4-FFF2-40B4-BE49-F238E27FC236}">
                <a16:creationId xmlns:a16="http://schemas.microsoft.com/office/drawing/2014/main" id="{532863E8-254A-94C6-28DA-58FF241A133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2EB726-3E30-74B8-4CDD-60B5DD12C5D1}"/>
              </a:ext>
            </a:extLst>
          </p:cNvPr>
          <p:cNvSpPr>
            <a:spLocks noGrp="1"/>
          </p:cNvSpPr>
          <p:nvPr>
            <p:ph type="sldNum" sz="quarter" idx="12"/>
          </p:nvPr>
        </p:nvSpPr>
        <p:spPr/>
        <p:txBody>
          <a:bodyPr/>
          <a:lstStyle/>
          <a:p>
            <a:fld id="{CCC5BA53-7C34-4EBE-AE5A-B552703332A7}" type="slidenum">
              <a:rPr lang="en-US" smtClean="0"/>
              <a:t>‹#›</a:t>
            </a:fld>
            <a:endParaRPr lang="en-US"/>
          </a:p>
        </p:txBody>
      </p:sp>
    </p:spTree>
    <p:extLst>
      <p:ext uri="{BB962C8B-B14F-4D97-AF65-F5344CB8AC3E}">
        <p14:creationId xmlns:p14="http://schemas.microsoft.com/office/powerpoint/2010/main" val="9951561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40209-40AB-23B1-C1EE-1D1E1AC00C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73A0C1F-F76D-9D71-C490-BA2DC3F39A5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F27F5F-7BAA-E000-8B3D-00795EAEC915}"/>
              </a:ext>
            </a:extLst>
          </p:cNvPr>
          <p:cNvSpPr>
            <a:spLocks noGrp="1"/>
          </p:cNvSpPr>
          <p:nvPr>
            <p:ph type="dt" sz="half" idx="10"/>
          </p:nvPr>
        </p:nvSpPr>
        <p:spPr/>
        <p:txBody>
          <a:bodyPr/>
          <a:lstStyle/>
          <a:p>
            <a:fld id="{7278FE79-C10B-4710-88A9-F314B59049B5}" type="datetimeFigureOut">
              <a:rPr lang="en-US" smtClean="0"/>
              <a:t>11/2/2022</a:t>
            </a:fld>
            <a:endParaRPr lang="en-US"/>
          </a:p>
        </p:txBody>
      </p:sp>
      <p:sp>
        <p:nvSpPr>
          <p:cNvPr id="5" name="Footer Placeholder 4">
            <a:extLst>
              <a:ext uri="{FF2B5EF4-FFF2-40B4-BE49-F238E27FC236}">
                <a16:creationId xmlns:a16="http://schemas.microsoft.com/office/drawing/2014/main" id="{E959C34B-F3DB-836E-32EC-FA0FDF5B8E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8C999C-1E78-343F-4752-7A4F46C32396}"/>
              </a:ext>
            </a:extLst>
          </p:cNvPr>
          <p:cNvSpPr>
            <a:spLocks noGrp="1"/>
          </p:cNvSpPr>
          <p:nvPr>
            <p:ph type="sldNum" sz="quarter" idx="12"/>
          </p:nvPr>
        </p:nvSpPr>
        <p:spPr/>
        <p:txBody>
          <a:bodyPr/>
          <a:lstStyle/>
          <a:p>
            <a:fld id="{CCC5BA53-7C34-4EBE-AE5A-B552703332A7}" type="slidenum">
              <a:rPr lang="en-US" smtClean="0"/>
              <a:t>‹#›</a:t>
            </a:fld>
            <a:endParaRPr lang="en-US"/>
          </a:p>
        </p:txBody>
      </p:sp>
    </p:spTree>
    <p:extLst>
      <p:ext uri="{BB962C8B-B14F-4D97-AF65-F5344CB8AC3E}">
        <p14:creationId xmlns:p14="http://schemas.microsoft.com/office/powerpoint/2010/main" val="10705808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D5A18-B9D3-1688-6B86-E6FDD9439E4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D83A8A2-3E89-3FD8-3723-2A124C38494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6B02904-74AE-768B-30B4-72B4E7C62B6D}"/>
              </a:ext>
            </a:extLst>
          </p:cNvPr>
          <p:cNvSpPr>
            <a:spLocks noGrp="1"/>
          </p:cNvSpPr>
          <p:nvPr>
            <p:ph type="dt" sz="half" idx="10"/>
          </p:nvPr>
        </p:nvSpPr>
        <p:spPr/>
        <p:txBody>
          <a:bodyPr/>
          <a:lstStyle/>
          <a:p>
            <a:fld id="{7278FE79-C10B-4710-88A9-F314B59049B5}" type="datetimeFigureOut">
              <a:rPr lang="en-US" smtClean="0"/>
              <a:t>11/2/2022</a:t>
            </a:fld>
            <a:endParaRPr lang="en-US"/>
          </a:p>
        </p:txBody>
      </p:sp>
      <p:sp>
        <p:nvSpPr>
          <p:cNvPr id="5" name="Footer Placeholder 4">
            <a:extLst>
              <a:ext uri="{FF2B5EF4-FFF2-40B4-BE49-F238E27FC236}">
                <a16:creationId xmlns:a16="http://schemas.microsoft.com/office/drawing/2014/main" id="{DA6FA2C2-0BE3-B1C2-B67B-32D075732C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3EC7E9-AD0E-B075-9197-4F205013A973}"/>
              </a:ext>
            </a:extLst>
          </p:cNvPr>
          <p:cNvSpPr>
            <a:spLocks noGrp="1"/>
          </p:cNvSpPr>
          <p:nvPr>
            <p:ph type="sldNum" sz="quarter" idx="12"/>
          </p:nvPr>
        </p:nvSpPr>
        <p:spPr/>
        <p:txBody>
          <a:bodyPr/>
          <a:lstStyle/>
          <a:p>
            <a:fld id="{CCC5BA53-7C34-4EBE-AE5A-B552703332A7}" type="slidenum">
              <a:rPr lang="en-US" smtClean="0"/>
              <a:t>‹#›</a:t>
            </a:fld>
            <a:endParaRPr lang="en-US"/>
          </a:p>
        </p:txBody>
      </p:sp>
    </p:spTree>
    <p:extLst>
      <p:ext uri="{BB962C8B-B14F-4D97-AF65-F5344CB8AC3E}">
        <p14:creationId xmlns:p14="http://schemas.microsoft.com/office/powerpoint/2010/main" val="14519548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B3CB9-0797-3162-BDC7-B8028BD9DA9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64F261B-AB83-C14B-D796-9C670D3D6F7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93B8BBE-5401-4796-7CF5-63798FE42F6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2EAF0B9-17EB-2F94-B787-B6C9D36FC0B7}"/>
              </a:ext>
            </a:extLst>
          </p:cNvPr>
          <p:cNvSpPr>
            <a:spLocks noGrp="1"/>
          </p:cNvSpPr>
          <p:nvPr>
            <p:ph type="dt" sz="half" idx="10"/>
          </p:nvPr>
        </p:nvSpPr>
        <p:spPr/>
        <p:txBody>
          <a:bodyPr/>
          <a:lstStyle/>
          <a:p>
            <a:fld id="{7278FE79-C10B-4710-88A9-F314B59049B5}" type="datetimeFigureOut">
              <a:rPr lang="en-US" smtClean="0"/>
              <a:t>11/2/2022</a:t>
            </a:fld>
            <a:endParaRPr lang="en-US"/>
          </a:p>
        </p:txBody>
      </p:sp>
      <p:sp>
        <p:nvSpPr>
          <p:cNvPr id="6" name="Footer Placeholder 5">
            <a:extLst>
              <a:ext uri="{FF2B5EF4-FFF2-40B4-BE49-F238E27FC236}">
                <a16:creationId xmlns:a16="http://schemas.microsoft.com/office/drawing/2014/main" id="{5A9EB094-0FB0-93A9-022F-B6ADA6B042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BF3A076-7DCD-C1ED-02E0-59022F19117B}"/>
              </a:ext>
            </a:extLst>
          </p:cNvPr>
          <p:cNvSpPr>
            <a:spLocks noGrp="1"/>
          </p:cNvSpPr>
          <p:nvPr>
            <p:ph type="sldNum" sz="quarter" idx="12"/>
          </p:nvPr>
        </p:nvSpPr>
        <p:spPr/>
        <p:txBody>
          <a:bodyPr/>
          <a:lstStyle/>
          <a:p>
            <a:fld id="{CCC5BA53-7C34-4EBE-AE5A-B552703332A7}" type="slidenum">
              <a:rPr lang="en-US" smtClean="0"/>
              <a:t>‹#›</a:t>
            </a:fld>
            <a:endParaRPr lang="en-US"/>
          </a:p>
        </p:txBody>
      </p:sp>
    </p:spTree>
    <p:extLst>
      <p:ext uri="{BB962C8B-B14F-4D97-AF65-F5344CB8AC3E}">
        <p14:creationId xmlns:p14="http://schemas.microsoft.com/office/powerpoint/2010/main" val="4860811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67D4B-0E16-2D46-738C-98A90BE0EDC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F4AD960-F49F-934A-444D-80D8EEF62D3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DEBB0F-FCE7-7CBA-2A70-95AB8E6ACC4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838011B-1FC7-7D4D-59C2-96876D0C422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6D9A199-70D1-8603-8F73-3659D1CCD02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F1514F5-A9C6-90D1-1486-747AEE167C67}"/>
              </a:ext>
            </a:extLst>
          </p:cNvPr>
          <p:cNvSpPr>
            <a:spLocks noGrp="1"/>
          </p:cNvSpPr>
          <p:nvPr>
            <p:ph type="dt" sz="half" idx="10"/>
          </p:nvPr>
        </p:nvSpPr>
        <p:spPr/>
        <p:txBody>
          <a:bodyPr/>
          <a:lstStyle/>
          <a:p>
            <a:fld id="{7278FE79-C10B-4710-88A9-F314B59049B5}" type="datetimeFigureOut">
              <a:rPr lang="en-US" smtClean="0"/>
              <a:t>11/2/2022</a:t>
            </a:fld>
            <a:endParaRPr lang="en-US"/>
          </a:p>
        </p:txBody>
      </p:sp>
      <p:sp>
        <p:nvSpPr>
          <p:cNvPr id="8" name="Footer Placeholder 7">
            <a:extLst>
              <a:ext uri="{FF2B5EF4-FFF2-40B4-BE49-F238E27FC236}">
                <a16:creationId xmlns:a16="http://schemas.microsoft.com/office/drawing/2014/main" id="{EF9CAE8D-698D-87AF-DE27-007F5C714F9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342A061-B259-EFD6-4530-E0C7D3D39BC4}"/>
              </a:ext>
            </a:extLst>
          </p:cNvPr>
          <p:cNvSpPr>
            <a:spLocks noGrp="1"/>
          </p:cNvSpPr>
          <p:nvPr>
            <p:ph type="sldNum" sz="quarter" idx="12"/>
          </p:nvPr>
        </p:nvSpPr>
        <p:spPr/>
        <p:txBody>
          <a:bodyPr/>
          <a:lstStyle/>
          <a:p>
            <a:fld id="{CCC5BA53-7C34-4EBE-AE5A-B552703332A7}" type="slidenum">
              <a:rPr lang="en-US" smtClean="0"/>
              <a:t>‹#›</a:t>
            </a:fld>
            <a:endParaRPr lang="en-US"/>
          </a:p>
        </p:txBody>
      </p:sp>
    </p:spTree>
    <p:extLst>
      <p:ext uri="{BB962C8B-B14F-4D97-AF65-F5344CB8AC3E}">
        <p14:creationId xmlns:p14="http://schemas.microsoft.com/office/powerpoint/2010/main" val="34536031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1D326-2377-8554-FB8B-BFF752AF9A6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6E574D6-7CCA-B466-36C6-4885D78080F2}"/>
              </a:ext>
            </a:extLst>
          </p:cNvPr>
          <p:cNvSpPr>
            <a:spLocks noGrp="1"/>
          </p:cNvSpPr>
          <p:nvPr>
            <p:ph type="dt" sz="half" idx="10"/>
          </p:nvPr>
        </p:nvSpPr>
        <p:spPr/>
        <p:txBody>
          <a:bodyPr/>
          <a:lstStyle/>
          <a:p>
            <a:fld id="{7278FE79-C10B-4710-88A9-F314B59049B5}" type="datetimeFigureOut">
              <a:rPr lang="en-US" smtClean="0"/>
              <a:t>11/2/2022</a:t>
            </a:fld>
            <a:endParaRPr lang="en-US"/>
          </a:p>
        </p:txBody>
      </p:sp>
      <p:sp>
        <p:nvSpPr>
          <p:cNvPr id="4" name="Footer Placeholder 3">
            <a:extLst>
              <a:ext uri="{FF2B5EF4-FFF2-40B4-BE49-F238E27FC236}">
                <a16:creationId xmlns:a16="http://schemas.microsoft.com/office/drawing/2014/main" id="{D7C675B0-4AED-6FBC-50FC-36FB3EADED3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B573802-30F6-4984-1055-EDA0B708E616}"/>
              </a:ext>
            </a:extLst>
          </p:cNvPr>
          <p:cNvSpPr>
            <a:spLocks noGrp="1"/>
          </p:cNvSpPr>
          <p:nvPr>
            <p:ph type="sldNum" sz="quarter" idx="12"/>
          </p:nvPr>
        </p:nvSpPr>
        <p:spPr/>
        <p:txBody>
          <a:bodyPr/>
          <a:lstStyle/>
          <a:p>
            <a:fld id="{CCC5BA53-7C34-4EBE-AE5A-B552703332A7}" type="slidenum">
              <a:rPr lang="en-US" smtClean="0"/>
              <a:t>‹#›</a:t>
            </a:fld>
            <a:endParaRPr lang="en-US"/>
          </a:p>
        </p:txBody>
      </p:sp>
    </p:spTree>
    <p:extLst>
      <p:ext uri="{BB962C8B-B14F-4D97-AF65-F5344CB8AC3E}">
        <p14:creationId xmlns:p14="http://schemas.microsoft.com/office/powerpoint/2010/main" val="747645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2CF68D2-0028-52CC-7B01-005B5E505BBD}"/>
              </a:ext>
            </a:extLst>
          </p:cNvPr>
          <p:cNvSpPr>
            <a:spLocks noGrp="1"/>
          </p:cNvSpPr>
          <p:nvPr>
            <p:ph type="dt" sz="half" idx="10"/>
          </p:nvPr>
        </p:nvSpPr>
        <p:spPr/>
        <p:txBody>
          <a:bodyPr/>
          <a:lstStyle/>
          <a:p>
            <a:fld id="{7278FE79-C10B-4710-88A9-F314B59049B5}" type="datetimeFigureOut">
              <a:rPr lang="en-US" smtClean="0"/>
              <a:t>11/2/2022</a:t>
            </a:fld>
            <a:endParaRPr lang="en-US"/>
          </a:p>
        </p:txBody>
      </p:sp>
      <p:sp>
        <p:nvSpPr>
          <p:cNvPr id="3" name="Footer Placeholder 2">
            <a:extLst>
              <a:ext uri="{FF2B5EF4-FFF2-40B4-BE49-F238E27FC236}">
                <a16:creationId xmlns:a16="http://schemas.microsoft.com/office/drawing/2014/main" id="{F825C473-982C-725E-D822-4E636D3A4C1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DB2C82-F01A-73B3-5A27-CB0D67311B99}"/>
              </a:ext>
            </a:extLst>
          </p:cNvPr>
          <p:cNvSpPr>
            <a:spLocks noGrp="1"/>
          </p:cNvSpPr>
          <p:nvPr>
            <p:ph type="sldNum" sz="quarter" idx="12"/>
          </p:nvPr>
        </p:nvSpPr>
        <p:spPr/>
        <p:txBody>
          <a:bodyPr/>
          <a:lstStyle/>
          <a:p>
            <a:fld id="{CCC5BA53-7C34-4EBE-AE5A-B552703332A7}" type="slidenum">
              <a:rPr lang="en-US" smtClean="0"/>
              <a:t>‹#›</a:t>
            </a:fld>
            <a:endParaRPr lang="en-US"/>
          </a:p>
        </p:txBody>
      </p:sp>
    </p:spTree>
    <p:extLst>
      <p:ext uri="{BB962C8B-B14F-4D97-AF65-F5344CB8AC3E}">
        <p14:creationId xmlns:p14="http://schemas.microsoft.com/office/powerpoint/2010/main" val="8235413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98A85-9A08-E6DB-4C05-1DF8A846E5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D709968-EFFE-A9B1-A84E-E3F177C60B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E9AA314-2E72-5704-6131-1122E135CB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D1757F5-FF4E-5064-A31C-2ECB8DD01E21}"/>
              </a:ext>
            </a:extLst>
          </p:cNvPr>
          <p:cNvSpPr>
            <a:spLocks noGrp="1"/>
          </p:cNvSpPr>
          <p:nvPr>
            <p:ph type="dt" sz="half" idx="10"/>
          </p:nvPr>
        </p:nvSpPr>
        <p:spPr/>
        <p:txBody>
          <a:bodyPr/>
          <a:lstStyle/>
          <a:p>
            <a:fld id="{7278FE79-C10B-4710-88A9-F314B59049B5}" type="datetimeFigureOut">
              <a:rPr lang="en-US" smtClean="0"/>
              <a:t>11/2/2022</a:t>
            </a:fld>
            <a:endParaRPr lang="en-US"/>
          </a:p>
        </p:txBody>
      </p:sp>
      <p:sp>
        <p:nvSpPr>
          <p:cNvPr id="6" name="Footer Placeholder 5">
            <a:extLst>
              <a:ext uri="{FF2B5EF4-FFF2-40B4-BE49-F238E27FC236}">
                <a16:creationId xmlns:a16="http://schemas.microsoft.com/office/drawing/2014/main" id="{55C8B195-254A-74CD-121E-0F2A5168EB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0141E5-77DD-495E-EB87-15E05552D819}"/>
              </a:ext>
            </a:extLst>
          </p:cNvPr>
          <p:cNvSpPr>
            <a:spLocks noGrp="1"/>
          </p:cNvSpPr>
          <p:nvPr>
            <p:ph type="sldNum" sz="quarter" idx="12"/>
          </p:nvPr>
        </p:nvSpPr>
        <p:spPr/>
        <p:txBody>
          <a:bodyPr/>
          <a:lstStyle/>
          <a:p>
            <a:fld id="{CCC5BA53-7C34-4EBE-AE5A-B552703332A7}" type="slidenum">
              <a:rPr lang="en-US" smtClean="0"/>
              <a:t>‹#›</a:t>
            </a:fld>
            <a:endParaRPr lang="en-US"/>
          </a:p>
        </p:txBody>
      </p:sp>
    </p:spTree>
    <p:extLst>
      <p:ext uri="{BB962C8B-B14F-4D97-AF65-F5344CB8AC3E}">
        <p14:creationId xmlns:p14="http://schemas.microsoft.com/office/powerpoint/2010/main" val="30063904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F52140-B435-EF66-5A25-8E4E297880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4DBF8EE-1C9A-2574-B0B4-9A0B1217993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0521963-6FAC-BE23-951A-D3ABCF5AB2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C1628E-B97A-B8B9-BCDD-43CC36318EE6}"/>
              </a:ext>
            </a:extLst>
          </p:cNvPr>
          <p:cNvSpPr>
            <a:spLocks noGrp="1"/>
          </p:cNvSpPr>
          <p:nvPr>
            <p:ph type="dt" sz="half" idx="10"/>
          </p:nvPr>
        </p:nvSpPr>
        <p:spPr/>
        <p:txBody>
          <a:bodyPr/>
          <a:lstStyle/>
          <a:p>
            <a:fld id="{7278FE79-C10B-4710-88A9-F314B59049B5}" type="datetimeFigureOut">
              <a:rPr lang="en-US" smtClean="0"/>
              <a:t>11/2/2022</a:t>
            </a:fld>
            <a:endParaRPr lang="en-US"/>
          </a:p>
        </p:txBody>
      </p:sp>
      <p:sp>
        <p:nvSpPr>
          <p:cNvPr id="6" name="Footer Placeholder 5">
            <a:extLst>
              <a:ext uri="{FF2B5EF4-FFF2-40B4-BE49-F238E27FC236}">
                <a16:creationId xmlns:a16="http://schemas.microsoft.com/office/drawing/2014/main" id="{5782D8A2-F131-FDE9-6099-4706D369FE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7E515F-430B-576E-9295-ED00397F9CFA}"/>
              </a:ext>
            </a:extLst>
          </p:cNvPr>
          <p:cNvSpPr>
            <a:spLocks noGrp="1"/>
          </p:cNvSpPr>
          <p:nvPr>
            <p:ph type="sldNum" sz="quarter" idx="12"/>
          </p:nvPr>
        </p:nvSpPr>
        <p:spPr/>
        <p:txBody>
          <a:bodyPr/>
          <a:lstStyle/>
          <a:p>
            <a:fld id="{CCC5BA53-7C34-4EBE-AE5A-B552703332A7}" type="slidenum">
              <a:rPr lang="en-US" smtClean="0"/>
              <a:t>‹#›</a:t>
            </a:fld>
            <a:endParaRPr lang="en-US"/>
          </a:p>
        </p:txBody>
      </p:sp>
    </p:spTree>
    <p:extLst>
      <p:ext uri="{BB962C8B-B14F-4D97-AF65-F5344CB8AC3E}">
        <p14:creationId xmlns:p14="http://schemas.microsoft.com/office/powerpoint/2010/main" val="5370939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979DDB2-F277-5800-5142-A0A8FC3A6CC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EF37CA2-7F82-1C44-C8A6-0BC22ED8636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71BCAF-4551-986F-EF62-4DAB9EDDB47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78FE79-C10B-4710-88A9-F314B59049B5}" type="datetimeFigureOut">
              <a:rPr lang="en-US" smtClean="0"/>
              <a:t>11/2/2022</a:t>
            </a:fld>
            <a:endParaRPr lang="en-US"/>
          </a:p>
        </p:txBody>
      </p:sp>
      <p:sp>
        <p:nvSpPr>
          <p:cNvPr id="5" name="Footer Placeholder 4">
            <a:extLst>
              <a:ext uri="{FF2B5EF4-FFF2-40B4-BE49-F238E27FC236}">
                <a16:creationId xmlns:a16="http://schemas.microsoft.com/office/drawing/2014/main" id="{10953563-8EF2-1786-EF86-7349EF6C814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F39E65D-BABE-5160-A7B4-D5F1521CB6A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C5BA53-7C34-4EBE-AE5A-B552703332A7}" type="slidenum">
              <a:rPr lang="en-US" smtClean="0"/>
              <a:t>‹#›</a:t>
            </a:fld>
            <a:endParaRPr lang="en-US"/>
          </a:p>
        </p:txBody>
      </p:sp>
    </p:spTree>
    <p:extLst>
      <p:ext uri="{BB962C8B-B14F-4D97-AF65-F5344CB8AC3E}">
        <p14:creationId xmlns:p14="http://schemas.microsoft.com/office/powerpoint/2010/main" val="40696237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9BB72-BE00-9F15-7DE2-6B2FDC7FBC39}"/>
              </a:ext>
            </a:extLst>
          </p:cNvPr>
          <p:cNvSpPr>
            <a:spLocks noGrp="1"/>
          </p:cNvSpPr>
          <p:nvPr>
            <p:ph type="ctrTitle"/>
          </p:nvPr>
        </p:nvSpPr>
        <p:spPr/>
        <p:txBody>
          <a:bodyPr/>
          <a:lstStyle/>
          <a:p>
            <a:r>
              <a:rPr lang="en-US" dirty="0"/>
              <a:t>Implicit Typing</a:t>
            </a:r>
          </a:p>
        </p:txBody>
      </p:sp>
      <p:sp>
        <p:nvSpPr>
          <p:cNvPr id="3" name="Subtitle 2">
            <a:extLst>
              <a:ext uri="{FF2B5EF4-FFF2-40B4-BE49-F238E27FC236}">
                <a16:creationId xmlns:a16="http://schemas.microsoft.com/office/drawing/2014/main" id="{8DE0D8CC-D550-1141-8DAF-A0551FA069B0}"/>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2405465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E0238-E726-5372-B6B3-2075C4C3D313}"/>
              </a:ext>
            </a:extLst>
          </p:cNvPr>
          <p:cNvSpPr>
            <a:spLocks noGrp="1"/>
          </p:cNvSpPr>
          <p:nvPr>
            <p:ph type="title"/>
          </p:nvPr>
        </p:nvSpPr>
        <p:spPr>
          <a:xfrm>
            <a:off x="838200" y="365126"/>
            <a:ext cx="10515600" cy="911472"/>
          </a:xfrm>
        </p:spPr>
        <p:txBody>
          <a:bodyPr/>
          <a:lstStyle/>
          <a:p>
            <a:r>
              <a:rPr lang="en-US" dirty="0"/>
              <a:t>Unification</a:t>
            </a:r>
          </a:p>
        </p:txBody>
      </p:sp>
      <p:sp>
        <p:nvSpPr>
          <p:cNvPr id="3" name="Content Placeholder 2">
            <a:extLst>
              <a:ext uri="{FF2B5EF4-FFF2-40B4-BE49-F238E27FC236}">
                <a16:creationId xmlns:a16="http://schemas.microsoft.com/office/drawing/2014/main" id="{A3E39F36-F2B1-AE85-1097-18DED215068A}"/>
              </a:ext>
            </a:extLst>
          </p:cNvPr>
          <p:cNvSpPr>
            <a:spLocks noGrp="1"/>
          </p:cNvSpPr>
          <p:nvPr>
            <p:ph idx="1"/>
          </p:nvPr>
        </p:nvSpPr>
        <p:spPr>
          <a:xfrm>
            <a:off x="838200" y="3429000"/>
            <a:ext cx="10515600" cy="1949346"/>
          </a:xfrm>
        </p:spPr>
        <p:txBody>
          <a:bodyPr/>
          <a:lstStyle/>
          <a:p>
            <a:pPr marL="0" indent="0">
              <a:buNone/>
            </a:pPr>
            <a:r>
              <a:rPr lang="en-US" dirty="0"/>
              <a:t>As </a:t>
            </a:r>
            <a:r>
              <a:rPr lang="en-US" dirty="0" err="1"/>
              <a:t>tf</a:t>
            </a:r>
            <a:r>
              <a:rPr lang="en-US" dirty="0"/>
              <a:t> goes in we replace t3 from what we know in the substitution </a:t>
            </a:r>
          </a:p>
        </p:txBody>
      </p:sp>
      <p:graphicFrame>
        <p:nvGraphicFramePr>
          <p:cNvPr id="4" name="Table 4">
            <a:extLst>
              <a:ext uri="{FF2B5EF4-FFF2-40B4-BE49-F238E27FC236}">
                <a16:creationId xmlns:a16="http://schemas.microsoft.com/office/drawing/2014/main" id="{0EA12AB8-C095-835B-342A-B5FC8289A751}"/>
              </a:ext>
            </a:extLst>
          </p:cNvPr>
          <p:cNvGraphicFramePr>
            <a:graphicFrameLocks noGrp="1"/>
          </p:cNvGraphicFramePr>
          <p:nvPr>
            <p:extLst>
              <p:ext uri="{D42A27DB-BD31-4B8C-83A1-F6EECF244321}">
                <p14:modId xmlns:p14="http://schemas.microsoft.com/office/powerpoint/2010/main" val="3766947995"/>
              </p:ext>
            </p:extLst>
          </p:nvPr>
        </p:nvGraphicFramePr>
        <p:xfrm>
          <a:off x="3783611" y="669162"/>
          <a:ext cx="8128000" cy="2595880"/>
        </p:xfrm>
        <a:graphic>
          <a:graphicData uri="http://schemas.openxmlformats.org/drawingml/2006/table">
            <a:tbl>
              <a:tblPr firstRow="1" bandRow="1">
                <a:tableStyleId>{5940675A-B579-460E-94D1-54222C63F5DA}</a:tableStyleId>
              </a:tblPr>
              <a:tblGrid>
                <a:gridCol w="687450">
                  <a:extLst>
                    <a:ext uri="{9D8B030D-6E8A-4147-A177-3AD203B41FA5}">
                      <a16:colId xmlns:a16="http://schemas.microsoft.com/office/drawing/2014/main" val="3062097756"/>
                    </a:ext>
                  </a:extLst>
                </a:gridCol>
                <a:gridCol w="7440550">
                  <a:extLst>
                    <a:ext uri="{9D8B030D-6E8A-4147-A177-3AD203B41FA5}">
                      <a16:colId xmlns:a16="http://schemas.microsoft.com/office/drawing/2014/main" val="1661870022"/>
                    </a:ext>
                  </a:extLst>
                </a:gridCol>
              </a:tblGrid>
              <a:tr h="370840">
                <a:tc>
                  <a:txBody>
                    <a:bodyPr/>
                    <a:lstStyle/>
                    <a:p>
                      <a:r>
                        <a:rPr lang="en-US" dirty="0"/>
                        <a:t>t0</a:t>
                      </a:r>
                    </a:p>
                  </a:txBody>
                  <a:tcPr/>
                </a:tc>
                <a:tc>
                  <a:txBody>
                    <a:bodyPr/>
                    <a:lstStyle/>
                    <a:p>
                      <a:r>
                        <a:rPr lang="en-US" dirty="0" err="1"/>
                        <a:t>tf</a:t>
                      </a:r>
                      <a:r>
                        <a:rPr lang="en-US" dirty="0"/>
                        <a:t> -&gt; t1</a:t>
                      </a:r>
                    </a:p>
                  </a:txBody>
                  <a:tcPr/>
                </a:tc>
                <a:extLst>
                  <a:ext uri="{0D108BD9-81ED-4DB2-BD59-A6C34878D82A}">
                    <a16:rowId xmlns:a16="http://schemas.microsoft.com/office/drawing/2014/main" val="864042189"/>
                  </a:ext>
                </a:extLst>
              </a:tr>
              <a:tr h="370840">
                <a:tc>
                  <a:txBody>
                    <a:bodyPr/>
                    <a:lstStyle/>
                    <a:p>
                      <a:r>
                        <a:rPr lang="en-US" dirty="0"/>
                        <a:t>t1</a:t>
                      </a:r>
                    </a:p>
                  </a:txBody>
                  <a:tcPr/>
                </a:tc>
                <a:tc>
                  <a:txBody>
                    <a:bodyPr/>
                    <a:lstStyle/>
                    <a:p>
                      <a:r>
                        <a:rPr lang="en-US" dirty="0" err="1"/>
                        <a:t>tx</a:t>
                      </a:r>
                      <a:r>
                        <a:rPr lang="en-US" dirty="0"/>
                        <a:t> -&gt; t2</a:t>
                      </a:r>
                    </a:p>
                  </a:txBody>
                  <a:tcPr/>
                </a:tc>
                <a:extLst>
                  <a:ext uri="{0D108BD9-81ED-4DB2-BD59-A6C34878D82A}">
                    <a16:rowId xmlns:a16="http://schemas.microsoft.com/office/drawing/2014/main" val="3322155577"/>
                  </a:ext>
                </a:extLst>
              </a:tr>
              <a:tr h="370840">
                <a:tc>
                  <a:txBody>
                    <a:bodyPr/>
                    <a:lstStyle/>
                    <a:p>
                      <a:r>
                        <a:rPr lang="en-US" dirty="0"/>
                        <a:t>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Consolas" panose="020B0609020204030204" pitchFamily="49" charset="0"/>
                        </a:rPr>
                        <a:t>int</a:t>
                      </a:r>
                    </a:p>
                  </a:txBody>
                  <a:tcPr/>
                </a:tc>
                <a:extLst>
                  <a:ext uri="{0D108BD9-81ED-4DB2-BD59-A6C34878D82A}">
                    <a16:rowId xmlns:a16="http://schemas.microsoft.com/office/drawing/2014/main" val="2523647271"/>
                  </a:ext>
                </a:extLst>
              </a:tr>
              <a:tr h="370840">
                <a:tc>
                  <a:txBody>
                    <a:bodyPr/>
                    <a:lstStyle/>
                    <a:p>
                      <a:r>
                        <a:rPr lang="en-US" dirty="0"/>
                        <a:t>t4</a:t>
                      </a:r>
                    </a:p>
                  </a:txBody>
                  <a:tcPr/>
                </a:tc>
                <a:tc>
                  <a:txBody>
                    <a:bodyPr/>
                    <a:lstStyle/>
                    <a:p>
                      <a:r>
                        <a:rPr lang="en-US" dirty="0">
                          <a:latin typeface="Consolas" panose="020B0609020204030204" pitchFamily="49" charset="0"/>
                        </a:rPr>
                        <a:t>int</a:t>
                      </a:r>
                      <a:endParaRPr lang="en-US" dirty="0"/>
                    </a:p>
                  </a:txBody>
                  <a:tcPr/>
                </a:tc>
                <a:extLst>
                  <a:ext uri="{0D108BD9-81ED-4DB2-BD59-A6C34878D82A}">
                    <a16:rowId xmlns:a16="http://schemas.microsoft.com/office/drawing/2014/main" val="2572292875"/>
                  </a:ext>
                </a:extLst>
              </a:tr>
              <a:tr h="370840">
                <a:tc>
                  <a:txBody>
                    <a:bodyPr/>
                    <a:lstStyle/>
                    <a:p>
                      <a:r>
                        <a:rPr lang="en-US" dirty="0"/>
                        <a:t>t2</a:t>
                      </a:r>
                    </a:p>
                  </a:txBody>
                  <a:tcPr/>
                </a:tc>
                <a:tc>
                  <a:txBody>
                    <a:bodyPr/>
                    <a:lstStyle/>
                    <a:p>
                      <a:r>
                        <a:rPr lang="en-US" dirty="0">
                          <a:latin typeface="Consolas" panose="020B0609020204030204" pitchFamily="49" charset="0"/>
                        </a:rPr>
                        <a:t>int</a:t>
                      </a:r>
                      <a:endParaRPr lang="en-US" dirty="0"/>
                    </a:p>
                  </a:txBody>
                  <a:tcPr/>
                </a:tc>
                <a:extLst>
                  <a:ext uri="{0D108BD9-81ED-4DB2-BD59-A6C34878D82A}">
                    <a16:rowId xmlns:a16="http://schemas.microsoft.com/office/drawing/2014/main" val="1999579022"/>
                  </a:ext>
                </a:extLst>
              </a:tr>
              <a:tr h="370840">
                <a:tc>
                  <a:txBody>
                    <a:bodyPr/>
                    <a:lstStyle/>
                    <a:p>
                      <a:r>
                        <a:rPr lang="en-US" dirty="0" err="1">
                          <a:highlight>
                            <a:srgbClr val="FFFF00"/>
                          </a:highlight>
                        </a:rPr>
                        <a:t>tf</a:t>
                      </a:r>
                      <a:endParaRPr lang="en-US" dirty="0">
                        <a:highlight>
                          <a:srgbClr val="FFFF00"/>
                        </a:highlight>
                      </a:endParaRPr>
                    </a:p>
                  </a:txBody>
                  <a:tcPr/>
                </a:tc>
                <a:tc>
                  <a:txBody>
                    <a:bodyPr/>
                    <a:lstStyle/>
                    <a:p>
                      <a:r>
                        <a:rPr lang="en-US" dirty="0">
                          <a:highlight>
                            <a:srgbClr val="FFFF00"/>
                          </a:highlight>
                        </a:rPr>
                        <a:t>Int -&gt; t3</a:t>
                      </a:r>
                    </a:p>
                  </a:txBody>
                  <a:tcPr/>
                </a:tc>
                <a:extLst>
                  <a:ext uri="{0D108BD9-81ED-4DB2-BD59-A6C34878D82A}">
                    <a16:rowId xmlns:a16="http://schemas.microsoft.com/office/drawing/2014/main" val="2362144643"/>
                  </a:ext>
                </a:extLst>
              </a:tr>
              <a:tr h="370840">
                <a:tc>
                  <a:txBody>
                    <a:bodyPr/>
                    <a:lstStyle/>
                    <a:p>
                      <a:r>
                        <a:rPr lang="en-US" dirty="0" err="1"/>
                        <a:t>tf</a:t>
                      </a:r>
                      <a:endParaRPr lang="en-US" dirty="0"/>
                    </a:p>
                  </a:txBody>
                  <a:tcPr/>
                </a:tc>
                <a:tc>
                  <a:txBody>
                    <a:bodyPr/>
                    <a:lstStyle/>
                    <a:p>
                      <a:r>
                        <a:rPr lang="en-US" dirty="0" err="1">
                          <a:latin typeface="Consolas" panose="020B0609020204030204" pitchFamily="49" charset="0"/>
                        </a:rPr>
                        <a:t>tx</a:t>
                      </a:r>
                      <a:r>
                        <a:rPr lang="en-US" dirty="0">
                          <a:latin typeface="Consolas" panose="020B0609020204030204" pitchFamily="49" charset="0"/>
                        </a:rPr>
                        <a:t> -&gt; t3</a:t>
                      </a:r>
                      <a:endParaRPr lang="en-US" dirty="0"/>
                    </a:p>
                  </a:txBody>
                  <a:tcPr/>
                </a:tc>
                <a:extLst>
                  <a:ext uri="{0D108BD9-81ED-4DB2-BD59-A6C34878D82A}">
                    <a16:rowId xmlns:a16="http://schemas.microsoft.com/office/drawing/2014/main" val="3207998590"/>
                  </a:ext>
                </a:extLst>
              </a:tr>
            </a:tbl>
          </a:graphicData>
        </a:graphic>
      </p:graphicFrame>
      <p:graphicFrame>
        <p:nvGraphicFramePr>
          <p:cNvPr id="5" name="Table 4">
            <a:extLst>
              <a:ext uri="{FF2B5EF4-FFF2-40B4-BE49-F238E27FC236}">
                <a16:creationId xmlns:a16="http://schemas.microsoft.com/office/drawing/2014/main" id="{EB12422E-7D07-ABE2-7B68-B6B1231DAB1E}"/>
              </a:ext>
            </a:extLst>
          </p:cNvPr>
          <p:cNvGraphicFramePr>
            <a:graphicFrameLocks noGrp="1"/>
          </p:cNvGraphicFramePr>
          <p:nvPr>
            <p:extLst>
              <p:ext uri="{D42A27DB-BD31-4B8C-83A1-F6EECF244321}">
                <p14:modId xmlns:p14="http://schemas.microsoft.com/office/powerpoint/2010/main" val="2116746322"/>
              </p:ext>
            </p:extLst>
          </p:nvPr>
        </p:nvGraphicFramePr>
        <p:xfrm>
          <a:off x="3783611" y="4080406"/>
          <a:ext cx="8128000" cy="2595880"/>
        </p:xfrm>
        <a:graphic>
          <a:graphicData uri="http://schemas.openxmlformats.org/drawingml/2006/table">
            <a:tbl>
              <a:tblPr firstRow="1" bandRow="1">
                <a:tableStyleId>{5940675A-B579-460E-94D1-54222C63F5DA}</a:tableStyleId>
              </a:tblPr>
              <a:tblGrid>
                <a:gridCol w="687450">
                  <a:extLst>
                    <a:ext uri="{9D8B030D-6E8A-4147-A177-3AD203B41FA5}">
                      <a16:colId xmlns:a16="http://schemas.microsoft.com/office/drawing/2014/main" val="3062097756"/>
                    </a:ext>
                  </a:extLst>
                </a:gridCol>
                <a:gridCol w="7440550">
                  <a:extLst>
                    <a:ext uri="{9D8B030D-6E8A-4147-A177-3AD203B41FA5}">
                      <a16:colId xmlns:a16="http://schemas.microsoft.com/office/drawing/2014/main" val="1661870022"/>
                    </a:ext>
                  </a:extLst>
                </a:gridCol>
              </a:tblGrid>
              <a:tr h="370840">
                <a:tc>
                  <a:txBody>
                    <a:bodyPr/>
                    <a:lstStyle/>
                    <a:p>
                      <a:r>
                        <a:rPr lang="en-US" dirty="0"/>
                        <a:t>t0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tf</a:t>
                      </a:r>
                      <a:r>
                        <a:rPr lang="en-US" dirty="0"/>
                        <a:t> -&gt; (</a:t>
                      </a:r>
                      <a:r>
                        <a:rPr lang="en-US" dirty="0" err="1"/>
                        <a:t>tx</a:t>
                      </a:r>
                      <a:r>
                        <a:rPr lang="en-US" dirty="0"/>
                        <a:t> -&gt; t2) =&gt; </a:t>
                      </a:r>
                      <a:r>
                        <a:rPr lang="en-US" dirty="0">
                          <a:highlight>
                            <a:srgbClr val="FFFF00"/>
                          </a:highlight>
                        </a:rPr>
                        <a:t>(Int -&gt; Int) </a:t>
                      </a:r>
                      <a:r>
                        <a:rPr lang="en-US" dirty="0"/>
                        <a:t>-&gt; (</a:t>
                      </a:r>
                      <a:r>
                        <a:rPr lang="en-US" dirty="0" err="1"/>
                        <a:t>tx</a:t>
                      </a:r>
                      <a:r>
                        <a:rPr lang="en-US" dirty="0"/>
                        <a:t> -&gt; t2)</a:t>
                      </a:r>
                    </a:p>
                  </a:txBody>
                  <a:tcPr/>
                </a:tc>
                <a:extLst>
                  <a:ext uri="{0D108BD9-81ED-4DB2-BD59-A6C34878D82A}">
                    <a16:rowId xmlns:a16="http://schemas.microsoft.com/office/drawing/2014/main" val="864042189"/>
                  </a:ext>
                </a:extLst>
              </a:tr>
              <a:tr h="370840">
                <a:tc>
                  <a:txBody>
                    <a:bodyPr/>
                    <a:lstStyle/>
                    <a:p>
                      <a:r>
                        <a:rPr lang="en-US" dirty="0"/>
                        <a:t>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tx</a:t>
                      </a:r>
                      <a:r>
                        <a:rPr lang="en-US" dirty="0"/>
                        <a:t> -&gt; int</a:t>
                      </a:r>
                    </a:p>
                  </a:txBody>
                  <a:tcPr/>
                </a:tc>
                <a:extLst>
                  <a:ext uri="{0D108BD9-81ED-4DB2-BD59-A6C34878D82A}">
                    <a16:rowId xmlns:a16="http://schemas.microsoft.com/office/drawing/2014/main" val="3322155577"/>
                  </a:ext>
                </a:extLst>
              </a:tr>
              <a:tr h="370840">
                <a:tc>
                  <a:txBody>
                    <a:bodyPr/>
                    <a:lstStyle/>
                    <a:p>
                      <a:r>
                        <a:rPr lang="en-US" dirty="0"/>
                        <a:t>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Consolas" panose="020B0609020204030204" pitchFamily="49" charset="0"/>
                        </a:rPr>
                        <a:t>int</a:t>
                      </a:r>
                    </a:p>
                  </a:txBody>
                  <a:tcPr/>
                </a:tc>
                <a:extLst>
                  <a:ext uri="{0D108BD9-81ED-4DB2-BD59-A6C34878D82A}">
                    <a16:rowId xmlns:a16="http://schemas.microsoft.com/office/drawing/2014/main" val="2523647271"/>
                  </a:ext>
                </a:extLst>
              </a:tr>
              <a:tr h="370840">
                <a:tc>
                  <a:txBody>
                    <a:bodyPr/>
                    <a:lstStyle/>
                    <a:p>
                      <a:r>
                        <a:rPr lang="en-US" dirty="0"/>
                        <a:t>t4</a:t>
                      </a:r>
                    </a:p>
                  </a:txBody>
                  <a:tcPr/>
                </a:tc>
                <a:tc>
                  <a:txBody>
                    <a:bodyPr/>
                    <a:lstStyle/>
                    <a:p>
                      <a:r>
                        <a:rPr lang="en-US" dirty="0">
                          <a:latin typeface="Consolas" panose="020B0609020204030204" pitchFamily="49" charset="0"/>
                        </a:rPr>
                        <a:t>int</a:t>
                      </a:r>
                      <a:endParaRPr lang="en-US" dirty="0"/>
                    </a:p>
                  </a:txBody>
                  <a:tcPr/>
                </a:tc>
                <a:extLst>
                  <a:ext uri="{0D108BD9-81ED-4DB2-BD59-A6C34878D82A}">
                    <a16:rowId xmlns:a16="http://schemas.microsoft.com/office/drawing/2014/main" val="2572292875"/>
                  </a:ext>
                </a:extLst>
              </a:tr>
              <a:tr h="370840">
                <a:tc>
                  <a:txBody>
                    <a:bodyPr/>
                    <a:lstStyle/>
                    <a:p>
                      <a:r>
                        <a:rPr lang="en-US" dirty="0"/>
                        <a:t>t2</a:t>
                      </a:r>
                    </a:p>
                  </a:txBody>
                  <a:tcPr/>
                </a:tc>
                <a:tc>
                  <a:txBody>
                    <a:bodyPr/>
                    <a:lstStyle/>
                    <a:p>
                      <a:r>
                        <a:rPr lang="en-US" dirty="0">
                          <a:latin typeface="Consolas" panose="020B0609020204030204" pitchFamily="49" charset="0"/>
                        </a:rPr>
                        <a:t>int</a:t>
                      </a:r>
                      <a:endParaRPr lang="en-US" dirty="0"/>
                    </a:p>
                  </a:txBody>
                  <a:tcPr/>
                </a:tc>
                <a:extLst>
                  <a:ext uri="{0D108BD9-81ED-4DB2-BD59-A6C34878D82A}">
                    <a16:rowId xmlns:a16="http://schemas.microsoft.com/office/drawing/2014/main" val="1999579022"/>
                  </a:ext>
                </a:extLst>
              </a:tr>
              <a:tr h="370840">
                <a:tc>
                  <a:txBody>
                    <a:bodyPr/>
                    <a:lstStyle/>
                    <a:p>
                      <a:r>
                        <a:rPr lang="en-US" dirty="0" err="1">
                          <a:highlight>
                            <a:srgbClr val="FFFF00"/>
                          </a:highlight>
                        </a:rPr>
                        <a:t>tf</a:t>
                      </a:r>
                      <a:endParaRPr lang="en-US" dirty="0">
                        <a:highlight>
                          <a:srgbClr val="FFFF00"/>
                        </a:highlight>
                      </a:endParaRPr>
                    </a:p>
                  </a:txBody>
                  <a:tcPr/>
                </a:tc>
                <a:tc>
                  <a:txBody>
                    <a:bodyPr/>
                    <a:lstStyle/>
                    <a:p>
                      <a:r>
                        <a:rPr lang="en-US" dirty="0">
                          <a:highlight>
                            <a:srgbClr val="FFFF00"/>
                          </a:highlight>
                        </a:rPr>
                        <a:t>Int -&gt; Int</a:t>
                      </a:r>
                    </a:p>
                  </a:txBody>
                  <a:tcPr/>
                </a:tc>
                <a:extLst>
                  <a:ext uri="{0D108BD9-81ED-4DB2-BD59-A6C34878D82A}">
                    <a16:rowId xmlns:a16="http://schemas.microsoft.com/office/drawing/2014/main" val="2362144643"/>
                  </a:ext>
                </a:extLst>
              </a:tr>
              <a:tr h="37084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207998590"/>
                  </a:ext>
                </a:extLst>
              </a:tr>
            </a:tbl>
          </a:graphicData>
        </a:graphic>
      </p:graphicFrame>
    </p:spTree>
    <p:extLst>
      <p:ext uri="{BB962C8B-B14F-4D97-AF65-F5344CB8AC3E}">
        <p14:creationId xmlns:p14="http://schemas.microsoft.com/office/powerpoint/2010/main" val="22615677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E0238-E726-5372-B6B3-2075C4C3D313}"/>
              </a:ext>
            </a:extLst>
          </p:cNvPr>
          <p:cNvSpPr>
            <a:spLocks noGrp="1"/>
          </p:cNvSpPr>
          <p:nvPr>
            <p:ph type="title"/>
          </p:nvPr>
        </p:nvSpPr>
        <p:spPr>
          <a:xfrm>
            <a:off x="838200" y="365126"/>
            <a:ext cx="10515600" cy="911472"/>
          </a:xfrm>
        </p:spPr>
        <p:txBody>
          <a:bodyPr/>
          <a:lstStyle/>
          <a:p>
            <a:r>
              <a:rPr lang="en-US" dirty="0"/>
              <a:t>Unification</a:t>
            </a:r>
          </a:p>
        </p:txBody>
      </p:sp>
      <p:graphicFrame>
        <p:nvGraphicFramePr>
          <p:cNvPr id="4" name="Table 4">
            <a:extLst>
              <a:ext uri="{FF2B5EF4-FFF2-40B4-BE49-F238E27FC236}">
                <a16:creationId xmlns:a16="http://schemas.microsoft.com/office/drawing/2014/main" id="{0EA12AB8-C095-835B-342A-B5FC8289A751}"/>
              </a:ext>
            </a:extLst>
          </p:cNvPr>
          <p:cNvGraphicFramePr>
            <a:graphicFrameLocks noGrp="1"/>
          </p:cNvGraphicFramePr>
          <p:nvPr>
            <p:extLst>
              <p:ext uri="{D42A27DB-BD31-4B8C-83A1-F6EECF244321}">
                <p14:modId xmlns:p14="http://schemas.microsoft.com/office/powerpoint/2010/main" val="1771232281"/>
              </p:ext>
            </p:extLst>
          </p:nvPr>
        </p:nvGraphicFramePr>
        <p:xfrm>
          <a:off x="3783611" y="669162"/>
          <a:ext cx="8128000" cy="2595880"/>
        </p:xfrm>
        <a:graphic>
          <a:graphicData uri="http://schemas.openxmlformats.org/drawingml/2006/table">
            <a:tbl>
              <a:tblPr firstRow="1" bandRow="1">
                <a:tableStyleId>{5940675A-B579-460E-94D1-54222C63F5DA}</a:tableStyleId>
              </a:tblPr>
              <a:tblGrid>
                <a:gridCol w="687450">
                  <a:extLst>
                    <a:ext uri="{9D8B030D-6E8A-4147-A177-3AD203B41FA5}">
                      <a16:colId xmlns:a16="http://schemas.microsoft.com/office/drawing/2014/main" val="3062097756"/>
                    </a:ext>
                  </a:extLst>
                </a:gridCol>
                <a:gridCol w="7440550">
                  <a:extLst>
                    <a:ext uri="{9D8B030D-6E8A-4147-A177-3AD203B41FA5}">
                      <a16:colId xmlns:a16="http://schemas.microsoft.com/office/drawing/2014/main" val="1661870022"/>
                    </a:ext>
                  </a:extLst>
                </a:gridCol>
              </a:tblGrid>
              <a:tr h="370840">
                <a:tc>
                  <a:txBody>
                    <a:bodyPr/>
                    <a:lstStyle/>
                    <a:p>
                      <a:r>
                        <a:rPr lang="en-US" dirty="0"/>
                        <a:t>t0</a:t>
                      </a:r>
                    </a:p>
                  </a:txBody>
                  <a:tcPr/>
                </a:tc>
                <a:tc>
                  <a:txBody>
                    <a:bodyPr/>
                    <a:lstStyle/>
                    <a:p>
                      <a:r>
                        <a:rPr lang="en-US" dirty="0" err="1"/>
                        <a:t>tf</a:t>
                      </a:r>
                      <a:r>
                        <a:rPr lang="en-US" dirty="0"/>
                        <a:t> -&gt; t1</a:t>
                      </a:r>
                    </a:p>
                  </a:txBody>
                  <a:tcPr/>
                </a:tc>
                <a:extLst>
                  <a:ext uri="{0D108BD9-81ED-4DB2-BD59-A6C34878D82A}">
                    <a16:rowId xmlns:a16="http://schemas.microsoft.com/office/drawing/2014/main" val="864042189"/>
                  </a:ext>
                </a:extLst>
              </a:tr>
              <a:tr h="370840">
                <a:tc>
                  <a:txBody>
                    <a:bodyPr/>
                    <a:lstStyle/>
                    <a:p>
                      <a:r>
                        <a:rPr lang="en-US" dirty="0"/>
                        <a:t>t1</a:t>
                      </a:r>
                    </a:p>
                  </a:txBody>
                  <a:tcPr/>
                </a:tc>
                <a:tc>
                  <a:txBody>
                    <a:bodyPr/>
                    <a:lstStyle/>
                    <a:p>
                      <a:r>
                        <a:rPr lang="en-US" dirty="0" err="1"/>
                        <a:t>tx</a:t>
                      </a:r>
                      <a:r>
                        <a:rPr lang="en-US" dirty="0"/>
                        <a:t> -&gt; t2</a:t>
                      </a:r>
                    </a:p>
                  </a:txBody>
                  <a:tcPr/>
                </a:tc>
                <a:extLst>
                  <a:ext uri="{0D108BD9-81ED-4DB2-BD59-A6C34878D82A}">
                    <a16:rowId xmlns:a16="http://schemas.microsoft.com/office/drawing/2014/main" val="3322155577"/>
                  </a:ext>
                </a:extLst>
              </a:tr>
              <a:tr h="370840">
                <a:tc>
                  <a:txBody>
                    <a:bodyPr/>
                    <a:lstStyle/>
                    <a:p>
                      <a:r>
                        <a:rPr lang="en-US" dirty="0"/>
                        <a:t>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Consolas" panose="020B0609020204030204" pitchFamily="49" charset="0"/>
                        </a:rPr>
                        <a:t>int</a:t>
                      </a:r>
                    </a:p>
                  </a:txBody>
                  <a:tcPr/>
                </a:tc>
                <a:extLst>
                  <a:ext uri="{0D108BD9-81ED-4DB2-BD59-A6C34878D82A}">
                    <a16:rowId xmlns:a16="http://schemas.microsoft.com/office/drawing/2014/main" val="2523647271"/>
                  </a:ext>
                </a:extLst>
              </a:tr>
              <a:tr h="370840">
                <a:tc>
                  <a:txBody>
                    <a:bodyPr/>
                    <a:lstStyle/>
                    <a:p>
                      <a:r>
                        <a:rPr lang="en-US" dirty="0"/>
                        <a:t>t4</a:t>
                      </a:r>
                    </a:p>
                  </a:txBody>
                  <a:tcPr/>
                </a:tc>
                <a:tc>
                  <a:txBody>
                    <a:bodyPr/>
                    <a:lstStyle/>
                    <a:p>
                      <a:r>
                        <a:rPr lang="en-US" dirty="0">
                          <a:latin typeface="Consolas" panose="020B0609020204030204" pitchFamily="49" charset="0"/>
                        </a:rPr>
                        <a:t>int</a:t>
                      </a:r>
                      <a:endParaRPr lang="en-US" dirty="0"/>
                    </a:p>
                  </a:txBody>
                  <a:tcPr/>
                </a:tc>
                <a:extLst>
                  <a:ext uri="{0D108BD9-81ED-4DB2-BD59-A6C34878D82A}">
                    <a16:rowId xmlns:a16="http://schemas.microsoft.com/office/drawing/2014/main" val="2572292875"/>
                  </a:ext>
                </a:extLst>
              </a:tr>
              <a:tr h="370840">
                <a:tc>
                  <a:txBody>
                    <a:bodyPr/>
                    <a:lstStyle/>
                    <a:p>
                      <a:r>
                        <a:rPr lang="en-US" dirty="0"/>
                        <a:t>t2</a:t>
                      </a:r>
                    </a:p>
                  </a:txBody>
                  <a:tcPr/>
                </a:tc>
                <a:tc>
                  <a:txBody>
                    <a:bodyPr/>
                    <a:lstStyle/>
                    <a:p>
                      <a:r>
                        <a:rPr lang="en-US" dirty="0">
                          <a:latin typeface="Consolas" panose="020B0609020204030204" pitchFamily="49" charset="0"/>
                        </a:rPr>
                        <a:t>int</a:t>
                      </a:r>
                      <a:endParaRPr lang="en-US" dirty="0"/>
                    </a:p>
                  </a:txBody>
                  <a:tcPr/>
                </a:tc>
                <a:extLst>
                  <a:ext uri="{0D108BD9-81ED-4DB2-BD59-A6C34878D82A}">
                    <a16:rowId xmlns:a16="http://schemas.microsoft.com/office/drawing/2014/main" val="1999579022"/>
                  </a:ext>
                </a:extLst>
              </a:tr>
              <a:tr h="370840">
                <a:tc>
                  <a:txBody>
                    <a:bodyPr/>
                    <a:lstStyle/>
                    <a:p>
                      <a:r>
                        <a:rPr lang="en-US" dirty="0" err="1"/>
                        <a:t>tf</a:t>
                      </a:r>
                      <a:endParaRPr lang="en-US" dirty="0"/>
                    </a:p>
                  </a:txBody>
                  <a:tcPr/>
                </a:tc>
                <a:tc>
                  <a:txBody>
                    <a:bodyPr/>
                    <a:lstStyle/>
                    <a:p>
                      <a:r>
                        <a:rPr lang="en-US" dirty="0"/>
                        <a:t>Int -&gt; t3</a:t>
                      </a:r>
                    </a:p>
                  </a:txBody>
                  <a:tcPr/>
                </a:tc>
                <a:extLst>
                  <a:ext uri="{0D108BD9-81ED-4DB2-BD59-A6C34878D82A}">
                    <a16:rowId xmlns:a16="http://schemas.microsoft.com/office/drawing/2014/main" val="2362144643"/>
                  </a:ext>
                </a:extLst>
              </a:tr>
              <a:tr h="370840">
                <a:tc>
                  <a:txBody>
                    <a:bodyPr/>
                    <a:lstStyle/>
                    <a:p>
                      <a:r>
                        <a:rPr lang="en-US" dirty="0" err="1"/>
                        <a:t>tf</a:t>
                      </a:r>
                      <a:endParaRPr lang="en-US" dirty="0"/>
                    </a:p>
                  </a:txBody>
                  <a:tcPr/>
                </a:tc>
                <a:tc>
                  <a:txBody>
                    <a:bodyPr/>
                    <a:lstStyle/>
                    <a:p>
                      <a:r>
                        <a:rPr lang="en-US" dirty="0" err="1">
                          <a:highlight>
                            <a:srgbClr val="FFFF00"/>
                          </a:highlight>
                          <a:latin typeface="Consolas" panose="020B0609020204030204" pitchFamily="49" charset="0"/>
                        </a:rPr>
                        <a:t>tx</a:t>
                      </a:r>
                      <a:r>
                        <a:rPr lang="en-US" dirty="0">
                          <a:highlight>
                            <a:srgbClr val="FFFF00"/>
                          </a:highlight>
                          <a:latin typeface="Consolas" panose="020B0609020204030204" pitchFamily="49" charset="0"/>
                        </a:rPr>
                        <a:t> -&gt; t3</a:t>
                      </a:r>
                      <a:endParaRPr lang="en-US" dirty="0">
                        <a:highlight>
                          <a:srgbClr val="FFFF00"/>
                        </a:highlight>
                      </a:endParaRPr>
                    </a:p>
                  </a:txBody>
                  <a:tcPr/>
                </a:tc>
                <a:extLst>
                  <a:ext uri="{0D108BD9-81ED-4DB2-BD59-A6C34878D82A}">
                    <a16:rowId xmlns:a16="http://schemas.microsoft.com/office/drawing/2014/main" val="3207998590"/>
                  </a:ext>
                </a:extLst>
              </a:tr>
            </a:tbl>
          </a:graphicData>
        </a:graphic>
      </p:graphicFrame>
      <p:graphicFrame>
        <p:nvGraphicFramePr>
          <p:cNvPr id="5" name="Table 4">
            <a:extLst>
              <a:ext uri="{FF2B5EF4-FFF2-40B4-BE49-F238E27FC236}">
                <a16:creationId xmlns:a16="http://schemas.microsoft.com/office/drawing/2014/main" id="{EB12422E-7D07-ABE2-7B68-B6B1231DAB1E}"/>
              </a:ext>
            </a:extLst>
          </p:cNvPr>
          <p:cNvGraphicFramePr>
            <a:graphicFrameLocks noGrp="1"/>
          </p:cNvGraphicFramePr>
          <p:nvPr>
            <p:extLst>
              <p:ext uri="{D42A27DB-BD31-4B8C-83A1-F6EECF244321}">
                <p14:modId xmlns:p14="http://schemas.microsoft.com/office/powerpoint/2010/main" val="1239673514"/>
              </p:ext>
            </p:extLst>
          </p:nvPr>
        </p:nvGraphicFramePr>
        <p:xfrm>
          <a:off x="3783611" y="4080406"/>
          <a:ext cx="8128000" cy="2595880"/>
        </p:xfrm>
        <a:graphic>
          <a:graphicData uri="http://schemas.openxmlformats.org/drawingml/2006/table">
            <a:tbl>
              <a:tblPr firstRow="1" bandRow="1">
                <a:tableStyleId>{5940675A-B579-460E-94D1-54222C63F5DA}</a:tableStyleId>
              </a:tblPr>
              <a:tblGrid>
                <a:gridCol w="687450">
                  <a:extLst>
                    <a:ext uri="{9D8B030D-6E8A-4147-A177-3AD203B41FA5}">
                      <a16:colId xmlns:a16="http://schemas.microsoft.com/office/drawing/2014/main" val="3062097756"/>
                    </a:ext>
                  </a:extLst>
                </a:gridCol>
                <a:gridCol w="7440550">
                  <a:extLst>
                    <a:ext uri="{9D8B030D-6E8A-4147-A177-3AD203B41FA5}">
                      <a16:colId xmlns:a16="http://schemas.microsoft.com/office/drawing/2014/main" val="1661870022"/>
                    </a:ext>
                  </a:extLst>
                </a:gridCol>
              </a:tblGrid>
              <a:tr h="370840">
                <a:tc>
                  <a:txBody>
                    <a:bodyPr/>
                    <a:lstStyle/>
                    <a:p>
                      <a:r>
                        <a:rPr lang="en-US" dirty="0"/>
                        <a:t>t0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(Int -&gt; Int) -&gt; (</a:t>
                      </a:r>
                      <a:r>
                        <a:rPr lang="en-US" dirty="0" err="1"/>
                        <a:t>tx</a:t>
                      </a:r>
                      <a:r>
                        <a:rPr lang="en-US" dirty="0"/>
                        <a:t> -&gt; t2)</a:t>
                      </a:r>
                    </a:p>
                  </a:txBody>
                  <a:tcPr/>
                </a:tc>
                <a:extLst>
                  <a:ext uri="{0D108BD9-81ED-4DB2-BD59-A6C34878D82A}">
                    <a16:rowId xmlns:a16="http://schemas.microsoft.com/office/drawing/2014/main" val="864042189"/>
                  </a:ext>
                </a:extLst>
              </a:tr>
              <a:tr h="370840">
                <a:tc>
                  <a:txBody>
                    <a:bodyPr/>
                    <a:lstStyle/>
                    <a:p>
                      <a:r>
                        <a:rPr lang="en-US" dirty="0"/>
                        <a:t>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tx</a:t>
                      </a:r>
                      <a:r>
                        <a:rPr lang="en-US" dirty="0"/>
                        <a:t> -&gt; int</a:t>
                      </a:r>
                    </a:p>
                  </a:txBody>
                  <a:tcPr/>
                </a:tc>
                <a:extLst>
                  <a:ext uri="{0D108BD9-81ED-4DB2-BD59-A6C34878D82A}">
                    <a16:rowId xmlns:a16="http://schemas.microsoft.com/office/drawing/2014/main" val="3322155577"/>
                  </a:ext>
                </a:extLst>
              </a:tr>
              <a:tr h="370840">
                <a:tc>
                  <a:txBody>
                    <a:bodyPr/>
                    <a:lstStyle/>
                    <a:p>
                      <a:r>
                        <a:rPr lang="en-US" dirty="0"/>
                        <a:t>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Consolas" panose="020B0609020204030204" pitchFamily="49" charset="0"/>
                        </a:rPr>
                        <a:t>int</a:t>
                      </a:r>
                    </a:p>
                  </a:txBody>
                  <a:tcPr/>
                </a:tc>
                <a:extLst>
                  <a:ext uri="{0D108BD9-81ED-4DB2-BD59-A6C34878D82A}">
                    <a16:rowId xmlns:a16="http://schemas.microsoft.com/office/drawing/2014/main" val="2523647271"/>
                  </a:ext>
                </a:extLst>
              </a:tr>
              <a:tr h="370840">
                <a:tc>
                  <a:txBody>
                    <a:bodyPr/>
                    <a:lstStyle/>
                    <a:p>
                      <a:r>
                        <a:rPr lang="en-US" dirty="0"/>
                        <a:t>t4</a:t>
                      </a:r>
                    </a:p>
                  </a:txBody>
                  <a:tcPr/>
                </a:tc>
                <a:tc>
                  <a:txBody>
                    <a:bodyPr/>
                    <a:lstStyle/>
                    <a:p>
                      <a:r>
                        <a:rPr lang="en-US" dirty="0">
                          <a:latin typeface="Consolas" panose="020B0609020204030204" pitchFamily="49" charset="0"/>
                        </a:rPr>
                        <a:t>int</a:t>
                      </a:r>
                      <a:endParaRPr lang="en-US" dirty="0"/>
                    </a:p>
                  </a:txBody>
                  <a:tcPr/>
                </a:tc>
                <a:extLst>
                  <a:ext uri="{0D108BD9-81ED-4DB2-BD59-A6C34878D82A}">
                    <a16:rowId xmlns:a16="http://schemas.microsoft.com/office/drawing/2014/main" val="2572292875"/>
                  </a:ext>
                </a:extLst>
              </a:tr>
              <a:tr h="370840">
                <a:tc>
                  <a:txBody>
                    <a:bodyPr/>
                    <a:lstStyle/>
                    <a:p>
                      <a:r>
                        <a:rPr lang="en-US" dirty="0"/>
                        <a:t>t2</a:t>
                      </a:r>
                    </a:p>
                  </a:txBody>
                  <a:tcPr/>
                </a:tc>
                <a:tc>
                  <a:txBody>
                    <a:bodyPr/>
                    <a:lstStyle/>
                    <a:p>
                      <a:r>
                        <a:rPr lang="en-US" dirty="0">
                          <a:latin typeface="Consolas" panose="020B0609020204030204" pitchFamily="49" charset="0"/>
                        </a:rPr>
                        <a:t>int</a:t>
                      </a:r>
                      <a:endParaRPr lang="en-US" dirty="0"/>
                    </a:p>
                  </a:txBody>
                  <a:tcPr/>
                </a:tc>
                <a:extLst>
                  <a:ext uri="{0D108BD9-81ED-4DB2-BD59-A6C34878D82A}">
                    <a16:rowId xmlns:a16="http://schemas.microsoft.com/office/drawing/2014/main" val="1999579022"/>
                  </a:ext>
                </a:extLst>
              </a:tr>
              <a:tr h="370840">
                <a:tc>
                  <a:txBody>
                    <a:bodyPr/>
                    <a:lstStyle/>
                    <a:p>
                      <a:r>
                        <a:rPr lang="en-US" dirty="0" err="1"/>
                        <a:t>tf</a:t>
                      </a:r>
                      <a:endParaRPr lang="en-US" dirty="0"/>
                    </a:p>
                  </a:txBody>
                  <a:tcPr/>
                </a:tc>
                <a:tc>
                  <a:txBody>
                    <a:bodyPr/>
                    <a:lstStyle/>
                    <a:p>
                      <a:r>
                        <a:rPr lang="en-US" dirty="0"/>
                        <a:t>Int -&gt; Int</a:t>
                      </a:r>
                    </a:p>
                  </a:txBody>
                  <a:tcPr/>
                </a:tc>
                <a:extLst>
                  <a:ext uri="{0D108BD9-81ED-4DB2-BD59-A6C34878D82A}">
                    <a16:rowId xmlns:a16="http://schemas.microsoft.com/office/drawing/2014/main" val="2362144643"/>
                  </a:ext>
                </a:extLst>
              </a:tr>
              <a:tr h="370840">
                <a:tc>
                  <a:txBody>
                    <a:bodyPr/>
                    <a:lstStyle/>
                    <a:p>
                      <a:r>
                        <a:rPr lang="en-US" dirty="0" err="1">
                          <a:highlight>
                            <a:srgbClr val="FFFF00"/>
                          </a:highlight>
                        </a:rPr>
                        <a:t>tx</a:t>
                      </a:r>
                      <a:endParaRPr lang="en-US" dirty="0">
                        <a:highlight>
                          <a:srgbClr val="FFFF00"/>
                        </a:highlight>
                      </a:endParaRPr>
                    </a:p>
                  </a:txBody>
                  <a:tcPr/>
                </a:tc>
                <a:tc>
                  <a:txBody>
                    <a:bodyPr/>
                    <a:lstStyle/>
                    <a:p>
                      <a:r>
                        <a:rPr lang="en-US" dirty="0">
                          <a:highlight>
                            <a:srgbClr val="FFFF00"/>
                          </a:highlight>
                        </a:rPr>
                        <a:t>int</a:t>
                      </a:r>
                    </a:p>
                  </a:txBody>
                  <a:tcPr/>
                </a:tc>
                <a:extLst>
                  <a:ext uri="{0D108BD9-81ED-4DB2-BD59-A6C34878D82A}">
                    <a16:rowId xmlns:a16="http://schemas.microsoft.com/office/drawing/2014/main" val="3207998590"/>
                  </a:ext>
                </a:extLst>
              </a:tr>
            </a:tbl>
          </a:graphicData>
        </a:graphic>
      </p:graphicFrame>
      <p:sp>
        <p:nvSpPr>
          <p:cNvPr id="3" name="Content Placeholder 2">
            <a:extLst>
              <a:ext uri="{FF2B5EF4-FFF2-40B4-BE49-F238E27FC236}">
                <a16:creationId xmlns:a16="http://schemas.microsoft.com/office/drawing/2014/main" id="{A3E39F36-F2B1-AE85-1097-18DED215068A}"/>
              </a:ext>
            </a:extLst>
          </p:cNvPr>
          <p:cNvSpPr>
            <a:spLocks noGrp="1"/>
          </p:cNvSpPr>
          <p:nvPr>
            <p:ph idx="1"/>
          </p:nvPr>
        </p:nvSpPr>
        <p:spPr>
          <a:xfrm>
            <a:off x="1241961" y="820862"/>
            <a:ext cx="10515600" cy="1949346"/>
          </a:xfrm>
        </p:spPr>
        <p:style>
          <a:lnRef idx="3">
            <a:schemeClr val="lt1"/>
          </a:lnRef>
          <a:fillRef idx="1">
            <a:schemeClr val="accent1"/>
          </a:fillRef>
          <a:effectRef idx="1">
            <a:schemeClr val="accent1"/>
          </a:effectRef>
          <a:fontRef idx="minor">
            <a:schemeClr val="lt1"/>
          </a:fontRef>
        </p:style>
        <p:txBody>
          <a:bodyPr/>
          <a:lstStyle/>
          <a:p>
            <a:pPr marL="0" indent="0">
              <a:buNone/>
            </a:pPr>
            <a:r>
              <a:rPr lang="en-US" dirty="0"/>
              <a:t>This last one is a slightly more complex case.  Substituting what we already have we get (int -&gt; int) = (</a:t>
            </a:r>
            <a:r>
              <a:rPr lang="en-US" dirty="0" err="1"/>
              <a:t>tx</a:t>
            </a:r>
            <a:r>
              <a:rPr lang="en-US" dirty="0"/>
              <a:t> -&gt; int).  Without getting into the weeds, this decomposes </a:t>
            </a:r>
            <a:r>
              <a:rPr lang="en-US" dirty="0" err="1"/>
              <a:t>tx</a:t>
            </a:r>
            <a:r>
              <a:rPr lang="en-US" dirty="0"/>
              <a:t> = int </a:t>
            </a:r>
          </a:p>
        </p:txBody>
      </p:sp>
    </p:spTree>
    <p:extLst>
      <p:ext uri="{BB962C8B-B14F-4D97-AF65-F5344CB8AC3E}">
        <p14:creationId xmlns:p14="http://schemas.microsoft.com/office/powerpoint/2010/main" val="16131562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D3575-3D05-1F7A-BC3D-9F0A8A7A15E6}"/>
              </a:ext>
            </a:extLst>
          </p:cNvPr>
          <p:cNvSpPr>
            <a:spLocks noGrp="1"/>
          </p:cNvSpPr>
          <p:nvPr>
            <p:ph type="title"/>
          </p:nvPr>
        </p:nvSpPr>
        <p:spPr/>
        <p:txBody>
          <a:bodyPr/>
          <a:lstStyle/>
          <a:p>
            <a:r>
              <a:rPr lang="en-US" dirty="0"/>
              <a:t>Implicit types forever!</a:t>
            </a:r>
          </a:p>
        </p:txBody>
      </p:sp>
      <p:sp>
        <p:nvSpPr>
          <p:cNvPr id="3" name="Content Placeholder 2">
            <a:extLst>
              <a:ext uri="{FF2B5EF4-FFF2-40B4-BE49-F238E27FC236}">
                <a16:creationId xmlns:a16="http://schemas.microsoft.com/office/drawing/2014/main" id="{8C7F2323-B023-03DF-9AD9-AEA128D7B5B7}"/>
              </a:ext>
            </a:extLst>
          </p:cNvPr>
          <p:cNvSpPr>
            <a:spLocks noGrp="1"/>
          </p:cNvSpPr>
          <p:nvPr>
            <p:ph idx="1"/>
          </p:nvPr>
        </p:nvSpPr>
        <p:spPr>
          <a:xfrm>
            <a:off x="838200" y="1825625"/>
            <a:ext cx="10515600" cy="4806744"/>
          </a:xfrm>
        </p:spPr>
        <p:txBody>
          <a:bodyPr>
            <a:normAutofit lnSpcReduction="10000"/>
          </a:bodyPr>
          <a:lstStyle/>
          <a:p>
            <a:r>
              <a:rPr lang="en-US" dirty="0"/>
              <a:t>We can get the safety of static typing, without doing any work in terms of specifying the types?  This seems amazing.</a:t>
            </a:r>
          </a:p>
          <a:p>
            <a:endParaRPr lang="en-US" dirty="0"/>
          </a:p>
          <a:p>
            <a:r>
              <a:rPr lang="en-US" dirty="0"/>
              <a:t>There are some problems.  One major one is because of the way unification works, it can be very hard to debug type errors.  The location you make the mistake can enter into the substitution early, and then much later a reasonable equation will fail.</a:t>
            </a:r>
          </a:p>
          <a:p>
            <a:r>
              <a:rPr lang="en-US" dirty="0"/>
              <a:t>As a result of this, most languages with implicit typing encourage you to specify most types and only infer when the type is </a:t>
            </a:r>
            <a:r>
              <a:rPr lang="en-US" dirty="0" err="1"/>
              <a:t>gonna</a:t>
            </a:r>
            <a:r>
              <a:rPr lang="en-US" dirty="0"/>
              <a:t> be obvious or annoying</a:t>
            </a:r>
          </a:p>
          <a:p>
            <a:r>
              <a:rPr lang="en-US" dirty="0"/>
              <a:t>But that’s not the only problem with static typing</a:t>
            </a:r>
          </a:p>
        </p:txBody>
      </p:sp>
    </p:spTree>
    <p:extLst>
      <p:ext uri="{BB962C8B-B14F-4D97-AF65-F5344CB8AC3E}">
        <p14:creationId xmlns:p14="http://schemas.microsoft.com/office/powerpoint/2010/main" val="37857131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4F236-8C2E-3A2D-94C7-059C676E010D}"/>
              </a:ext>
            </a:extLst>
          </p:cNvPr>
          <p:cNvSpPr>
            <a:spLocks noGrp="1"/>
          </p:cNvSpPr>
          <p:nvPr>
            <p:ph type="title"/>
          </p:nvPr>
        </p:nvSpPr>
        <p:spPr/>
        <p:txBody>
          <a:bodyPr/>
          <a:lstStyle/>
          <a:p>
            <a:r>
              <a:rPr lang="en-US" dirty="0"/>
              <a:t>Polymorphic functions</a:t>
            </a:r>
          </a:p>
        </p:txBody>
      </p:sp>
      <p:sp>
        <p:nvSpPr>
          <p:cNvPr id="3" name="Content Placeholder 2">
            <a:extLst>
              <a:ext uri="{FF2B5EF4-FFF2-40B4-BE49-F238E27FC236}">
                <a16:creationId xmlns:a16="http://schemas.microsoft.com/office/drawing/2014/main" id="{BECA4197-2848-2EB6-82C1-F0861F2CAF7C}"/>
              </a:ext>
            </a:extLst>
          </p:cNvPr>
          <p:cNvSpPr>
            <a:spLocks noGrp="1"/>
          </p:cNvSpPr>
          <p:nvPr>
            <p:ph idx="1"/>
          </p:nvPr>
        </p:nvSpPr>
        <p:spPr/>
        <p:txBody>
          <a:bodyPr/>
          <a:lstStyle/>
          <a:p>
            <a:pPr marL="0" indent="0">
              <a:buNone/>
            </a:pPr>
            <a:r>
              <a:rPr lang="en-US" dirty="0"/>
              <a:t>Consider this typed procedure:</a:t>
            </a:r>
          </a:p>
          <a:p>
            <a:pPr marL="0" indent="0">
              <a:buNone/>
            </a:pPr>
            <a:r>
              <a:rPr lang="en-US" sz="2000" dirty="0">
                <a:latin typeface="Consolas" panose="020B0609020204030204" pitchFamily="49" charset="0"/>
              </a:rPr>
              <a:t>(: </a:t>
            </a:r>
            <a:r>
              <a:rPr lang="en-US" sz="2000" dirty="0" err="1">
                <a:latin typeface="Consolas" panose="020B0609020204030204" pitchFamily="49" charset="0"/>
              </a:rPr>
              <a:t>firstNum</a:t>
            </a:r>
            <a:r>
              <a:rPr lang="en-US" sz="2000" dirty="0">
                <a:latin typeface="Consolas" panose="020B0609020204030204" pitchFamily="49" charset="0"/>
              </a:rPr>
              <a:t> (-&gt; (</a:t>
            </a:r>
            <a:r>
              <a:rPr lang="en-US" sz="2000" dirty="0" err="1">
                <a:latin typeface="Consolas" panose="020B0609020204030204" pitchFamily="49" charset="0"/>
              </a:rPr>
              <a:t>Listof</a:t>
            </a:r>
            <a:r>
              <a:rPr lang="en-US" sz="2000" dirty="0">
                <a:latin typeface="Consolas" panose="020B0609020204030204" pitchFamily="49" charset="0"/>
              </a:rPr>
              <a:t> Number) Number))</a:t>
            </a:r>
          </a:p>
          <a:p>
            <a:pPr marL="0" indent="0">
              <a:buNone/>
            </a:pPr>
            <a:r>
              <a:rPr lang="en-US" sz="2000" dirty="0">
                <a:latin typeface="Consolas" panose="020B0609020204030204" pitchFamily="49" charset="0"/>
              </a:rPr>
              <a:t>(define </a:t>
            </a:r>
            <a:r>
              <a:rPr lang="en-US" sz="2000" dirty="0" err="1">
                <a:latin typeface="Consolas" panose="020B0609020204030204" pitchFamily="49" charset="0"/>
              </a:rPr>
              <a:t>firstNum</a:t>
            </a:r>
            <a:endParaRPr lang="en-US" sz="2000" dirty="0">
              <a:latin typeface="Consolas" panose="020B0609020204030204" pitchFamily="49" charset="0"/>
            </a:endParaRPr>
          </a:p>
          <a:p>
            <a:pPr marL="0" indent="0">
              <a:buNone/>
            </a:pPr>
            <a:r>
              <a:rPr lang="en-US" sz="2000" dirty="0">
                <a:latin typeface="Consolas" panose="020B0609020204030204" pitchFamily="49" charset="0"/>
              </a:rPr>
              <a:t>  (lambda (</a:t>
            </a:r>
            <a:r>
              <a:rPr lang="en-US" sz="2000" dirty="0" err="1">
                <a:latin typeface="Consolas" panose="020B0609020204030204" pitchFamily="49" charset="0"/>
              </a:rPr>
              <a:t>lst</a:t>
            </a:r>
            <a:r>
              <a:rPr lang="en-US" sz="2000" dirty="0">
                <a:latin typeface="Consolas" panose="020B0609020204030204" pitchFamily="49" charset="0"/>
              </a:rPr>
              <a:t>)</a:t>
            </a:r>
          </a:p>
          <a:p>
            <a:pPr marL="0" indent="0">
              <a:buNone/>
            </a:pPr>
            <a:r>
              <a:rPr lang="en-US" sz="2000" dirty="0">
                <a:latin typeface="Consolas" panose="020B0609020204030204" pitchFamily="49" charset="0"/>
              </a:rPr>
              <a:t>    (if (= 0 (length </a:t>
            </a:r>
            <a:r>
              <a:rPr lang="en-US" sz="2000" dirty="0" err="1">
                <a:latin typeface="Consolas" panose="020B0609020204030204" pitchFamily="49" charset="0"/>
              </a:rPr>
              <a:t>lst</a:t>
            </a:r>
            <a:r>
              <a:rPr lang="en-US" sz="2000" dirty="0">
                <a:latin typeface="Consolas" panose="020B0609020204030204" pitchFamily="49" charset="0"/>
              </a:rPr>
              <a:t>))</a:t>
            </a:r>
          </a:p>
          <a:p>
            <a:pPr marL="0" indent="0">
              <a:buNone/>
            </a:pPr>
            <a:r>
              <a:rPr lang="en-US" sz="2000" dirty="0">
                <a:latin typeface="Consolas" panose="020B0609020204030204" pitchFamily="49" charset="0"/>
              </a:rPr>
              <a:t>        -1</a:t>
            </a:r>
          </a:p>
          <a:p>
            <a:pPr marL="0" indent="0">
              <a:buNone/>
            </a:pPr>
            <a:r>
              <a:rPr lang="en-US" sz="2000" dirty="0">
                <a:latin typeface="Consolas" panose="020B0609020204030204" pitchFamily="49" charset="0"/>
              </a:rPr>
              <a:t>        (car </a:t>
            </a:r>
            <a:r>
              <a:rPr lang="en-US" sz="2000" dirty="0" err="1">
                <a:latin typeface="Consolas" panose="020B0609020204030204" pitchFamily="49" charset="0"/>
              </a:rPr>
              <a:t>lst</a:t>
            </a:r>
            <a:r>
              <a:rPr lang="en-US" sz="2000" dirty="0">
                <a:latin typeface="Consolas" panose="020B0609020204030204" pitchFamily="49" charset="0"/>
              </a:rPr>
              <a:t>))))</a:t>
            </a:r>
          </a:p>
          <a:p>
            <a:pPr marL="0" indent="0">
              <a:buNone/>
            </a:pPr>
            <a:r>
              <a:rPr lang="en-US" dirty="0"/>
              <a:t>But what is the type of length? </a:t>
            </a:r>
          </a:p>
          <a:p>
            <a:pPr marL="0" indent="0">
              <a:buNone/>
            </a:pPr>
            <a:r>
              <a:rPr lang="en-US" dirty="0"/>
              <a:t>(All (a) (-&gt; (</a:t>
            </a:r>
            <a:r>
              <a:rPr lang="en-US" dirty="0" err="1"/>
              <a:t>Listof</a:t>
            </a:r>
            <a:r>
              <a:rPr lang="en-US" dirty="0"/>
              <a:t> a) Index))</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4074550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4F236-8C2E-3A2D-94C7-059C676E010D}"/>
              </a:ext>
            </a:extLst>
          </p:cNvPr>
          <p:cNvSpPr>
            <a:spLocks noGrp="1"/>
          </p:cNvSpPr>
          <p:nvPr>
            <p:ph type="title"/>
          </p:nvPr>
        </p:nvSpPr>
        <p:spPr/>
        <p:txBody>
          <a:bodyPr/>
          <a:lstStyle/>
          <a:p>
            <a:r>
              <a:rPr lang="en-US" dirty="0"/>
              <a:t>Polymorphic functions</a:t>
            </a:r>
          </a:p>
        </p:txBody>
      </p:sp>
      <p:sp>
        <p:nvSpPr>
          <p:cNvPr id="3" name="Content Placeholder 2">
            <a:extLst>
              <a:ext uri="{FF2B5EF4-FFF2-40B4-BE49-F238E27FC236}">
                <a16:creationId xmlns:a16="http://schemas.microsoft.com/office/drawing/2014/main" id="{BECA4197-2848-2EB6-82C1-F0861F2CAF7C}"/>
              </a:ext>
            </a:extLst>
          </p:cNvPr>
          <p:cNvSpPr>
            <a:spLocks noGrp="1"/>
          </p:cNvSpPr>
          <p:nvPr>
            <p:ph idx="1"/>
          </p:nvPr>
        </p:nvSpPr>
        <p:spPr/>
        <p:txBody>
          <a:bodyPr/>
          <a:lstStyle/>
          <a:p>
            <a:pPr marL="0" indent="0">
              <a:buNone/>
            </a:pPr>
            <a:r>
              <a:rPr lang="en-US" dirty="0"/>
              <a:t>Consider this typed procedure:</a:t>
            </a:r>
          </a:p>
          <a:p>
            <a:pPr marL="0" indent="0">
              <a:buNone/>
            </a:pPr>
            <a:r>
              <a:rPr lang="en-US" sz="2000" dirty="0">
                <a:latin typeface="Consolas" panose="020B0609020204030204" pitchFamily="49" charset="0"/>
              </a:rPr>
              <a:t>(: </a:t>
            </a:r>
            <a:r>
              <a:rPr lang="en-US" sz="2000" dirty="0" err="1">
                <a:latin typeface="Consolas" panose="020B0609020204030204" pitchFamily="49" charset="0"/>
              </a:rPr>
              <a:t>firstNum</a:t>
            </a:r>
            <a:r>
              <a:rPr lang="en-US" sz="2000" dirty="0">
                <a:latin typeface="Consolas" panose="020B0609020204030204" pitchFamily="49" charset="0"/>
              </a:rPr>
              <a:t> (-&gt; (</a:t>
            </a:r>
            <a:r>
              <a:rPr lang="en-US" sz="2000" dirty="0" err="1">
                <a:latin typeface="Consolas" panose="020B0609020204030204" pitchFamily="49" charset="0"/>
              </a:rPr>
              <a:t>Listof</a:t>
            </a:r>
            <a:r>
              <a:rPr lang="en-US" sz="2000" dirty="0">
                <a:latin typeface="Consolas" panose="020B0609020204030204" pitchFamily="49" charset="0"/>
              </a:rPr>
              <a:t> Number) Number))</a:t>
            </a:r>
          </a:p>
          <a:p>
            <a:pPr marL="0" indent="0">
              <a:buNone/>
            </a:pPr>
            <a:r>
              <a:rPr lang="en-US" sz="2000" dirty="0">
                <a:latin typeface="Consolas" panose="020B0609020204030204" pitchFamily="49" charset="0"/>
              </a:rPr>
              <a:t>(define </a:t>
            </a:r>
            <a:r>
              <a:rPr lang="en-US" sz="2000" dirty="0" err="1">
                <a:latin typeface="Consolas" panose="020B0609020204030204" pitchFamily="49" charset="0"/>
              </a:rPr>
              <a:t>firstNum</a:t>
            </a:r>
            <a:endParaRPr lang="en-US" sz="2000" dirty="0">
              <a:latin typeface="Consolas" panose="020B0609020204030204" pitchFamily="49" charset="0"/>
            </a:endParaRPr>
          </a:p>
          <a:p>
            <a:pPr marL="0" indent="0">
              <a:buNone/>
            </a:pPr>
            <a:r>
              <a:rPr lang="en-US" sz="2000" dirty="0">
                <a:latin typeface="Consolas" panose="020B0609020204030204" pitchFamily="49" charset="0"/>
              </a:rPr>
              <a:t>  (lambda (</a:t>
            </a:r>
            <a:r>
              <a:rPr lang="en-US" sz="2000" dirty="0" err="1">
                <a:latin typeface="Consolas" panose="020B0609020204030204" pitchFamily="49" charset="0"/>
              </a:rPr>
              <a:t>lst</a:t>
            </a:r>
            <a:r>
              <a:rPr lang="en-US" sz="2000" dirty="0">
                <a:latin typeface="Consolas" panose="020B0609020204030204" pitchFamily="49" charset="0"/>
              </a:rPr>
              <a:t>)</a:t>
            </a:r>
          </a:p>
          <a:p>
            <a:pPr marL="0" indent="0">
              <a:buNone/>
            </a:pPr>
            <a:r>
              <a:rPr lang="en-US" sz="2000" dirty="0">
                <a:latin typeface="Consolas" panose="020B0609020204030204" pitchFamily="49" charset="0"/>
              </a:rPr>
              <a:t>    (if (= 0 (length </a:t>
            </a:r>
            <a:r>
              <a:rPr lang="en-US" sz="2000" dirty="0" err="1">
                <a:latin typeface="Consolas" panose="020B0609020204030204" pitchFamily="49" charset="0"/>
              </a:rPr>
              <a:t>lst</a:t>
            </a:r>
            <a:r>
              <a:rPr lang="en-US" sz="2000" dirty="0">
                <a:latin typeface="Consolas" panose="020B0609020204030204" pitchFamily="49" charset="0"/>
              </a:rPr>
              <a:t>))</a:t>
            </a:r>
          </a:p>
          <a:p>
            <a:pPr marL="0" indent="0">
              <a:buNone/>
            </a:pPr>
            <a:r>
              <a:rPr lang="en-US" sz="2000" dirty="0">
                <a:latin typeface="Consolas" panose="020B0609020204030204" pitchFamily="49" charset="0"/>
              </a:rPr>
              <a:t>        -1</a:t>
            </a:r>
          </a:p>
          <a:p>
            <a:pPr marL="0" indent="0">
              <a:buNone/>
            </a:pPr>
            <a:r>
              <a:rPr lang="en-US" sz="2000" dirty="0">
                <a:latin typeface="Consolas" panose="020B0609020204030204" pitchFamily="49" charset="0"/>
              </a:rPr>
              <a:t>        (car </a:t>
            </a:r>
            <a:r>
              <a:rPr lang="en-US" sz="2000" dirty="0" err="1">
                <a:latin typeface="Consolas" panose="020B0609020204030204" pitchFamily="49" charset="0"/>
              </a:rPr>
              <a:t>lst</a:t>
            </a:r>
            <a:r>
              <a:rPr lang="en-US" sz="2000" dirty="0">
                <a:latin typeface="Consolas" panose="020B0609020204030204" pitchFamily="49" charset="0"/>
              </a:rPr>
              <a:t>))))</a:t>
            </a:r>
          </a:p>
          <a:p>
            <a:pPr marL="0" indent="0">
              <a:buNone/>
            </a:pPr>
            <a:r>
              <a:rPr lang="en-US" dirty="0"/>
              <a:t>But what is the type of length? </a:t>
            </a:r>
          </a:p>
          <a:p>
            <a:pPr marL="0" indent="0">
              <a:buNone/>
            </a:pPr>
            <a:r>
              <a:rPr lang="en-US" dirty="0"/>
              <a:t>(All (a) (-&gt; (</a:t>
            </a:r>
            <a:r>
              <a:rPr lang="en-US" dirty="0" err="1"/>
              <a:t>Listof</a:t>
            </a:r>
            <a:r>
              <a:rPr lang="en-US" dirty="0"/>
              <a:t> a) Index))</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0807435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0BE422-2100-A48C-F2C0-6E58BCF6EE8F}"/>
              </a:ext>
            </a:extLst>
          </p:cNvPr>
          <p:cNvSpPr>
            <a:spLocks noGrp="1"/>
          </p:cNvSpPr>
          <p:nvPr>
            <p:ph type="title"/>
          </p:nvPr>
        </p:nvSpPr>
        <p:spPr/>
        <p:txBody>
          <a:bodyPr/>
          <a:lstStyle/>
          <a:p>
            <a:r>
              <a:rPr lang="en-US" dirty="0"/>
              <a:t>What about ensuring our lists are not null? </a:t>
            </a:r>
          </a:p>
        </p:txBody>
      </p:sp>
      <p:sp>
        <p:nvSpPr>
          <p:cNvPr id="4" name="Content Placeholder 2">
            <a:extLst>
              <a:ext uri="{FF2B5EF4-FFF2-40B4-BE49-F238E27FC236}">
                <a16:creationId xmlns:a16="http://schemas.microsoft.com/office/drawing/2014/main" id="{C5E2B632-B011-B224-895E-B5F78E6196EF}"/>
              </a:ext>
            </a:extLst>
          </p:cNvPr>
          <p:cNvSpPr>
            <a:spLocks noGrp="1"/>
          </p:cNvSpPr>
          <p:nvPr>
            <p:ph idx="1"/>
          </p:nvPr>
        </p:nvSpPr>
        <p:spPr>
          <a:xfrm>
            <a:off x="838200" y="1825625"/>
            <a:ext cx="10515600" cy="4351338"/>
          </a:xfrm>
        </p:spPr>
        <p:txBody>
          <a:bodyPr/>
          <a:lstStyle/>
          <a:p>
            <a:pPr marL="0" indent="0">
              <a:buNone/>
            </a:pPr>
            <a:r>
              <a:rPr lang="en-US" dirty="0"/>
              <a:t>Consider this typed procedure:</a:t>
            </a:r>
          </a:p>
          <a:p>
            <a:pPr marL="0" indent="0">
              <a:buNone/>
            </a:pPr>
            <a:r>
              <a:rPr lang="en-US" sz="2000" dirty="0">
                <a:latin typeface="Consolas" panose="020B0609020204030204" pitchFamily="49" charset="0"/>
              </a:rPr>
              <a:t>(: </a:t>
            </a:r>
            <a:r>
              <a:rPr lang="en-US" sz="2000" dirty="0" err="1">
                <a:latin typeface="Consolas" panose="020B0609020204030204" pitchFamily="49" charset="0"/>
              </a:rPr>
              <a:t>firstNum</a:t>
            </a:r>
            <a:r>
              <a:rPr lang="en-US" sz="2000" dirty="0">
                <a:latin typeface="Consolas" panose="020B0609020204030204" pitchFamily="49" charset="0"/>
              </a:rPr>
              <a:t> (-&gt; ???? Number))</a:t>
            </a:r>
          </a:p>
          <a:p>
            <a:pPr marL="0" indent="0">
              <a:buNone/>
            </a:pPr>
            <a:r>
              <a:rPr lang="en-US" sz="2000" dirty="0">
                <a:latin typeface="Consolas" panose="020B0609020204030204" pitchFamily="49" charset="0"/>
              </a:rPr>
              <a:t>(define </a:t>
            </a:r>
            <a:r>
              <a:rPr lang="en-US" sz="2000" dirty="0" err="1">
                <a:latin typeface="Consolas" panose="020B0609020204030204" pitchFamily="49" charset="0"/>
              </a:rPr>
              <a:t>firstNum</a:t>
            </a:r>
            <a:endParaRPr lang="en-US" sz="2000" dirty="0">
              <a:latin typeface="Consolas" panose="020B0609020204030204" pitchFamily="49" charset="0"/>
            </a:endParaRPr>
          </a:p>
          <a:p>
            <a:pPr marL="0" indent="0">
              <a:buNone/>
            </a:pPr>
            <a:r>
              <a:rPr lang="en-US" sz="2000" dirty="0">
                <a:latin typeface="Consolas" panose="020B0609020204030204" pitchFamily="49" charset="0"/>
              </a:rPr>
              <a:t>  (lambda (</a:t>
            </a:r>
            <a:r>
              <a:rPr lang="en-US" sz="2000" dirty="0" err="1">
                <a:latin typeface="Consolas" panose="020B0609020204030204" pitchFamily="49" charset="0"/>
              </a:rPr>
              <a:t>lst</a:t>
            </a:r>
            <a:r>
              <a:rPr lang="en-US" sz="2000" dirty="0">
                <a:latin typeface="Consolas" panose="020B0609020204030204" pitchFamily="49" charset="0"/>
              </a:rPr>
              <a:t>) (car </a:t>
            </a:r>
            <a:r>
              <a:rPr lang="en-US" sz="2000" dirty="0" err="1">
                <a:latin typeface="Consolas" panose="020B0609020204030204" pitchFamily="49" charset="0"/>
              </a:rPr>
              <a:t>lst</a:t>
            </a:r>
            <a:r>
              <a:rPr lang="en-US" sz="2000" dirty="0">
                <a:latin typeface="Consolas" panose="020B0609020204030204" pitchFamily="49" charset="0"/>
              </a:rPr>
              <a:t>)))</a:t>
            </a:r>
          </a:p>
          <a:p>
            <a:pPr marL="0" indent="0">
              <a:buNone/>
            </a:pPr>
            <a:endParaRPr lang="en-US" dirty="0"/>
          </a:p>
          <a:p>
            <a:pPr marL="0" indent="0">
              <a:buNone/>
            </a:pPr>
            <a:r>
              <a:rPr lang="en-US" dirty="0"/>
              <a:t>Anything is possible.  But being able to specify more complex types is complex.  BUT ALSO the more complex our type predicates the more complexity in being able to prove that our code has these properties.</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33295920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587E8-7225-EE42-F669-6817662E423C}"/>
              </a:ext>
            </a:extLst>
          </p:cNvPr>
          <p:cNvSpPr>
            <a:spLocks noGrp="1"/>
          </p:cNvSpPr>
          <p:nvPr>
            <p:ph type="title"/>
          </p:nvPr>
        </p:nvSpPr>
        <p:spPr/>
        <p:txBody>
          <a:bodyPr/>
          <a:lstStyle/>
          <a:p>
            <a:r>
              <a:rPr lang="en-US" dirty="0"/>
              <a:t>What do I want you to remember about typing?</a:t>
            </a:r>
          </a:p>
        </p:txBody>
      </p:sp>
      <p:sp>
        <p:nvSpPr>
          <p:cNvPr id="3" name="Content Placeholder 2">
            <a:extLst>
              <a:ext uri="{FF2B5EF4-FFF2-40B4-BE49-F238E27FC236}">
                <a16:creationId xmlns:a16="http://schemas.microsoft.com/office/drawing/2014/main" id="{81A80C4D-8E56-A0B8-7B9E-C582008E78C7}"/>
              </a:ext>
            </a:extLst>
          </p:cNvPr>
          <p:cNvSpPr>
            <a:spLocks noGrp="1"/>
          </p:cNvSpPr>
          <p:nvPr>
            <p:ph idx="1"/>
          </p:nvPr>
        </p:nvSpPr>
        <p:spPr/>
        <p:txBody>
          <a:bodyPr/>
          <a:lstStyle/>
          <a:p>
            <a:r>
              <a:rPr lang="en-US" dirty="0"/>
              <a:t>Static type checking is another kind of thing we can do with parsed code</a:t>
            </a:r>
          </a:p>
          <a:p>
            <a:r>
              <a:rPr lang="en-US" dirty="0"/>
              <a:t>The mechanisms by which we can infer stuff about the types of expressions are pretty robust</a:t>
            </a:r>
          </a:p>
          <a:p>
            <a:r>
              <a:rPr lang="en-US" dirty="0"/>
              <a:t>We can even infer the types of lots of expressions if we want to</a:t>
            </a:r>
          </a:p>
          <a:p>
            <a:r>
              <a:rPr lang="en-US" dirty="0"/>
              <a:t>But (as with most kind of static checks) it can increase the complexity of writing code and even make certain kind of previously possible code impossible</a:t>
            </a:r>
          </a:p>
        </p:txBody>
      </p:sp>
    </p:spTree>
    <p:extLst>
      <p:ext uri="{BB962C8B-B14F-4D97-AF65-F5344CB8AC3E}">
        <p14:creationId xmlns:p14="http://schemas.microsoft.com/office/powerpoint/2010/main" val="38312758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61DB6-333B-91D9-9650-555CD0C019BA}"/>
              </a:ext>
            </a:extLst>
          </p:cNvPr>
          <p:cNvSpPr>
            <a:spLocks noGrp="1"/>
          </p:cNvSpPr>
          <p:nvPr>
            <p:ph type="title"/>
          </p:nvPr>
        </p:nvSpPr>
        <p:spPr/>
        <p:txBody>
          <a:bodyPr/>
          <a:lstStyle/>
          <a:p>
            <a:r>
              <a:rPr lang="en-US" dirty="0"/>
              <a:t>Is declaring types necessary?</a:t>
            </a:r>
          </a:p>
        </p:txBody>
      </p:sp>
      <p:sp>
        <p:nvSpPr>
          <p:cNvPr id="3" name="Content Placeholder 2">
            <a:extLst>
              <a:ext uri="{FF2B5EF4-FFF2-40B4-BE49-F238E27FC236}">
                <a16:creationId xmlns:a16="http://schemas.microsoft.com/office/drawing/2014/main" id="{5663A304-A3F9-363A-940C-1E57D83E3255}"/>
              </a:ext>
            </a:extLst>
          </p:cNvPr>
          <p:cNvSpPr>
            <a:spLocks noGrp="1"/>
          </p:cNvSpPr>
          <p:nvPr>
            <p:ph idx="1"/>
          </p:nvPr>
        </p:nvSpPr>
        <p:spPr/>
        <p:txBody>
          <a:bodyPr>
            <a:normAutofit/>
          </a:bodyPr>
          <a:lstStyle/>
          <a:p>
            <a:pPr marL="0" indent="0">
              <a:buNone/>
            </a:pPr>
            <a:r>
              <a:rPr lang="en-US" dirty="0"/>
              <a:t>Here we specify:</a:t>
            </a:r>
          </a:p>
          <a:p>
            <a:pPr marL="0" indent="0">
              <a:buNone/>
            </a:pPr>
            <a:r>
              <a:rPr lang="en-US" sz="2400" dirty="0">
                <a:latin typeface="Consolas" panose="020B0609020204030204" pitchFamily="49" charset="0"/>
              </a:rPr>
              <a:t>(: </a:t>
            </a:r>
            <a:r>
              <a:rPr lang="en-US" sz="2400" dirty="0" err="1">
                <a:latin typeface="Consolas" panose="020B0609020204030204" pitchFamily="49" charset="0"/>
              </a:rPr>
              <a:t>myfib</a:t>
            </a:r>
            <a:r>
              <a:rPr lang="en-US" sz="2400" dirty="0">
                <a:latin typeface="Consolas" panose="020B0609020204030204" pitchFamily="49" charset="0"/>
              </a:rPr>
              <a:t> (-&gt; Integer Integer))</a:t>
            </a:r>
          </a:p>
          <a:p>
            <a:pPr marL="0" indent="0">
              <a:buNone/>
            </a:pPr>
            <a:r>
              <a:rPr lang="en-US" sz="2400" dirty="0">
                <a:latin typeface="Consolas" panose="020B0609020204030204" pitchFamily="49" charset="0"/>
              </a:rPr>
              <a:t>(define </a:t>
            </a:r>
            <a:r>
              <a:rPr lang="en-US" sz="2400" dirty="0" err="1">
                <a:latin typeface="Consolas" panose="020B0609020204030204" pitchFamily="49" charset="0"/>
              </a:rPr>
              <a:t>myfib</a:t>
            </a:r>
            <a:r>
              <a:rPr lang="en-US" sz="2400" dirty="0">
                <a:latin typeface="Consolas" panose="020B0609020204030204" pitchFamily="49" charset="0"/>
              </a:rPr>
              <a:t> (lambda (n)</a:t>
            </a:r>
          </a:p>
          <a:p>
            <a:pPr marL="0" indent="0">
              <a:buNone/>
            </a:pPr>
            <a:r>
              <a:rPr lang="en-US" sz="2400" dirty="0">
                <a:latin typeface="Consolas" panose="020B0609020204030204" pitchFamily="49" charset="0"/>
              </a:rPr>
              <a:t>                (if (&lt;= n 1)</a:t>
            </a:r>
          </a:p>
          <a:p>
            <a:pPr marL="0" indent="0">
              <a:buNone/>
            </a:pPr>
            <a:r>
              <a:rPr lang="en-US" sz="2400" dirty="0">
                <a:latin typeface="Consolas" panose="020B0609020204030204" pitchFamily="49" charset="0"/>
              </a:rPr>
              <a:t>                    1</a:t>
            </a:r>
          </a:p>
          <a:p>
            <a:pPr marL="0" indent="0">
              <a:buNone/>
            </a:pPr>
            <a:r>
              <a:rPr lang="en-US" sz="2400" dirty="0">
                <a:latin typeface="Consolas" panose="020B0609020204030204" pitchFamily="49" charset="0"/>
              </a:rPr>
              <a:t>                    (+ (</a:t>
            </a:r>
            <a:r>
              <a:rPr lang="en-US" sz="2400" dirty="0" err="1">
                <a:latin typeface="Consolas" panose="020B0609020204030204" pitchFamily="49" charset="0"/>
              </a:rPr>
              <a:t>myfib</a:t>
            </a:r>
            <a:r>
              <a:rPr lang="en-US" sz="2400" dirty="0">
                <a:latin typeface="Consolas" panose="020B0609020204030204" pitchFamily="49" charset="0"/>
              </a:rPr>
              <a:t> (- n 1)) (</a:t>
            </a:r>
            <a:r>
              <a:rPr lang="en-US" sz="2400" dirty="0" err="1">
                <a:latin typeface="Consolas" panose="020B0609020204030204" pitchFamily="49" charset="0"/>
              </a:rPr>
              <a:t>myfib</a:t>
            </a:r>
            <a:r>
              <a:rPr lang="en-US" sz="2400" dirty="0">
                <a:latin typeface="Consolas" panose="020B0609020204030204" pitchFamily="49" charset="0"/>
              </a:rPr>
              <a:t> (- n 2))))))</a:t>
            </a:r>
          </a:p>
          <a:p>
            <a:pPr marL="0" indent="0">
              <a:buNone/>
            </a:pPr>
            <a:endParaRPr lang="en-US" dirty="0"/>
          </a:p>
          <a:p>
            <a:pPr marL="0" indent="0">
              <a:buNone/>
            </a:pPr>
            <a:r>
              <a:rPr lang="en-US" dirty="0"/>
              <a:t>But isn’t it “obvious” that the type of </a:t>
            </a:r>
            <a:r>
              <a:rPr lang="en-US" dirty="0" err="1"/>
              <a:t>myfib</a:t>
            </a:r>
            <a:r>
              <a:rPr lang="en-US" dirty="0"/>
              <a:t> is </a:t>
            </a:r>
            <a:r>
              <a:rPr lang="en-US" sz="2800" dirty="0">
                <a:latin typeface="Consolas" panose="020B0609020204030204" pitchFamily="49" charset="0"/>
              </a:rPr>
              <a:t>(-&gt; Integer Integer)?  </a:t>
            </a:r>
            <a:endParaRPr lang="en-US" dirty="0"/>
          </a:p>
        </p:txBody>
      </p:sp>
    </p:spTree>
    <p:extLst>
      <p:ext uri="{BB962C8B-B14F-4D97-AF65-F5344CB8AC3E}">
        <p14:creationId xmlns:p14="http://schemas.microsoft.com/office/powerpoint/2010/main" val="15589035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493A8-F773-49E6-BF01-DD1D67A955C0}"/>
              </a:ext>
            </a:extLst>
          </p:cNvPr>
          <p:cNvSpPr>
            <a:spLocks noGrp="1"/>
          </p:cNvSpPr>
          <p:nvPr>
            <p:ph type="title"/>
          </p:nvPr>
        </p:nvSpPr>
        <p:spPr/>
        <p:txBody>
          <a:bodyPr/>
          <a:lstStyle/>
          <a:p>
            <a:r>
              <a:rPr lang="en-US" dirty="0"/>
              <a:t>Implicit typing</a:t>
            </a:r>
          </a:p>
        </p:txBody>
      </p:sp>
      <p:sp>
        <p:nvSpPr>
          <p:cNvPr id="3" name="Content Placeholder 2">
            <a:extLst>
              <a:ext uri="{FF2B5EF4-FFF2-40B4-BE49-F238E27FC236}">
                <a16:creationId xmlns:a16="http://schemas.microsoft.com/office/drawing/2014/main" id="{C2AE9FA7-6255-17FC-10C3-FFE93B05839E}"/>
              </a:ext>
            </a:extLst>
          </p:cNvPr>
          <p:cNvSpPr>
            <a:spLocks noGrp="1"/>
          </p:cNvSpPr>
          <p:nvPr>
            <p:ph idx="1"/>
          </p:nvPr>
        </p:nvSpPr>
        <p:spPr/>
        <p:txBody>
          <a:bodyPr/>
          <a:lstStyle/>
          <a:p>
            <a:r>
              <a:rPr lang="en-US" dirty="0"/>
              <a:t>We can build statically typed languages where the type can always be deduced (and even more where it can be deduced 95% of the time)</a:t>
            </a:r>
          </a:p>
          <a:p>
            <a:r>
              <a:rPr lang="en-US" dirty="0"/>
              <a:t>Usually it takes the form of a special syntax where we enter a placeholder where we would normally write a type and the program figures it out.  E.g. java</a:t>
            </a:r>
          </a:p>
          <a:p>
            <a:endParaRPr lang="en-US" dirty="0"/>
          </a:p>
          <a:p>
            <a:pPr marL="0" indent="0" algn="ctr">
              <a:buNone/>
            </a:pPr>
            <a:r>
              <a:rPr lang="en-US" dirty="0">
                <a:latin typeface="Consolas" panose="020B0609020204030204" pitchFamily="49" charset="0"/>
              </a:rPr>
              <a:t>var </a:t>
            </a:r>
            <a:r>
              <a:rPr lang="en-US" dirty="0" err="1">
                <a:latin typeface="Consolas" panose="020B0609020204030204" pitchFamily="49" charset="0"/>
              </a:rPr>
              <a:t>mything</a:t>
            </a:r>
            <a:r>
              <a:rPr lang="en-US" dirty="0">
                <a:latin typeface="Consolas" panose="020B0609020204030204" pitchFamily="49" charset="0"/>
              </a:rPr>
              <a:t> = “hello”;</a:t>
            </a:r>
          </a:p>
          <a:p>
            <a:endParaRPr lang="en-US" dirty="0"/>
          </a:p>
          <a:p>
            <a:pPr marL="0" indent="0" algn="ctr">
              <a:buNone/>
            </a:pPr>
            <a:endParaRPr lang="en-US" dirty="0"/>
          </a:p>
        </p:txBody>
      </p:sp>
    </p:spTree>
    <p:extLst>
      <p:ext uri="{BB962C8B-B14F-4D97-AF65-F5344CB8AC3E}">
        <p14:creationId xmlns:p14="http://schemas.microsoft.com/office/powerpoint/2010/main" val="3844965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6725F-BBF9-68FE-16EB-D896E58F12AB}"/>
              </a:ext>
            </a:extLst>
          </p:cNvPr>
          <p:cNvSpPr>
            <a:spLocks noGrp="1"/>
          </p:cNvSpPr>
          <p:nvPr>
            <p:ph type="title"/>
          </p:nvPr>
        </p:nvSpPr>
        <p:spPr/>
        <p:txBody>
          <a:bodyPr/>
          <a:lstStyle/>
          <a:p>
            <a:r>
              <a:rPr lang="en-US" dirty="0"/>
              <a:t>How does implicit typing work?</a:t>
            </a:r>
          </a:p>
        </p:txBody>
      </p:sp>
      <p:sp>
        <p:nvSpPr>
          <p:cNvPr id="3" name="Content Placeholder 2">
            <a:extLst>
              <a:ext uri="{FF2B5EF4-FFF2-40B4-BE49-F238E27FC236}">
                <a16:creationId xmlns:a16="http://schemas.microsoft.com/office/drawing/2014/main" id="{3109D3FF-9343-1107-6662-F3CB07BC7D59}"/>
              </a:ext>
            </a:extLst>
          </p:cNvPr>
          <p:cNvSpPr>
            <a:spLocks noGrp="1"/>
          </p:cNvSpPr>
          <p:nvPr>
            <p:ph idx="1"/>
          </p:nvPr>
        </p:nvSpPr>
        <p:spPr/>
        <p:txBody>
          <a:bodyPr/>
          <a:lstStyle/>
          <a:p>
            <a:pPr marL="0" indent="0">
              <a:buNone/>
            </a:pPr>
            <a:r>
              <a:rPr lang="en-US" dirty="0">
                <a:latin typeface="Consolas" panose="020B0609020204030204" pitchFamily="49" charset="0"/>
              </a:rPr>
              <a:t>(lambda (f) (lambda (x) (- (f 3) (f x))))</a:t>
            </a:r>
          </a:p>
          <a:p>
            <a:pPr marL="0" indent="0">
              <a:buNone/>
            </a:pPr>
            <a:r>
              <a:rPr lang="en-US" dirty="0"/>
              <a:t>Lets look at all the unknown types here</a:t>
            </a:r>
          </a:p>
          <a:p>
            <a:pPr marL="0" indent="0">
              <a:buNone/>
            </a:pPr>
            <a:endParaRPr lang="en-US" dirty="0"/>
          </a:p>
          <a:p>
            <a:pPr marL="0" indent="0">
              <a:buNone/>
            </a:pPr>
            <a:endParaRPr lang="en-US" dirty="0">
              <a:latin typeface="Consolas" panose="020B0609020204030204" pitchFamily="49" charset="0"/>
            </a:endParaRPr>
          </a:p>
        </p:txBody>
      </p:sp>
      <p:graphicFrame>
        <p:nvGraphicFramePr>
          <p:cNvPr id="4" name="Table 4">
            <a:extLst>
              <a:ext uri="{FF2B5EF4-FFF2-40B4-BE49-F238E27FC236}">
                <a16:creationId xmlns:a16="http://schemas.microsoft.com/office/drawing/2014/main" id="{24ABE97F-D0A9-B18D-E93F-9E047FB9F31A}"/>
              </a:ext>
            </a:extLst>
          </p:cNvPr>
          <p:cNvGraphicFramePr>
            <a:graphicFrameLocks noGrp="1"/>
          </p:cNvGraphicFramePr>
          <p:nvPr>
            <p:extLst>
              <p:ext uri="{D42A27DB-BD31-4B8C-83A1-F6EECF244321}">
                <p14:modId xmlns:p14="http://schemas.microsoft.com/office/powerpoint/2010/main" val="1521666936"/>
              </p:ext>
            </p:extLst>
          </p:nvPr>
        </p:nvGraphicFramePr>
        <p:xfrm>
          <a:off x="2097314" y="3112544"/>
          <a:ext cx="8128000" cy="2595880"/>
        </p:xfrm>
        <a:graphic>
          <a:graphicData uri="http://schemas.openxmlformats.org/drawingml/2006/table">
            <a:tbl>
              <a:tblPr firstRow="1" bandRow="1">
                <a:tableStyleId>{5940675A-B579-460E-94D1-54222C63F5DA}</a:tableStyleId>
              </a:tblPr>
              <a:tblGrid>
                <a:gridCol w="687450">
                  <a:extLst>
                    <a:ext uri="{9D8B030D-6E8A-4147-A177-3AD203B41FA5}">
                      <a16:colId xmlns:a16="http://schemas.microsoft.com/office/drawing/2014/main" val="3062097756"/>
                    </a:ext>
                  </a:extLst>
                </a:gridCol>
                <a:gridCol w="7440550">
                  <a:extLst>
                    <a:ext uri="{9D8B030D-6E8A-4147-A177-3AD203B41FA5}">
                      <a16:colId xmlns:a16="http://schemas.microsoft.com/office/drawing/2014/main" val="1661870022"/>
                    </a:ext>
                  </a:extLst>
                </a:gridCol>
              </a:tblGrid>
              <a:tr h="370840">
                <a:tc>
                  <a:txBody>
                    <a:bodyPr/>
                    <a:lstStyle/>
                    <a:p>
                      <a:r>
                        <a:rPr lang="en-US" dirty="0" err="1"/>
                        <a:t>tf</a:t>
                      </a:r>
                      <a:endParaRPr lang="en-US" dirty="0"/>
                    </a:p>
                  </a:txBody>
                  <a:tcPr/>
                </a:tc>
                <a:tc>
                  <a:txBody>
                    <a:bodyPr/>
                    <a:lstStyle/>
                    <a:p>
                      <a:r>
                        <a:rPr lang="en-US" dirty="0"/>
                        <a:t>f</a:t>
                      </a:r>
                    </a:p>
                  </a:txBody>
                  <a:tcPr/>
                </a:tc>
                <a:extLst>
                  <a:ext uri="{0D108BD9-81ED-4DB2-BD59-A6C34878D82A}">
                    <a16:rowId xmlns:a16="http://schemas.microsoft.com/office/drawing/2014/main" val="864042189"/>
                  </a:ext>
                </a:extLst>
              </a:tr>
              <a:tr h="370840">
                <a:tc>
                  <a:txBody>
                    <a:bodyPr/>
                    <a:lstStyle/>
                    <a:p>
                      <a:r>
                        <a:rPr lang="en-US" dirty="0" err="1"/>
                        <a:t>tx</a:t>
                      </a:r>
                      <a:endParaRPr lang="en-US" dirty="0"/>
                    </a:p>
                  </a:txBody>
                  <a:tcPr/>
                </a:tc>
                <a:tc>
                  <a:txBody>
                    <a:bodyPr/>
                    <a:lstStyle/>
                    <a:p>
                      <a:r>
                        <a:rPr lang="en-US" dirty="0"/>
                        <a:t>x</a:t>
                      </a:r>
                    </a:p>
                  </a:txBody>
                  <a:tcPr/>
                </a:tc>
                <a:extLst>
                  <a:ext uri="{0D108BD9-81ED-4DB2-BD59-A6C34878D82A}">
                    <a16:rowId xmlns:a16="http://schemas.microsoft.com/office/drawing/2014/main" val="3322155577"/>
                  </a:ext>
                </a:extLst>
              </a:tr>
              <a:tr h="370840">
                <a:tc>
                  <a:txBody>
                    <a:bodyPr/>
                    <a:lstStyle/>
                    <a:p>
                      <a:r>
                        <a:rPr lang="en-US" dirty="0"/>
                        <a:t>t0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Consolas" panose="020B0609020204030204" pitchFamily="49" charset="0"/>
                        </a:rPr>
                        <a:t>(lambda (f) (lambda (x) (- (f 3) (f x))))</a:t>
                      </a:r>
                    </a:p>
                  </a:txBody>
                  <a:tcPr/>
                </a:tc>
                <a:extLst>
                  <a:ext uri="{0D108BD9-81ED-4DB2-BD59-A6C34878D82A}">
                    <a16:rowId xmlns:a16="http://schemas.microsoft.com/office/drawing/2014/main" val="2523647271"/>
                  </a:ext>
                </a:extLst>
              </a:tr>
              <a:tr h="370840">
                <a:tc>
                  <a:txBody>
                    <a:bodyPr/>
                    <a:lstStyle/>
                    <a:p>
                      <a:r>
                        <a:rPr lang="en-US" dirty="0"/>
                        <a:t>t1</a:t>
                      </a:r>
                    </a:p>
                  </a:txBody>
                  <a:tcPr/>
                </a:tc>
                <a:tc>
                  <a:txBody>
                    <a:bodyPr/>
                    <a:lstStyle/>
                    <a:p>
                      <a:r>
                        <a:rPr lang="en-US" dirty="0">
                          <a:latin typeface="Consolas" panose="020B0609020204030204" pitchFamily="49" charset="0"/>
                        </a:rPr>
                        <a:t>(lambda (x) (- (f 3) (f x)))</a:t>
                      </a:r>
                      <a:endParaRPr lang="en-US" dirty="0"/>
                    </a:p>
                  </a:txBody>
                  <a:tcPr/>
                </a:tc>
                <a:extLst>
                  <a:ext uri="{0D108BD9-81ED-4DB2-BD59-A6C34878D82A}">
                    <a16:rowId xmlns:a16="http://schemas.microsoft.com/office/drawing/2014/main" val="2572292875"/>
                  </a:ext>
                </a:extLst>
              </a:tr>
              <a:tr h="370840">
                <a:tc>
                  <a:txBody>
                    <a:bodyPr/>
                    <a:lstStyle/>
                    <a:p>
                      <a:r>
                        <a:rPr lang="en-US" dirty="0"/>
                        <a:t>t2</a:t>
                      </a:r>
                    </a:p>
                  </a:txBody>
                  <a:tcPr/>
                </a:tc>
                <a:tc>
                  <a:txBody>
                    <a:bodyPr/>
                    <a:lstStyle/>
                    <a:p>
                      <a:r>
                        <a:rPr lang="en-US" dirty="0">
                          <a:latin typeface="Consolas" panose="020B0609020204030204" pitchFamily="49" charset="0"/>
                        </a:rPr>
                        <a:t>(- (f 3) (f x))</a:t>
                      </a:r>
                      <a:endParaRPr lang="en-US" dirty="0"/>
                    </a:p>
                  </a:txBody>
                  <a:tcPr/>
                </a:tc>
                <a:extLst>
                  <a:ext uri="{0D108BD9-81ED-4DB2-BD59-A6C34878D82A}">
                    <a16:rowId xmlns:a16="http://schemas.microsoft.com/office/drawing/2014/main" val="1999579022"/>
                  </a:ext>
                </a:extLst>
              </a:tr>
              <a:tr h="370840">
                <a:tc>
                  <a:txBody>
                    <a:bodyPr/>
                    <a:lstStyle/>
                    <a:p>
                      <a:r>
                        <a:rPr lang="en-US" dirty="0"/>
                        <a:t>t3</a:t>
                      </a:r>
                    </a:p>
                  </a:txBody>
                  <a:tcPr/>
                </a:tc>
                <a:tc>
                  <a:txBody>
                    <a:bodyPr/>
                    <a:lstStyle/>
                    <a:p>
                      <a:r>
                        <a:rPr lang="en-US" dirty="0">
                          <a:latin typeface="Consolas" panose="020B0609020204030204" pitchFamily="49" charset="0"/>
                        </a:rPr>
                        <a:t>(f 3)</a:t>
                      </a:r>
                      <a:endParaRPr lang="en-US" dirty="0"/>
                    </a:p>
                  </a:txBody>
                  <a:tcPr/>
                </a:tc>
                <a:extLst>
                  <a:ext uri="{0D108BD9-81ED-4DB2-BD59-A6C34878D82A}">
                    <a16:rowId xmlns:a16="http://schemas.microsoft.com/office/drawing/2014/main" val="2362144643"/>
                  </a:ext>
                </a:extLst>
              </a:tr>
              <a:tr h="370840">
                <a:tc>
                  <a:txBody>
                    <a:bodyPr/>
                    <a:lstStyle/>
                    <a:p>
                      <a:r>
                        <a:rPr lang="en-US" dirty="0"/>
                        <a:t>t4</a:t>
                      </a:r>
                    </a:p>
                  </a:txBody>
                  <a:tcPr/>
                </a:tc>
                <a:tc>
                  <a:txBody>
                    <a:bodyPr/>
                    <a:lstStyle/>
                    <a:p>
                      <a:r>
                        <a:rPr lang="en-US" dirty="0">
                          <a:latin typeface="Consolas" panose="020B0609020204030204" pitchFamily="49" charset="0"/>
                        </a:rPr>
                        <a:t>(f x)</a:t>
                      </a:r>
                      <a:endParaRPr lang="en-US" dirty="0"/>
                    </a:p>
                  </a:txBody>
                  <a:tcPr/>
                </a:tc>
                <a:extLst>
                  <a:ext uri="{0D108BD9-81ED-4DB2-BD59-A6C34878D82A}">
                    <a16:rowId xmlns:a16="http://schemas.microsoft.com/office/drawing/2014/main" val="3207998590"/>
                  </a:ext>
                </a:extLst>
              </a:tr>
            </a:tbl>
          </a:graphicData>
        </a:graphic>
      </p:graphicFrame>
    </p:spTree>
    <p:extLst>
      <p:ext uri="{BB962C8B-B14F-4D97-AF65-F5344CB8AC3E}">
        <p14:creationId xmlns:p14="http://schemas.microsoft.com/office/powerpoint/2010/main" val="34502529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56725F-BBF9-68FE-16EB-D896E58F12AB}"/>
              </a:ext>
            </a:extLst>
          </p:cNvPr>
          <p:cNvSpPr>
            <a:spLocks noGrp="1"/>
          </p:cNvSpPr>
          <p:nvPr>
            <p:ph type="title"/>
          </p:nvPr>
        </p:nvSpPr>
        <p:spPr>
          <a:xfrm>
            <a:off x="838200" y="365125"/>
            <a:ext cx="10515600" cy="555213"/>
          </a:xfrm>
        </p:spPr>
        <p:txBody>
          <a:bodyPr>
            <a:normAutofit/>
          </a:bodyPr>
          <a:lstStyle/>
          <a:p>
            <a:r>
              <a:rPr lang="en-US" sz="2800" dirty="0"/>
              <a:t>We can use the compound expressions to generate </a:t>
            </a:r>
            <a:r>
              <a:rPr lang="en-US" sz="2400" dirty="0"/>
              <a:t>some</a:t>
            </a:r>
            <a:r>
              <a:rPr lang="en-US" sz="2800" dirty="0"/>
              <a:t> equations</a:t>
            </a:r>
          </a:p>
        </p:txBody>
      </p:sp>
      <p:graphicFrame>
        <p:nvGraphicFramePr>
          <p:cNvPr id="4" name="Table 4">
            <a:extLst>
              <a:ext uri="{FF2B5EF4-FFF2-40B4-BE49-F238E27FC236}">
                <a16:creationId xmlns:a16="http://schemas.microsoft.com/office/drawing/2014/main" id="{24ABE97F-D0A9-B18D-E93F-9E047FB9F31A}"/>
              </a:ext>
            </a:extLst>
          </p:cNvPr>
          <p:cNvGraphicFramePr>
            <a:graphicFrameLocks noGrp="1"/>
          </p:cNvGraphicFramePr>
          <p:nvPr>
            <p:extLst>
              <p:ext uri="{D42A27DB-BD31-4B8C-83A1-F6EECF244321}">
                <p14:modId xmlns:p14="http://schemas.microsoft.com/office/powerpoint/2010/main" val="887063333"/>
              </p:ext>
            </p:extLst>
          </p:nvPr>
        </p:nvGraphicFramePr>
        <p:xfrm>
          <a:off x="2032000" y="1085047"/>
          <a:ext cx="8128000" cy="2595880"/>
        </p:xfrm>
        <a:graphic>
          <a:graphicData uri="http://schemas.openxmlformats.org/drawingml/2006/table">
            <a:tbl>
              <a:tblPr firstRow="1" bandRow="1">
                <a:tableStyleId>{5940675A-B579-460E-94D1-54222C63F5DA}</a:tableStyleId>
              </a:tblPr>
              <a:tblGrid>
                <a:gridCol w="687450">
                  <a:extLst>
                    <a:ext uri="{9D8B030D-6E8A-4147-A177-3AD203B41FA5}">
                      <a16:colId xmlns:a16="http://schemas.microsoft.com/office/drawing/2014/main" val="3062097756"/>
                    </a:ext>
                  </a:extLst>
                </a:gridCol>
                <a:gridCol w="7440550">
                  <a:extLst>
                    <a:ext uri="{9D8B030D-6E8A-4147-A177-3AD203B41FA5}">
                      <a16:colId xmlns:a16="http://schemas.microsoft.com/office/drawing/2014/main" val="1661870022"/>
                    </a:ext>
                  </a:extLst>
                </a:gridCol>
              </a:tblGrid>
              <a:tr h="370840">
                <a:tc>
                  <a:txBody>
                    <a:bodyPr/>
                    <a:lstStyle/>
                    <a:p>
                      <a:r>
                        <a:rPr lang="en-US" dirty="0" err="1"/>
                        <a:t>tf</a:t>
                      </a:r>
                      <a:endParaRPr lang="en-US" dirty="0"/>
                    </a:p>
                  </a:txBody>
                  <a:tcPr/>
                </a:tc>
                <a:tc>
                  <a:txBody>
                    <a:bodyPr/>
                    <a:lstStyle/>
                    <a:p>
                      <a:r>
                        <a:rPr lang="en-US" dirty="0"/>
                        <a:t>f</a:t>
                      </a:r>
                    </a:p>
                  </a:txBody>
                  <a:tcPr/>
                </a:tc>
                <a:extLst>
                  <a:ext uri="{0D108BD9-81ED-4DB2-BD59-A6C34878D82A}">
                    <a16:rowId xmlns:a16="http://schemas.microsoft.com/office/drawing/2014/main" val="864042189"/>
                  </a:ext>
                </a:extLst>
              </a:tr>
              <a:tr h="370840">
                <a:tc>
                  <a:txBody>
                    <a:bodyPr/>
                    <a:lstStyle/>
                    <a:p>
                      <a:r>
                        <a:rPr lang="en-US" dirty="0" err="1"/>
                        <a:t>tx</a:t>
                      </a:r>
                      <a:endParaRPr lang="en-US" dirty="0"/>
                    </a:p>
                  </a:txBody>
                  <a:tcPr/>
                </a:tc>
                <a:tc>
                  <a:txBody>
                    <a:bodyPr/>
                    <a:lstStyle/>
                    <a:p>
                      <a:r>
                        <a:rPr lang="en-US" dirty="0"/>
                        <a:t>x</a:t>
                      </a:r>
                    </a:p>
                  </a:txBody>
                  <a:tcPr/>
                </a:tc>
                <a:extLst>
                  <a:ext uri="{0D108BD9-81ED-4DB2-BD59-A6C34878D82A}">
                    <a16:rowId xmlns:a16="http://schemas.microsoft.com/office/drawing/2014/main" val="3322155577"/>
                  </a:ext>
                </a:extLst>
              </a:tr>
              <a:tr h="370840">
                <a:tc>
                  <a:txBody>
                    <a:bodyPr/>
                    <a:lstStyle/>
                    <a:p>
                      <a:r>
                        <a:rPr lang="en-US" dirty="0"/>
                        <a:t>t0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Consolas" panose="020B0609020204030204" pitchFamily="49" charset="0"/>
                        </a:rPr>
                        <a:t>(lambda (f) (lambda (x) (- (f 3) (f x))))</a:t>
                      </a:r>
                    </a:p>
                  </a:txBody>
                  <a:tcPr/>
                </a:tc>
                <a:extLst>
                  <a:ext uri="{0D108BD9-81ED-4DB2-BD59-A6C34878D82A}">
                    <a16:rowId xmlns:a16="http://schemas.microsoft.com/office/drawing/2014/main" val="2523647271"/>
                  </a:ext>
                </a:extLst>
              </a:tr>
              <a:tr h="370840">
                <a:tc>
                  <a:txBody>
                    <a:bodyPr/>
                    <a:lstStyle/>
                    <a:p>
                      <a:r>
                        <a:rPr lang="en-US" dirty="0"/>
                        <a:t>t1</a:t>
                      </a:r>
                    </a:p>
                  </a:txBody>
                  <a:tcPr/>
                </a:tc>
                <a:tc>
                  <a:txBody>
                    <a:bodyPr/>
                    <a:lstStyle/>
                    <a:p>
                      <a:r>
                        <a:rPr lang="en-US" dirty="0">
                          <a:latin typeface="Consolas" panose="020B0609020204030204" pitchFamily="49" charset="0"/>
                        </a:rPr>
                        <a:t>(lambda (x) (- (f 3) (f x)))</a:t>
                      </a:r>
                      <a:endParaRPr lang="en-US" dirty="0"/>
                    </a:p>
                  </a:txBody>
                  <a:tcPr/>
                </a:tc>
                <a:extLst>
                  <a:ext uri="{0D108BD9-81ED-4DB2-BD59-A6C34878D82A}">
                    <a16:rowId xmlns:a16="http://schemas.microsoft.com/office/drawing/2014/main" val="2572292875"/>
                  </a:ext>
                </a:extLst>
              </a:tr>
              <a:tr h="370840">
                <a:tc>
                  <a:txBody>
                    <a:bodyPr/>
                    <a:lstStyle/>
                    <a:p>
                      <a:r>
                        <a:rPr lang="en-US" dirty="0"/>
                        <a:t>t2</a:t>
                      </a:r>
                    </a:p>
                  </a:txBody>
                  <a:tcPr/>
                </a:tc>
                <a:tc>
                  <a:txBody>
                    <a:bodyPr/>
                    <a:lstStyle/>
                    <a:p>
                      <a:r>
                        <a:rPr lang="en-US" dirty="0">
                          <a:latin typeface="Consolas" panose="020B0609020204030204" pitchFamily="49" charset="0"/>
                        </a:rPr>
                        <a:t>(- (f 3) (f x))</a:t>
                      </a:r>
                      <a:endParaRPr lang="en-US" dirty="0"/>
                    </a:p>
                  </a:txBody>
                  <a:tcPr/>
                </a:tc>
                <a:extLst>
                  <a:ext uri="{0D108BD9-81ED-4DB2-BD59-A6C34878D82A}">
                    <a16:rowId xmlns:a16="http://schemas.microsoft.com/office/drawing/2014/main" val="1999579022"/>
                  </a:ext>
                </a:extLst>
              </a:tr>
              <a:tr h="370840">
                <a:tc>
                  <a:txBody>
                    <a:bodyPr/>
                    <a:lstStyle/>
                    <a:p>
                      <a:r>
                        <a:rPr lang="en-US" dirty="0"/>
                        <a:t>t3</a:t>
                      </a:r>
                    </a:p>
                  </a:txBody>
                  <a:tcPr/>
                </a:tc>
                <a:tc>
                  <a:txBody>
                    <a:bodyPr/>
                    <a:lstStyle/>
                    <a:p>
                      <a:r>
                        <a:rPr lang="en-US" dirty="0">
                          <a:latin typeface="Consolas" panose="020B0609020204030204" pitchFamily="49" charset="0"/>
                        </a:rPr>
                        <a:t>(f 3)</a:t>
                      </a:r>
                      <a:endParaRPr lang="en-US" dirty="0"/>
                    </a:p>
                  </a:txBody>
                  <a:tcPr/>
                </a:tc>
                <a:extLst>
                  <a:ext uri="{0D108BD9-81ED-4DB2-BD59-A6C34878D82A}">
                    <a16:rowId xmlns:a16="http://schemas.microsoft.com/office/drawing/2014/main" val="2362144643"/>
                  </a:ext>
                </a:extLst>
              </a:tr>
              <a:tr h="370840">
                <a:tc>
                  <a:txBody>
                    <a:bodyPr/>
                    <a:lstStyle/>
                    <a:p>
                      <a:r>
                        <a:rPr lang="en-US" dirty="0"/>
                        <a:t>t4</a:t>
                      </a:r>
                    </a:p>
                  </a:txBody>
                  <a:tcPr/>
                </a:tc>
                <a:tc>
                  <a:txBody>
                    <a:bodyPr/>
                    <a:lstStyle/>
                    <a:p>
                      <a:r>
                        <a:rPr lang="en-US" dirty="0">
                          <a:latin typeface="Consolas" panose="020B0609020204030204" pitchFamily="49" charset="0"/>
                        </a:rPr>
                        <a:t>(f x)</a:t>
                      </a:r>
                      <a:endParaRPr lang="en-US" dirty="0"/>
                    </a:p>
                  </a:txBody>
                  <a:tcPr/>
                </a:tc>
                <a:extLst>
                  <a:ext uri="{0D108BD9-81ED-4DB2-BD59-A6C34878D82A}">
                    <a16:rowId xmlns:a16="http://schemas.microsoft.com/office/drawing/2014/main" val="3207998590"/>
                  </a:ext>
                </a:extLst>
              </a:tr>
            </a:tbl>
          </a:graphicData>
        </a:graphic>
      </p:graphicFrame>
      <p:graphicFrame>
        <p:nvGraphicFramePr>
          <p:cNvPr id="7" name="Table 4">
            <a:extLst>
              <a:ext uri="{FF2B5EF4-FFF2-40B4-BE49-F238E27FC236}">
                <a16:creationId xmlns:a16="http://schemas.microsoft.com/office/drawing/2014/main" id="{2499AC18-64A6-1B10-D600-EA2124C6CA0E}"/>
              </a:ext>
            </a:extLst>
          </p:cNvPr>
          <p:cNvGraphicFramePr>
            <a:graphicFrameLocks noGrp="1"/>
          </p:cNvGraphicFramePr>
          <p:nvPr>
            <p:extLst>
              <p:ext uri="{D42A27DB-BD31-4B8C-83A1-F6EECF244321}">
                <p14:modId xmlns:p14="http://schemas.microsoft.com/office/powerpoint/2010/main" val="896797066"/>
              </p:ext>
            </p:extLst>
          </p:nvPr>
        </p:nvGraphicFramePr>
        <p:xfrm>
          <a:off x="2032000" y="4081587"/>
          <a:ext cx="8128000" cy="2595880"/>
        </p:xfrm>
        <a:graphic>
          <a:graphicData uri="http://schemas.openxmlformats.org/drawingml/2006/table">
            <a:tbl>
              <a:tblPr firstRow="1" bandRow="1">
                <a:tableStyleId>{5940675A-B579-460E-94D1-54222C63F5DA}</a:tableStyleId>
              </a:tblPr>
              <a:tblGrid>
                <a:gridCol w="687450">
                  <a:extLst>
                    <a:ext uri="{9D8B030D-6E8A-4147-A177-3AD203B41FA5}">
                      <a16:colId xmlns:a16="http://schemas.microsoft.com/office/drawing/2014/main" val="3062097756"/>
                    </a:ext>
                  </a:extLst>
                </a:gridCol>
                <a:gridCol w="7440550">
                  <a:extLst>
                    <a:ext uri="{9D8B030D-6E8A-4147-A177-3AD203B41FA5}">
                      <a16:colId xmlns:a16="http://schemas.microsoft.com/office/drawing/2014/main" val="1661870022"/>
                    </a:ext>
                  </a:extLst>
                </a:gridCol>
              </a:tblGrid>
              <a:tr h="370840">
                <a:tc>
                  <a:txBody>
                    <a:bodyPr/>
                    <a:lstStyle/>
                    <a:p>
                      <a:r>
                        <a:rPr lang="en-US" dirty="0"/>
                        <a:t>t0</a:t>
                      </a:r>
                    </a:p>
                  </a:txBody>
                  <a:tcPr/>
                </a:tc>
                <a:tc>
                  <a:txBody>
                    <a:bodyPr/>
                    <a:lstStyle/>
                    <a:p>
                      <a:r>
                        <a:rPr lang="en-US" dirty="0" err="1"/>
                        <a:t>tf</a:t>
                      </a:r>
                      <a:r>
                        <a:rPr lang="en-US" dirty="0"/>
                        <a:t> -&gt; t1</a:t>
                      </a:r>
                    </a:p>
                  </a:txBody>
                  <a:tcPr/>
                </a:tc>
                <a:extLst>
                  <a:ext uri="{0D108BD9-81ED-4DB2-BD59-A6C34878D82A}">
                    <a16:rowId xmlns:a16="http://schemas.microsoft.com/office/drawing/2014/main" val="864042189"/>
                  </a:ext>
                </a:extLst>
              </a:tr>
              <a:tr h="370840">
                <a:tc>
                  <a:txBody>
                    <a:bodyPr/>
                    <a:lstStyle/>
                    <a:p>
                      <a:r>
                        <a:rPr lang="en-US" dirty="0"/>
                        <a:t>t1</a:t>
                      </a:r>
                    </a:p>
                  </a:txBody>
                  <a:tcPr/>
                </a:tc>
                <a:tc>
                  <a:txBody>
                    <a:bodyPr/>
                    <a:lstStyle/>
                    <a:p>
                      <a:r>
                        <a:rPr lang="en-US" dirty="0" err="1"/>
                        <a:t>tx</a:t>
                      </a:r>
                      <a:r>
                        <a:rPr lang="en-US" dirty="0"/>
                        <a:t> -&gt; t2</a:t>
                      </a:r>
                    </a:p>
                  </a:txBody>
                  <a:tcPr/>
                </a:tc>
                <a:extLst>
                  <a:ext uri="{0D108BD9-81ED-4DB2-BD59-A6C34878D82A}">
                    <a16:rowId xmlns:a16="http://schemas.microsoft.com/office/drawing/2014/main" val="3322155577"/>
                  </a:ext>
                </a:extLst>
              </a:tr>
              <a:tr h="370840">
                <a:tc>
                  <a:txBody>
                    <a:bodyPr/>
                    <a:lstStyle/>
                    <a:p>
                      <a:r>
                        <a:rPr lang="en-US" dirty="0"/>
                        <a:t>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Consolas" panose="020B0609020204030204" pitchFamily="49" charset="0"/>
                        </a:rPr>
                        <a:t>int</a:t>
                      </a:r>
                    </a:p>
                  </a:txBody>
                  <a:tcPr/>
                </a:tc>
                <a:extLst>
                  <a:ext uri="{0D108BD9-81ED-4DB2-BD59-A6C34878D82A}">
                    <a16:rowId xmlns:a16="http://schemas.microsoft.com/office/drawing/2014/main" val="2523647271"/>
                  </a:ext>
                </a:extLst>
              </a:tr>
              <a:tr h="370840">
                <a:tc>
                  <a:txBody>
                    <a:bodyPr/>
                    <a:lstStyle/>
                    <a:p>
                      <a:r>
                        <a:rPr lang="en-US" dirty="0"/>
                        <a:t>t4</a:t>
                      </a:r>
                    </a:p>
                  </a:txBody>
                  <a:tcPr/>
                </a:tc>
                <a:tc>
                  <a:txBody>
                    <a:bodyPr/>
                    <a:lstStyle/>
                    <a:p>
                      <a:r>
                        <a:rPr lang="en-US" dirty="0">
                          <a:latin typeface="Consolas" panose="020B0609020204030204" pitchFamily="49" charset="0"/>
                        </a:rPr>
                        <a:t>int</a:t>
                      </a:r>
                      <a:endParaRPr lang="en-US" dirty="0"/>
                    </a:p>
                  </a:txBody>
                  <a:tcPr/>
                </a:tc>
                <a:extLst>
                  <a:ext uri="{0D108BD9-81ED-4DB2-BD59-A6C34878D82A}">
                    <a16:rowId xmlns:a16="http://schemas.microsoft.com/office/drawing/2014/main" val="2572292875"/>
                  </a:ext>
                </a:extLst>
              </a:tr>
              <a:tr h="370840">
                <a:tc>
                  <a:txBody>
                    <a:bodyPr/>
                    <a:lstStyle/>
                    <a:p>
                      <a:r>
                        <a:rPr lang="en-US" dirty="0"/>
                        <a:t>t2</a:t>
                      </a:r>
                    </a:p>
                  </a:txBody>
                  <a:tcPr/>
                </a:tc>
                <a:tc>
                  <a:txBody>
                    <a:bodyPr/>
                    <a:lstStyle/>
                    <a:p>
                      <a:r>
                        <a:rPr lang="en-US" dirty="0">
                          <a:latin typeface="Consolas" panose="020B0609020204030204" pitchFamily="49" charset="0"/>
                        </a:rPr>
                        <a:t>int</a:t>
                      </a:r>
                      <a:endParaRPr lang="en-US" dirty="0"/>
                    </a:p>
                  </a:txBody>
                  <a:tcPr/>
                </a:tc>
                <a:extLst>
                  <a:ext uri="{0D108BD9-81ED-4DB2-BD59-A6C34878D82A}">
                    <a16:rowId xmlns:a16="http://schemas.microsoft.com/office/drawing/2014/main" val="1999579022"/>
                  </a:ext>
                </a:extLst>
              </a:tr>
              <a:tr h="370840">
                <a:tc>
                  <a:txBody>
                    <a:bodyPr/>
                    <a:lstStyle/>
                    <a:p>
                      <a:r>
                        <a:rPr lang="en-US" dirty="0" err="1"/>
                        <a:t>tf</a:t>
                      </a:r>
                      <a:endParaRPr lang="en-US" dirty="0"/>
                    </a:p>
                  </a:txBody>
                  <a:tcPr/>
                </a:tc>
                <a:tc>
                  <a:txBody>
                    <a:bodyPr/>
                    <a:lstStyle/>
                    <a:p>
                      <a:r>
                        <a:rPr lang="en-US" dirty="0"/>
                        <a:t>Int -&gt; t3</a:t>
                      </a:r>
                    </a:p>
                  </a:txBody>
                  <a:tcPr/>
                </a:tc>
                <a:extLst>
                  <a:ext uri="{0D108BD9-81ED-4DB2-BD59-A6C34878D82A}">
                    <a16:rowId xmlns:a16="http://schemas.microsoft.com/office/drawing/2014/main" val="2362144643"/>
                  </a:ext>
                </a:extLst>
              </a:tr>
              <a:tr h="370840">
                <a:tc>
                  <a:txBody>
                    <a:bodyPr/>
                    <a:lstStyle/>
                    <a:p>
                      <a:r>
                        <a:rPr lang="en-US" dirty="0" err="1"/>
                        <a:t>tf</a:t>
                      </a:r>
                      <a:endParaRPr lang="en-US" dirty="0"/>
                    </a:p>
                  </a:txBody>
                  <a:tcPr/>
                </a:tc>
                <a:tc>
                  <a:txBody>
                    <a:bodyPr/>
                    <a:lstStyle/>
                    <a:p>
                      <a:r>
                        <a:rPr lang="en-US" dirty="0" err="1">
                          <a:latin typeface="Consolas" panose="020B0609020204030204" pitchFamily="49" charset="0"/>
                        </a:rPr>
                        <a:t>tx</a:t>
                      </a:r>
                      <a:r>
                        <a:rPr lang="en-US" dirty="0">
                          <a:latin typeface="Consolas" panose="020B0609020204030204" pitchFamily="49" charset="0"/>
                        </a:rPr>
                        <a:t> -&gt; t3</a:t>
                      </a:r>
                      <a:endParaRPr lang="en-US" dirty="0"/>
                    </a:p>
                  </a:txBody>
                  <a:tcPr/>
                </a:tc>
                <a:extLst>
                  <a:ext uri="{0D108BD9-81ED-4DB2-BD59-A6C34878D82A}">
                    <a16:rowId xmlns:a16="http://schemas.microsoft.com/office/drawing/2014/main" val="3207998590"/>
                  </a:ext>
                </a:extLst>
              </a:tr>
            </a:tbl>
          </a:graphicData>
        </a:graphic>
      </p:graphicFrame>
    </p:spTree>
    <p:extLst>
      <p:ext uri="{BB962C8B-B14F-4D97-AF65-F5344CB8AC3E}">
        <p14:creationId xmlns:p14="http://schemas.microsoft.com/office/powerpoint/2010/main" val="22902644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E0238-E726-5372-B6B3-2075C4C3D313}"/>
              </a:ext>
            </a:extLst>
          </p:cNvPr>
          <p:cNvSpPr>
            <a:spLocks noGrp="1"/>
          </p:cNvSpPr>
          <p:nvPr>
            <p:ph type="title"/>
          </p:nvPr>
        </p:nvSpPr>
        <p:spPr>
          <a:xfrm>
            <a:off x="838200" y="365126"/>
            <a:ext cx="10515600" cy="911472"/>
          </a:xfrm>
        </p:spPr>
        <p:txBody>
          <a:bodyPr/>
          <a:lstStyle/>
          <a:p>
            <a:r>
              <a:rPr lang="en-US" dirty="0"/>
              <a:t>Unification</a:t>
            </a:r>
          </a:p>
        </p:txBody>
      </p:sp>
      <p:sp>
        <p:nvSpPr>
          <p:cNvPr id="3" name="Content Placeholder 2">
            <a:extLst>
              <a:ext uri="{FF2B5EF4-FFF2-40B4-BE49-F238E27FC236}">
                <a16:creationId xmlns:a16="http://schemas.microsoft.com/office/drawing/2014/main" id="{A3E39F36-F2B1-AE85-1097-18DED215068A}"/>
              </a:ext>
            </a:extLst>
          </p:cNvPr>
          <p:cNvSpPr>
            <a:spLocks noGrp="1"/>
          </p:cNvSpPr>
          <p:nvPr>
            <p:ph idx="1"/>
          </p:nvPr>
        </p:nvSpPr>
        <p:spPr>
          <a:xfrm>
            <a:off x="838200" y="3429000"/>
            <a:ext cx="10515600" cy="1949346"/>
          </a:xfrm>
        </p:spPr>
        <p:txBody>
          <a:bodyPr/>
          <a:lstStyle/>
          <a:p>
            <a:pPr marL="0" indent="0">
              <a:buNone/>
            </a:pPr>
            <a:r>
              <a:rPr lang="en-US" dirty="0"/>
              <a:t>To solve this we can substitute the various equations into each other, one variable at a time.</a:t>
            </a:r>
          </a:p>
        </p:txBody>
      </p:sp>
      <p:graphicFrame>
        <p:nvGraphicFramePr>
          <p:cNvPr id="4" name="Table 4">
            <a:extLst>
              <a:ext uri="{FF2B5EF4-FFF2-40B4-BE49-F238E27FC236}">
                <a16:creationId xmlns:a16="http://schemas.microsoft.com/office/drawing/2014/main" id="{0EA12AB8-C095-835B-342A-B5FC8289A751}"/>
              </a:ext>
            </a:extLst>
          </p:cNvPr>
          <p:cNvGraphicFramePr>
            <a:graphicFrameLocks noGrp="1"/>
          </p:cNvGraphicFramePr>
          <p:nvPr>
            <p:extLst>
              <p:ext uri="{D42A27DB-BD31-4B8C-83A1-F6EECF244321}">
                <p14:modId xmlns:p14="http://schemas.microsoft.com/office/powerpoint/2010/main" val="2641152910"/>
              </p:ext>
            </p:extLst>
          </p:nvPr>
        </p:nvGraphicFramePr>
        <p:xfrm>
          <a:off x="3783611" y="669162"/>
          <a:ext cx="8128000" cy="2595880"/>
        </p:xfrm>
        <a:graphic>
          <a:graphicData uri="http://schemas.openxmlformats.org/drawingml/2006/table">
            <a:tbl>
              <a:tblPr firstRow="1" bandRow="1">
                <a:tableStyleId>{5940675A-B579-460E-94D1-54222C63F5DA}</a:tableStyleId>
              </a:tblPr>
              <a:tblGrid>
                <a:gridCol w="687450">
                  <a:extLst>
                    <a:ext uri="{9D8B030D-6E8A-4147-A177-3AD203B41FA5}">
                      <a16:colId xmlns:a16="http://schemas.microsoft.com/office/drawing/2014/main" val="3062097756"/>
                    </a:ext>
                  </a:extLst>
                </a:gridCol>
                <a:gridCol w="7440550">
                  <a:extLst>
                    <a:ext uri="{9D8B030D-6E8A-4147-A177-3AD203B41FA5}">
                      <a16:colId xmlns:a16="http://schemas.microsoft.com/office/drawing/2014/main" val="1661870022"/>
                    </a:ext>
                  </a:extLst>
                </a:gridCol>
              </a:tblGrid>
              <a:tr h="370840">
                <a:tc>
                  <a:txBody>
                    <a:bodyPr/>
                    <a:lstStyle/>
                    <a:p>
                      <a:r>
                        <a:rPr lang="en-US" dirty="0"/>
                        <a:t>t0</a:t>
                      </a:r>
                    </a:p>
                  </a:txBody>
                  <a:tcPr/>
                </a:tc>
                <a:tc>
                  <a:txBody>
                    <a:bodyPr/>
                    <a:lstStyle/>
                    <a:p>
                      <a:r>
                        <a:rPr lang="en-US" dirty="0" err="1"/>
                        <a:t>tf</a:t>
                      </a:r>
                      <a:r>
                        <a:rPr lang="en-US" dirty="0"/>
                        <a:t> -&gt; t1</a:t>
                      </a:r>
                    </a:p>
                  </a:txBody>
                  <a:tcPr/>
                </a:tc>
                <a:extLst>
                  <a:ext uri="{0D108BD9-81ED-4DB2-BD59-A6C34878D82A}">
                    <a16:rowId xmlns:a16="http://schemas.microsoft.com/office/drawing/2014/main" val="864042189"/>
                  </a:ext>
                </a:extLst>
              </a:tr>
              <a:tr h="370840">
                <a:tc>
                  <a:txBody>
                    <a:bodyPr/>
                    <a:lstStyle/>
                    <a:p>
                      <a:r>
                        <a:rPr lang="en-US" dirty="0"/>
                        <a:t>t1</a:t>
                      </a:r>
                    </a:p>
                  </a:txBody>
                  <a:tcPr/>
                </a:tc>
                <a:tc>
                  <a:txBody>
                    <a:bodyPr/>
                    <a:lstStyle/>
                    <a:p>
                      <a:r>
                        <a:rPr lang="en-US" dirty="0" err="1"/>
                        <a:t>tx</a:t>
                      </a:r>
                      <a:r>
                        <a:rPr lang="en-US" dirty="0"/>
                        <a:t> -&gt; t2</a:t>
                      </a:r>
                    </a:p>
                  </a:txBody>
                  <a:tcPr/>
                </a:tc>
                <a:extLst>
                  <a:ext uri="{0D108BD9-81ED-4DB2-BD59-A6C34878D82A}">
                    <a16:rowId xmlns:a16="http://schemas.microsoft.com/office/drawing/2014/main" val="3322155577"/>
                  </a:ext>
                </a:extLst>
              </a:tr>
              <a:tr h="370840">
                <a:tc>
                  <a:txBody>
                    <a:bodyPr/>
                    <a:lstStyle/>
                    <a:p>
                      <a:r>
                        <a:rPr lang="en-US" dirty="0"/>
                        <a:t>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Consolas" panose="020B0609020204030204" pitchFamily="49" charset="0"/>
                        </a:rPr>
                        <a:t>int</a:t>
                      </a:r>
                    </a:p>
                  </a:txBody>
                  <a:tcPr/>
                </a:tc>
                <a:extLst>
                  <a:ext uri="{0D108BD9-81ED-4DB2-BD59-A6C34878D82A}">
                    <a16:rowId xmlns:a16="http://schemas.microsoft.com/office/drawing/2014/main" val="2523647271"/>
                  </a:ext>
                </a:extLst>
              </a:tr>
              <a:tr h="370840">
                <a:tc>
                  <a:txBody>
                    <a:bodyPr/>
                    <a:lstStyle/>
                    <a:p>
                      <a:r>
                        <a:rPr lang="en-US" dirty="0"/>
                        <a:t>t4</a:t>
                      </a:r>
                    </a:p>
                  </a:txBody>
                  <a:tcPr/>
                </a:tc>
                <a:tc>
                  <a:txBody>
                    <a:bodyPr/>
                    <a:lstStyle/>
                    <a:p>
                      <a:r>
                        <a:rPr lang="en-US" dirty="0">
                          <a:latin typeface="Consolas" panose="020B0609020204030204" pitchFamily="49" charset="0"/>
                        </a:rPr>
                        <a:t>int</a:t>
                      </a:r>
                      <a:endParaRPr lang="en-US" dirty="0"/>
                    </a:p>
                  </a:txBody>
                  <a:tcPr/>
                </a:tc>
                <a:extLst>
                  <a:ext uri="{0D108BD9-81ED-4DB2-BD59-A6C34878D82A}">
                    <a16:rowId xmlns:a16="http://schemas.microsoft.com/office/drawing/2014/main" val="2572292875"/>
                  </a:ext>
                </a:extLst>
              </a:tr>
              <a:tr h="370840">
                <a:tc>
                  <a:txBody>
                    <a:bodyPr/>
                    <a:lstStyle/>
                    <a:p>
                      <a:r>
                        <a:rPr lang="en-US" dirty="0"/>
                        <a:t>t2</a:t>
                      </a:r>
                    </a:p>
                  </a:txBody>
                  <a:tcPr/>
                </a:tc>
                <a:tc>
                  <a:txBody>
                    <a:bodyPr/>
                    <a:lstStyle/>
                    <a:p>
                      <a:r>
                        <a:rPr lang="en-US" dirty="0">
                          <a:latin typeface="Consolas" panose="020B0609020204030204" pitchFamily="49" charset="0"/>
                        </a:rPr>
                        <a:t>int</a:t>
                      </a:r>
                      <a:endParaRPr lang="en-US" dirty="0"/>
                    </a:p>
                  </a:txBody>
                  <a:tcPr/>
                </a:tc>
                <a:extLst>
                  <a:ext uri="{0D108BD9-81ED-4DB2-BD59-A6C34878D82A}">
                    <a16:rowId xmlns:a16="http://schemas.microsoft.com/office/drawing/2014/main" val="1999579022"/>
                  </a:ext>
                </a:extLst>
              </a:tr>
              <a:tr h="370840">
                <a:tc>
                  <a:txBody>
                    <a:bodyPr/>
                    <a:lstStyle/>
                    <a:p>
                      <a:r>
                        <a:rPr lang="en-US" dirty="0" err="1"/>
                        <a:t>tf</a:t>
                      </a:r>
                      <a:endParaRPr lang="en-US" dirty="0"/>
                    </a:p>
                  </a:txBody>
                  <a:tcPr/>
                </a:tc>
                <a:tc>
                  <a:txBody>
                    <a:bodyPr/>
                    <a:lstStyle/>
                    <a:p>
                      <a:r>
                        <a:rPr lang="en-US" dirty="0"/>
                        <a:t>Int -&gt; t3</a:t>
                      </a:r>
                    </a:p>
                  </a:txBody>
                  <a:tcPr/>
                </a:tc>
                <a:extLst>
                  <a:ext uri="{0D108BD9-81ED-4DB2-BD59-A6C34878D82A}">
                    <a16:rowId xmlns:a16="http://schemas.microsoft.com/office/drawing/2014/main" val="2362144643"/>
                  </a:ext>
                </a:extLst>
              </a:tr>
              <a:tr h="370840">
                <a:tc>
                  <a:txBody>
                    <a:bodyPr/>
                    <a:lstStyle/>
                    <a:p>
                      <a:r>
                        <a:rPr lang="en-US" dirty="0" err="1"/>
                        <a:t>tf</a:t>
                      </a:r>
                      <a:endParaRPr lang="en-US" dirty="0"/>
                    </a:p>
                  </a:txBody>
                  <a:tcPr/>
                </a:tc>
                <a:tc>
                  <a:txBody>
                    <a:bodyPr/>
                    <a:lstStyle/>
                    <a:p>
                      <a:r>
                        <a:rPr lang="en-US" dirty="0" err="1">
                          <a:latin typeface="Consolas" panose="020B0609020204030204" pitchFamily="49" charset="0"/>
                        </a:rPr>
                        <a:t>tx</a:t>
                      </a:r>
                      <a:r>
                        <a:rPr lang="en-US" dirty="0">
                          <a:latin typeface="Consolas" panose="020B0609020204030204" pitchFamily="49" charset="0"/>
                        </a:rPr>
                        <a:t> -&gt; t3</a:t>
                      </a:r>
                      <a:endParaRPr lang="en-US" dirty="0"/>
                    </a:p>
                  </a:txBody>
                  <a:tcPr/>
                </a:tc>
                <a:extLst>
                  <a:ext uri="{0D108BD9-81ED-4DB2-BD59-A6C34878D82A}">
                    <a16:rowId xmlns:a16="http://schemas.microsoft.com/office/drawing/2014/main" val="3207998590"/>
                  </a:ext>
                </a:extLst>
              </a:tr>
            </a:tbl>
          </a:graphicData>
        </a:graphic>
      </p:graphicFrame>
      <p:graphicFrame>
        <p:nvGraphicFramePr>
          <p:cNvPr id="5" name="Table 4">
            <a:extLst>
              <a:ext uri="{FF2B5EF4-FFF2-40B4-BE49-F238E27FC236}">
                <a16:creationId xmlns:a16="http://schemas.microsoft.com/office/drawing/2014/main" id="{EB12422E-7D07-ABE2-7B68-B6B1231DAB1E}"/>
              </a:ext>
            </a:extLst>
          </p:cNvPr>
          <p:cNvGraphicFramePr>
            <a:graphicFrameLocks noGrp="1"/>
          </p:cNvGraphicFramePr>
          <p:nvPr>
            <p:extLst>
              <p:ext uri="{D42A27DB-BD31-4B8C-83A1-F6EECF244321}">
                <p14:modId xmlns:p14="http://schemas.microsoft.com/office/powerpoint/2010/main" val="2548754632"/>
              </p:ext>
            </p:extLst>
          </p:nvPr>
        </p:nvGraphicFramePr>
        <p:xfrm>
          <a:off x="3783611" y="4403673"/>
          <a:ext cx="8128000" cy="2595880"/>
        </p:xfrm>
        <a:graphic>
          <a:graphicData uri="http://schemas.openxmlformats.org/drawingml/2006/table">
            <a:tbl>
              <a:tblPr firstRow="1" bandRow="1">
                <a:tableStyleId>{5940675A-B579-460E-94D1-54222C63F5DA}</a:tableStyleId>
              </a:tblPr>
              <a:tblGrid>
                <a:gridCol w="687450">
                  <a:extLst>
                    <a:ext uri="{9D8B030D-6E8A-4147-A177-3AD203B41FA5}">
                      <a16:colId xmlns:a16="http://schemas.microsoft.com/office/drawing/2014/main" val="3062097756"/>
                    </a:ext>
                  </a:extLst>
                </a:gridCol>
                <a:gridCol w="7440550">
                  <a:extLst>
                    <a:ext uri="{9D8B030D-6E8A-4147-A177-3AD203B41FA5}">
                      <a16:colId xmlns:a16="http://schemas.microsoft.com/office/drawing/2014/main" val="1661870022"/>
                    </a:ext>
                  </a:extLst>
                </a:gridCol>
              </a:tblGrid>
              <a:tr h="370840">
                <a:tc>
                  <a:txBody>
                    <a:bodyPr/>
                    <a:lstStyle/>
                    <a:p>
                      <a:r>
                        <a:rPr lang="en-US" dirty="0"/>
                        <a:t>t0</a:t>
                      </a:r>
                    </a:p>
                  </a:txBody>
                  <a:tcPr/>
                </a:tc>
                <a:tc>
                  <a:txBody>
                    <a:bodyPr/>
                    <a:lstStyle/>
                    <a:p>
                      <a:r>
                        <a:rPr lang="en-US" dirty="0" err="1"/>
                        <a:t>tf</a:t>
                      </a:r>
                      <a:r>
                        <a:rPr lang="en-US" dirty="0"/>
                        <a:t> -&gt; t1</a:t>
                      </a:r>
                    </a:p>
                  </a:txBody>
                  <a:tcPr/>
                </a:tc>
                <a:extLst>
                  <a:ext uri="{0D108BD9-81ED-4DB2-BD59-A6C34878D82A}">
                    <a16:rowId xmlns:a16="http://schemas.microsoft.com/office/drawing/2014/main" val="864042189"/>
                  </a:ext>
                </a:extLst>
              </a:tr>
              <a:tr h="370840">
                <a:tc>
                  <a:txBody>
                    <a:bodyPr/>
                    <a:lstStyle/>
                    <a:p>
                      <a:r>
                        <a:rPr lang="en-US" dirty="0"/>
                        <a:t>t1</a:t>
                      </a:r>
                    </a:p>
                  </a:txBody>
                  <a:tcPr/>
                </a:tc>
                <a:tc>
                  <a:txBody>
                    <a:bodyPr/>
                    <a:lstStyle/>
                    <a:p>
                      <a:endParaRPr lang="en-US" dirty="0"/>
                    </a:p>
                  </a:txBody>
                  <a:tcPr/>
                </a:tc>
                <a:extLst>
                  <a:ext uri="{0D108BD9-81ED-4DB2-BD59-A6C34878D82A}">
                    <a16:rowId xmlns:a16="http://schemas.microsoft.com/office/drawing/2014/main" val="3322155577"/>
                  </a:ext>
                </a:extLst>
              </a:tr>
              <a:tr h="370840">
                <a:tc>
                  <a:txBody>
                    <a:bodyPr/>
                    <a:lstStyle/>
                    <a:p>
                      <a:r>
                        <a:rPr lang="en-US" dirty="0"/>
                        <a:t>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Consolas" panose="020B0609020204030204" pitchFamily="49" charset="0"/>
                      </a:endParaRPr>
                    </a:p>
                  </a:txBody>
                  <a:tcPr/>
                </a:tc>
                <a:extLst>
                  <a:ext uri="{0D108BD9-81ED-4DB2-BD59-A6C34878D82A}">
                    <a16:rowId xmlns:a16="http://schemas.microsoft.com/office/drawing/2014/main" val="2523647271"/>
                  </a:ext>
                </a:extLst>
              </a:tr>
              <a:tr h="370840">
                <a:tc>
                  <a:txBody>
                    <a:bodyPr/>
                    <a:lstStyle/>
                    <a:p>
                      <a:r>
                        <a:rPr lang="en-US" dirty="0"/>
                        <a:t>t4</a:t>
                      </a:r>
                    </a:p>
                  </a:txBody>
                  <a:tcPr/>
                </a:tc>
                <a:tc>
                  <a:txBody>
                    <a:bodyPr/>
                    <a:lstStyle/>
                    <a:p>
                      <a:endParaRPr lang="en-US" dirty="0"/>
                    </a:p>
                  </a:txBody>
                  <a:tcPr/>
                </a:tc>
                <a:extLst>
                  <a:ext uri="{0D108BD9-81ED-4DB2-BD59-A6C34878D82A}">
                    <a16:rowId xmlns:a16="http://schemas.microsoft.com/office/drawing/2014/main" val="2572292875"/>
                  </a:ext>
                </a:extLst>
              </a:tr>
              <a:tr h="370840">
                <a:tc>
                  <a:txBody>
                    <a:bodyPr/>
                    <a:lstStyle/>
                    <a:p>
                      <a:r>
                        <a:rPr lang="en-US" dirty="0"/>
                        <a:t>t2</a:t>
                      </a:r>
                    </a:p>
                  </a:txBody>
                  <a:tcPr/>
                </a:tc>
                <a:tc>
                  <a:txBody>
                    <a:bodyPr/>
                    <a:lstStyle/>
                    <a:p>
                      <a:endParaRPr lang="en-US" dirty="0"/>
                    </a:p>
                  </a:txBody>
                  <a:tcPr/>
                </a:tc>
                <a:extLst>
                  <a:ext uri="{0D108BD9-81ED-4DB2-BD59-A6C34878D82A}">
                    <a16:rowId xmlns:a16="http://schemas.microsoft.com/office/drawing/2014/main" val="1999579022"/>
                  </a:ext>
                </a:extLst>
              </a:tr>
              <a:tr h="370840">
                <a:tc>
                  <a:txBody>
                    <a:bodyPr/>
                    <a:lstStyle/>
                    <a:p>
                      <a:r>
                        <a:rPr lang="en-US" dirty="0" err="1"/>
                        <a:t>tf</a:t>
                      </a:r>
                      <a:endParaRPr lang="en-US" dirty="0"/>
                    </a:p>
                  </a:txBody>
                  <a:tcPr/>
                </a:tc>
                <a:tc>
                  <a:txBody>
                    <a:bodyPr/>
                    <a:lstStyle/>
                    <a:p>
                      <a:endParaRPr lang="en-US" dirty="0"/>
                    </a:p>
                  </a:txBody>
                  <a:tcPr/>
                </a:tc>
                <a:extLst>
                  <a:ext uri="{0D108BD9-81ED-4DB2-BD59-A6C34878D82A}">
                    <a16:rowId xmlns:a16="http://schemas.microsoft.com/office/drawing/2014/main" val="2362144643"/>
                  </a:ext>
                </a:extLst>
              </a:tr>
              <a:tr h="370840">
                <a:tc>
                  <a:txBody>
                    <a:bodyPr/>
                    <a:lstStyle/>
                    <a:p>
                      <a:r>
                        <a:rPr lang="en-US" dirty="0" err="1"/>
                        <a:t>tf</a:t>
                      </a:r>
                      <a:endParaRPr lang="en-US" dirty="0"/>
                    </a:p>
                  </a:txBody>
                  <a:tcPr/>
                </a:tc>
                <a:tc>
                  <a:txBody>
                    <a:bodyPr/>
                    <a:lstStyle/>
                    <a:p>
                      <a:endParaRPr lang="en-US" dirty="0"/>
                    </a:p>
                  </a:txBody>
                  <a:tcPr/>
                </a:tc>
                <a:extLst>
                  <a:ext uri="{0D108BD9-81ED-4DB2-BD59-A6C34878D82A}">
                    <a16:rowId xmlns:a16="http://schemas.microsoft.com/office/drawing/2014/main" val="3207998590"/>
                  </a:ext>
                </a:extLst>
              </a:tr>
            </a:tbl>
          </a:graphicData>
        </a:graphic>
      </p:graphicFrame>
    </p:spTree>
    <p:extLst>
      <p:ext uri="{BB962C8B-B14F-4D97-AF65-F5344CB8AC3E}">
        <p14:creationId xmlns:p14="http://schemas.microsoft.com/office/powerpoint/2010/main" val="10559755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E0238-E726-5372-B6B3-2075C4C3D313}"/>
              </a:ext>
            </a:extLst>
          </p:cNvPr>
          <p:cNvSpPr>
            <a:spLocks noGrp="1"/>
          </p:cNvSpPr>
          <p:nvPr>
            <p:ph type="title"/>
          </p:nvPr>
        </p:nvSpPr>
        <p:spPr>
          <a:xfrm>
            <a:off x="838200" y="365126"/>
            <a:ext cx="10515600" cy="911472"/>
          </a:xfrm>
        </p:spPr>
        <p:txBody>
          <a:bodyPr/>
          <a:lstStyle/>
          <a:p>
            <a:r>
              <a:rPr lang="en-US" dirty="0"/>
              <a:t>Unification</a:t>
            </a:r>
          </a:p>
        </p:txBody>
      </p:sp>
      <p:sp>
        <p:nvSpPr>
          <p:cNvPr id="3" name="Content Placeholder 2">
            <a:extLst>
              <a:ext uri="{FF2B5EF4-FFF2-40B4-BE49-F238E27FC236}">
                <a16:creationId xmlns:a16="http://schemas.microsoft.com/office/drawing/2014/main" id="{A3E39F36-F2B1-AE85-1097-18DED215068A}"/>
              </a:ext>
            </a:extLst>
          </p:cNvPr>
          <p:cNvSpPr>
            <a:spLocks noGrp="1"/>
          </p:cNvSpPr>
          <p:nvPr>
            <p:ph idx="1"/>
          </p:nvPr>
        </p:nvSpPr>
        <p:spPr>
          <a:xfrm>
            <a:off x="838200" y="3429000"/>
            <a:ext cx="10515600" cy="1949346"/>
          </a:xfrm>
        </p:spPr>
        <p:txBody>
          <a:bodyPr/>
          <a:lstStyle/>
          <a:p>
            <a:pPr marL="0" indent="0">
              <a:buNone/>
            </a:pPr>
            <a:r>
              <a:rPr lang="en-US" dirty="0"/>
              <a:t>To solve this we can substitute the various equations into each other, one variable at a time.</a:t>
            </a:r>
          </a:p>
        </p:txBody>
      </p:sp>
      <p:graphicFrame>
        <p:nvGraphicFramePr>
          <p:cNvPr id="4" name="Table 4">
            <a:extLst>
              <a:ext uri="{FF2B5EF4-FFF2-40B4-BE49-F238E27FC236}">
                <a16:creationId xmlns:a16="http://schemas.microsoft.com/office/drawing/2014/main" id="{0EA12AB8-C095-835B-342A-B5FC8289A751}"/>
              </a:ext>
            </a:extLst>
          </p:cNvPr>
          <p:cNvGraphicFramePr>
            <a:graphicFrameLocks noGrp="1"/>
          </p:cNvGraphicFramePr>
          <p:nvPr>
            <p:extLst>
              <p:ext uri="{D42A27DB-BD31-4B8C-83A1-F6EECF244321}">
                <p14:modId xmlns:p14="http://schemas.microsoft.com/office/powerpoint/2010/main" val="1058498210"/>
              </p:ext>
            </p:extLst>
          </p:nvPr>
        </p:nvGraphicFramePr>
        <p:xfrm>
          <a:off x="3783611" y="669162"/>
          <a:ext cx="8128000" cy="2595880"/>
        </p:xfrm>
        <a:graphic>
          <a:graphicData uri="http://schemas.openxmlformats.org/drawingml/2006/table">
            <a:tbl>
              <a:tblPr firstRow="1" bandRow="1">
                <a:tableStyleId>{5940675A-B579-460E-94D1-54222C63F5DA}</a:tableStyleId>
              </a:tblPr>
              <a:tblGrid>
                <a:gridCol w="687450">
                  <a:extLst>
                    <a:ext uri="{9D8B030D-6E8A-4147-A177-3AD203B41FA5}">
                      <a16:colId xmlns:a16="http://schemas.microsoft.com/office/drawing/2014/main" val="3062097756"/>
                    </a:ext>
                  </a:extLst>
                </a:gridCol>
                <a:gridCol w="7440550">
                  <a:extLst>
                    <a:ext uri="{9D8B030D-6E8A-4147-A177-3AD203B41FA5}">
                      <a16:colId xmlns:a16="http://schemas.microsoft.com/office/drawing/2014/main" val="1661870022"/>
                    </a:ext>
                  </a:extLst>
                </a:gridCol>
              </a:tblGrid>
              <a:tr h="370840">
                <a:tc>
                  <a:txBody>
                    <a:bodyPr/>
                    <a:lstStyle/>
                    <a:p>
                      <a:r>
                        <a:rPr lang="en-US" dirty="0"/>
                        <a:t>t0</a:t>
                      </a:r>
                    </a:p>
                  </a:txBody>
                  <a:tcPr/>
                </a:tc>
                <a:tc>
                  <a:txBody>
                    <a:bodyPr/>
                    <a:lstStyle/>
                    <a:p>
                      <a:r>
                        <a:rPr lang="en-US" dirty="0" err="1">
                          <a:highlight>
                            <a:srgbClr val="FFFF00"/>
                          </a:highlight>
                        </a:rPr>
                        <a:t>tf</a:t>
                      </a:r>
                      <a:r>
                        <a:rPr lang="en-US" dirty="0">
                          <a:highlight>
                            <a:srgbClr val="FFFF00"/>
                          </a:highlight>
                        </a:rPr>
                        <a:t> -&gt; t1</a:t>
                      </a:r>
                    </a:p>
                  </a:txBody>
                  <a:tcPr/>
                </a:tc>
                <a:extLst>
                  <a:ext uri="{0D108BD9-81ED-4DB2-BD59-A6C34878D82A}">
                    <a16:rowId xmlns:a16="http://schemas.microsoft.com/office/drawing/2014/main" val="864042189"/>
                  </a:ext>
                </a:extLst>
              </a:tr>
              <a:tr h="370840">
                <a:tc>
                  <a:txBody>
                    <a:bodyPr/>
                    <a:lstStyle/>
                    <a:p>
                      <a:r>
                        <a:rPr lang="en-US" dirty="0"/>
                        <a:t>t1</a:t>
                      </a:r>
                    </a:p>
                  </a:txBody>
                  <a:tcPr/>
                </a:tc>
                <a:tc>
                  <a:txBody>
                    <a:bodyPr/>
                    <a:lstStyle/>
                    <a:p>
                      <a:r>
                        <a:rPr lang="en-US" dirty="0" err="1"/>
                        <a:t>tx</a:t>
                      </a:r>
                      <a:r>
                        <a:rPr lang="en-US" dirty="0"/>
                        <a:t> -&gt; t2</a:t>
                      </a:r>
                    </a:p>
                  </a:txBody>
                  <a:tcPr/>
                </a:tc>
                <a:extLst>
                  <a:ext uri="{0D108BD9-81ED-4DB2-BD59-A6C34878D82A}">
                    <a16:rowId xmlns:a16="http://schemas.microsoft.com/office/drawing/2014/main" val="3322155577"/>
                  </a:ext>
                </a:extLst>
              </a:tr>
              <a:tr h="370840">
                <a:tc>
                  <a:txBody>
                    <a:bodyPr/>
                    <a:lstStyle/>
                    <a:p>
                      <a:r>
                        <a:rPr lang="en-US" dirty="0"/>
                        <a:t>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Consolas" panose="020B0609020204030204" pitchFamily="49" charset="0"/>
                        </a:rPr>
                        <a:t>int</a:t>
                      </a:r>
                    </a:p>
                  </a:txBody>
                  <a:tcPr/>
                </a:tc>
                <a:extLst>
                  <a:ext uri="{0D108BD9-81ED-4DB2-BD59-A6C34878D82A}">
                    <a16:rowId xmlns:a16="http://schemas.microsoft.com/office/drawing/2014/main" val="2523647271"/>
                  </a:ext>
                </a:extLst>
              </a:tr>
              <a:tr h="370840">
                <a:tc>
                  <a:txBody>
                    <a:bodyPr/>
                    <a:lstStyle/>
                    <a:p>
                      <a:r>
                        <a:rPr lang="en-US" dirty="0"/>
                        <a:t>t4</a:t>
                      </a:r>
                    </a:p>
                  </a:txBody>
                  <a:tcPr/>
                </a:tc>
                <a:tc>
                  <a:txBody>
                    <a:bodyPr/>
                    <a:lstStyle/>
                    <a:p>
                      <a:r>
                        <a:rPr lang="en-US" dirty="0">
                          <a:latin typeface="Consolas" panose="020B0609020204030204" pitchFamily="49" charset="0"/>
                        </a:rPr>
                        <a:t>int</a:t>
                      </a:r>
                      <a:endParaRPr lang="en-US" dirty="0"/>
                    </a:p>
                  </a:txBody>
                  <a:tcPr/>
                </a:tc>
                <a:extLst>
                  <a:ext uri="{0D108BD9-81ED-4DB2-BD59-A6C34878D82A}">
                    <a16:rowId xmlns:a16="http://schemas.microsoft.com/office/drawing/2014/main" val="2572292875"/>
                  </a:ext>
                </a:extLst>
              </a:tr>
              <a:tr h="370840">
                <a:tc>
                  <a:txBody>
                    <a:bodyPr/>
                    <a:lstStyle/>
                    <a:p>
                      <a:r>
                        <a:rPr lang="en-US" dirty="0"/>
                        <a:t>t2</a:t>
                      </a:r>
                    </a:p>
                  </a:txBody>
                  <a:tcPr/>
                </a:tc>
                <a:tc>
                  <a:txBody>
                    <a:bodyPr/>
                    <a:lstStyle/>
                    <a:p>
                      <a:r>
                        <a:rPr lang="en-US" dirty="0">
                          <a:latin typeface="Consolas" panose="020B0609020204030204" pitchFamily="49" charset="0"/>
                        </a:rPr>
                        <a:t>int</a:t>
                      </a:r>
                      <a:endParaRPr lang="en-US" dirty="0"/>
                    </a:p>
                  </a:txBody>
                  <a:tcPr/>
                </a:tc>
                <a:extLst>
                  <a:ext uri="{0D108BD9-81ED-4DB2-BD59-A6C34878D82A}">
                    <a16:rowId xmlns:a16="http://schemas.microsoft.com/office/drawing/2014/main" val="1999579022"/>
                  </a:ext>
                </a:extLst>
              </a:tr>
              <a:tr h="370840">
                <a:tc>
                  <a:txBody>
                    <a:bodyPr/>
                    <a:lstStyle/>
                    <a:p>
                      <a:r>
                        <a:rPr lang="en-US" dirty="0" err="1"/>
                        <a:t>tf</a:t>
                      </a:r>
                      <a:endParaRPr lang="en-US" dirty="0"/>
                    </a:p>
                  </a:txBody>
                  <a:tcPr/>
                </a:tc>
                <a:tc>
                  <a:txBody>
                    <a:bodyPr/>
                    <a:lstStyle/>
                    <a:p>
                      <a:r>
                        <a:rPr lang="en-US" dirty="0"/>
                        <a:t>Int -&gt; t3</a:t>
                      </a:r>
                    </a:p>
                  </a:txBody>
                  <a:tcPr/>
                </a:tc>
                <a:extLst>
                  <a:ext uri="{0D108BD9-81ED-4DB2-BD59-A6C34878D82A}">
                    <a16:rowId xmlns:a16="http://schemas.microsoft.com/office/drawing/2014/main" val="2362144643"/>
                  </a:ext>
                </a:extLst>
              </a:tr>
              <a:tr h="370840">
                <a:tc>
                  <a:txBody>
                    <a:bodyPr/>
                    <a:lstStyle/>
                    <a:p>
                      <a:r>
                        <a:rPr lang="en-US" dirty="0" err="1"/>
                        <a:t>tf</a:t>
                      </a:r>
                      <a:endParaRPr lang="en-US" dirty="0"/>
                    </a:p>
                  </a:txBody>
                  <a:tcPr/>
                </a:tc>
                <a:tc>
                  <a:txBody>
                    <a:bodyPr/>
                    <a:lstStyle/>
                    <a:p>
                      <a:r>
                        <a:rPr lang="en-US" dirty="0" err="1">
                          <a:latin typeface="Consolas" panose="020B0609020204030204" pitchFamily="49" charset="0"/>
                        </a:rPr>
                        <a:t>tx</a:t>
                      </a:r>
                      <a:r>
                        <a:rPr lang="en-US" dirty="0">
                          <a:latin typeface="Consolas" panose="020B0609020204030204" pitchFamily="49" charset="0"/>
                        </a:rPr>
                        <a:t> -&gt; t3</a:t>
                      </a:r>
                      <a:endParaRPr lang="en-US" dirty="0"/>
                    </a:p>
                  </a:txBody>
                  <a:tcPr/>
                </a:tc>
                <a:extLst>
                  <a:ext uri="{0D108BD9-81ED-4DB2-BD59-A6C34878D82A}">
                    <a16:rowId xmlns:a16="http://schemas.microsoft.com/office/drawing/2014/main" val="3207998590"/>
                  </a:ext>
                </a:extLst>
              </a:tr>
            </a:tbl>
          </a:graphicData>
        </a:graphic>
      </p:graphicFrame>
      <p:graphicFrame>
        <p:nvGraphicFramePr>
          <p:cNvPr id="5" name="Table 4">
            <a:extLst>
              <a:ext uri="{FF2B5EF4-FFF2-40B4-BE49-F238E27FC236}">
                <a16:creationId xmlns:a16="http://schemas.microsoft.com/office/drawing/2014/main" id="{EB12422E-7D07-ABE2-7B68-B6B1231DAB1E}"/>
              </a:ext>
            </a:extLst>
          </p:cNvPr>
          <p:cNvGraphicFramePr>
            <a:graphicFrameLocks noGrp="1"/>
          </p:cNvGraphicFramePr>
          <p:nvPr>
            <p:extLst>
              <p:ext uri="{D42A27DB-BD31-4B8C-83A1-F6EECF244321}">
                <p14:modId xmlns:p14="http://schemas.microsoft.com/office/powerpoint/2010/main" val="3626363322"/>
              </p:ext>
            </p:extLst>
          </p:nvPr>
        </p:nvGraphicFramePr>
        <p:xfrm>
          <a:off x="3783611" y="4403673"/>
          <a:ext cx="8128000" cy="2595880"/>
        </p:xfrm>
        <a:graphic>
          <a:graphicData uri="http://schemas.openxmlformats.org/drawingml/2006/table">
            <a:tbl>
              <a:tblPr firstRow="1" bandRow="1">
                <a:tableStyleId>{5940675A-B579-460E-94D1-54222C63F5DA}</a:tableStyleId>
              </a:tblPr>
              <a:tblGrid>
                <a:gridCol w="687450">
                  <a:extLst>
                    <a:ext uri="{9D8B030D-6E8A-4147-A177-3AD203B41FA5}">
                      <a16:colId xmlns:a16="http://schemas.microsoft.com/office/drawing/2014/main" val="3062097756"/>
                    </a:ext>
                  </a:extLst>
                </a:gridCol>
                <a:gridCol w="7440550">
                  <a:extLst>
                    <a:ext uri="{9D8B030D-6E8A-4147-A177-3AD203B41FA5}">
                      <a16:colId xmlns:a16="http://schemas.microsoft.com/office/drawing/2014/main" val="1661870022"/>
                    </a:ext>
                  </a:extLst>
                </a:gridCol>
              </a:tblGrid>
              <a:tr h="370840">
                <a:tc>
                  <a:txBody>
                    <a:bodyPr/>
                    <a:lstStyle/>
                    <a:p>
                      <a:r>
                        <a:rPr lang="en-US" dirty="0"/>
                        <a:t>t0</a:t>
                      </a:r>
                    </a:p>
                  </a:txBody>
                  <a:tcPr/>
                </a:tc>
                <a:tc>
                  <a:txBody>
                    <a:bodyPr/>
                    <a:lstStyle/>
                    <a:p>
                      <a:r>
                        <a:rPr lang="en-US" dirty="0" err="1">
                          <a:highlight>
                            <a:srgbClr val="FFFF00"/>
                          </a:highlight>
                        </a:rPr>
                        <a:t>tf</a:t>
                      </a:r>
                      <a:r>
                        <a:rPr lang="en-US" dirty="0">
                          <a:highlight>
                            <a:srgbClr val="FFFF00"/>
                          </a:highlight>
                        </a:rPr>
                        <a:t> -&gt; t1</a:t>
                      </a:r>
                    </a:p>
                  </a:txBody>
                  <a:tcPr/>
                </a:tc>
                <a:extLst>
                  <a:ext uri="{0D108BD9-81ED-4DB2-BD59-A6C34878D82A}">
                    <a16:rowId xmlns:a16="http://schemas.microsoft.com/office/drawing/2014/main" val="864042189"/>
                  </a:ext>
                </a:extLst>
              </a:tr>
              <a:tr h="37084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322155577"/>
                  </a:ext>
                </a:extLst>
              </a:tr>
              <a:tr h="370840">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Consolas" panose="020B0609020204030204" pitchFamily="49" charset="0"/>
                      </a:endParaRPr>
                    </a:p>
                  </a:txBody>
                  <a:tcPr/>
                </a:tc>
                <a:extLst>
                  <a:ext uri="{0D108BD9-81ED-4DB2-BD59-A6C34878D82A}">
                    <a16:rowId xmlns:a16="http://schemas.microsoft.com/office/drawing/2014/main" val="2523647271"/>
                  </a:ext>
                </a:extLst>
              </a:tr>
              <a:tr h="37084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572292875"/>
                  </a:ext>
                </a:extLst>
              </a:tr>
              <a:tr h="37084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999579022"/>
                  </a:ext>
                </a:extLst>
              </a:tr>
              <a:tr h="37084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362144643"/>
                  </a:ext>
                </a:extLst>
              </a:tr>
              <a:tr h="37084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207998590"/>
                  </a:ext>
                </a:extLst>
              </a:tr>
            </a:tbl>
          </a:graphicData>
        </a:graphic>
      </p:graphicFrame>
    </p:spTree>
    <p:extLst>
      <p:ext uri="{BB962C8B-B14F-4D97-AF65-F5344CB8AC3E}">
        <p14:creationId xmlns:p14="http://schemas.microsoft.com/office/powerpoint/2010/main" val="32385651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E0238-E726-5372-B6B3-2075C4C3D313}"/>
              </a:ext>
            </a:extLst>
          </p:cNvPr>
          <p:cNvSpPr>
            <a:spLocks noGrp="1"/>
          </p:cNvSpPr>
          <p:nvPr>
            <p:ph type="title"/>
          </p:nvPr>
        </p:nvSpPr>
        <p:spPr>
          <a:xfrm>
            <a:off x="838200" y="365126"/>
            <a:ext cx="10515600" cy="911472"/>
          </a:xfrm>
        </p:spPr>
        <p:txBody>
          <a:bodyPr/>
          <a:lstStyle/>
          <a:p>
            <a:r>
              <a:rPr lang="en-US" dirty="0"/>
              <a:t>Unification</a:t>
            </a:r>
          </a:p>
        </p:txBody>
      </p:sp>
      <p:sp>
        <p:nvSpPr>
          <p:cNvPr id="3" name="Content Placeholder 2">
            <a:extLst>
              <a:ext uri="{FF2B5EF4-FFF2-40B4-BE49-F238E27FC236}">
                <a16:creationId xmlns:a16="http://schemas.microsoft.com/office/drawing/2014/main" id="{A3E39F36-F2B1-AE85-1097-18DED215068A}"/>
              </a:ext>
            </a:extLst>
          </p:cNvPr>
          <p:cNvSpPr>
            <a:spLocks noGrp="1"/>
          </p:cNvSpPr>
          <p:nvPr>
            <p:ph idx="1"/>
          </p:nvPr>
        </p:nvSpPr>
        <p:spPr>
          <a:xfrm>
            <a:off x="838200" y="3429000"/>
            <a:ext cx="10515600" cy="1949346"/>
          </a:xfrm>
        </p:spPr>
        <p:txBody>
          <a:bodyPr/>
          <a:lstStyle/>
          <a:p>
            <a:pPr marL="0" indent="0">
              <a:buNone/>
            </a:pPr>
            <a:r>
              <a:rPr lang="en-US" dirty="0"/>
              <a:t>As we substitute in new equations, we replace instances of the newly added variable that exist elsewhere in the substitution</a:t>
            </a:r>
          </a:p>
        </p:txBody>
      </p:sp>
      <p:graphicFrame>
        <p:nvGraphicFramePr>
          <p:cNvPr id="4" name="Table 4">
            <a:extLst>
              <a:ext uri="{FF2B5EF4-FFF2-40B4-BE49-F238E27FC236}">
                <a16:creationId xmlns:a16="http://schemas.microsoft.com/office/drawing/2014/main" id="{0EA12AB8-C095-835B-342A-B5FC8289A751}"/>
              </a:ext>
            </a:extLst>
          </p:cNvPr>
          <p:cNvGraphicFramePr>
            <a:graphicFrameLocks noGrp="1"/>
          </p:cNvGraphicFramePr>
          <p:nvPr>
            <p:extLst>
              <p:ext uri="{D42A27DB-BD31-4B8C-83A1-F6EECF244321}">
                <p14:modId xmlns:p14="http://schemas.microsoft.com/office/powerpoint/2010/main" val="907989958"/>
              </p:ext>
            </p:extLst>
          </p:nvPr>
        </p:nvGraphicFramePr>
        <p:xfrm>
          <a:off x="3783611" y="669162"/>
          <a:ext cx="8128000" cy="2595880"/>
        </p:xfrm>
        <a:graphic>
          <a:graphicData uri="http://schemas.openxmlformats.org/drawingml/2006/table">
            <a:tbl>
              <a:tblPr firstRow="1" bandRow="1">
                <a:tableStyleId>{5940675A-B579-460E-94D1-54222C63F5DA}</a:tableStyleId>
              </a:tblPr>
              <a:tblGrid>
                <a:gridCol w="687450">
                  <a:extLst>
                    <a:ext uri="{9D8B030D-6E8A-4147-A177-3AD203B41FA5}">
                      <a16:colId xmlns:a16="http://schemas.microsoft.com/office/drawing/2014/main" val="3062097756"/>
                    </a:ext>
                  </a:extLst>
                </a:gridCol>
                <a:gridCol w="7440550">
                  <a:extLst>
                    <a:ext uri="{9D8B030D-6E8A-4147-A177-3AD203B41FA5}">
                      <a16:colId xmlns:a16="http://schemas.microsoft.com/office/drawing/2014/main" val="1661870022"/>
                    </a:ext>
                  </a:extLst>
                </a:gridCol>
              </a:tblGrid>
              <a:tr h="370840">
                <a:tc>
                  <a:txBody>
                    <a:bodyPr/>
                    <a:lstStyle/>
                    <a:p>
                      <a:r>
                        <a:rPr lang="en-US" dirty="0"/>
                        <a:t>t0</a:t>
                      </a:r>
                    </a:p>
                  </a:txBody>
                  <a:tcPr/>
                </a:tc>
                <a:tc>
                  <a:txBody>
                    <a:bodyPr/>
                    <a:lstStyle/>
                    <a:p>
                      <a:r>
                        <a:rPr lang="en-US" dirty="0" err="1"/>
                        <a:t>tf</a:t>
                      </a:r>
                      <a:r>
                        <a:rPr lang="en-US" dirty="0"/>
                        <a:t> -&gt; t1</a:t>
                      </a:r>
                    </a:p>
                  </a:txBody>
                  <a:tcPr/>
                </a:tc>
                <a:extLst>
                  <a:ext uri="{0D108BD9-81ED-4DB2-BD59-A6C34878D82A}">
                    <a16:rowId xmlns:a16="http://schemas.microsoft.com/office/drawing/2014/main" val="864042189"/>
                  </a:ext>
                </a:extLst>
              </a:tr>
              <a:tr h="370840">
                <a:tc>
                  <a:txBody>
                    <a:bodyPr/>
                    <a:lstStyle/>
                    <a:p>
                      <a:r>
                        <a:rPr lang="en-US" dirty="0"/>
                        <a:t>t1</a:t>
                      </a:r>
                    </a:p>
                  </a:txBody>
                  <a:tcPr/>
                </a:tc>
                <a:tc>
                  <a:txBody>
                    <a:bodyPr/>
                    <a:lstStyle/>
                    <a:p>
                      <a:r>
                        <a:rPr lang="en-US" dirty="0" err="1">
                          <a:highlight>
                            <a:srgbClr val="FFFF00"/>
                          </a:highlight>
                        </a:rPr>
                        <a:t>tx</a:t>
                      </a:r>
                      <a:r>
                        <a:rPr lang="en-US" dirty="0">
                          <a:highlight>
                            <a:srgbClr val="FFFF00"/>
                          </a:highlight>
                        </a:rPr>
                        <a:t> -&gt; t2</a:t>
                      </a:r>
                    </a:p>
                  </a:txBody>
                  <a:tcPr/>
                </a:tc>
                <a:extLst>
                  <a:ext uri="{0D108BD9-81ED-4DB2-BD59-A6C34878D82A}">
                    <a16:rowId xmlns:a16="http://schemas.microsoft.com/office/drawing/2014/main" val="3322155577"/>
                  </a:ext>
                </a:extLst>
              </a:tr>
              <a:tr h="370840">
                <a:tc>
                  <a:txBody>
                    <a:bodyPr/>
                    <a:lstStyle/>
                    <a:p>
                      <a:r>
                        <a:rPr lang="en-US" dirty="0"/>
                        <a:t>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Consolas" panose="020B0609020204030204" pitchFamily="49" charset="0"/>
                        </a:rPr>
                        <a:t>int</a:t>
                      </a:r>
                    </a:p>
                  </a:txBody>
                  <a:tcPr/>
                </a:tc>
                <a:extLst>
                  <a:ext uri="{0D108BD9-81ED-4DB2-BD59-A6C34878D82A}">
                    <a16:rowId xmlns:a16="http://schemas.microsoft.com/office/drawing/2014/main" val="2523647271"/>
                  </a:ext>
                </a:extLst>
              </a:tr>
              <a:tr h="370840">
                <a:tc>
                  <a:txBody>
                    <a:bodyPr/>
                    <a:lstStyle/>
                    <a:p>
                      <a:r>
                        <a:rPr lang="en-US" dirty="0"/>
                        <a:t>t4</a:t>
                      </a:r>
                    </a:p>
                  </a:txBody>
                  <a:tcPr/>
                </a:tc>
                <a:tc>
                  <a:txBody>
                    <a:bodyPr/>
                    <a:lstStyle/>
                    <a:p>
                      <a:r>
                        <a:rPr lang="en-US" dirty="0">
                          <a:latin typeface="Consolas" panose="020B0609020204030204" pitchFamily="49" charset="0"/>
                        </a:rPr>
                        <a:t>int</a:t>
                      </a:r>
                      <a:endParaRPr lang="en-US" dirty="0"/>
                    </a:p>
                  </a:txBody>
                  <a:tcPr/>
                </a:tc>
                <a:extLst>
                  <a:ext uri="{0D108BD9-81ED-4DB2-BD59-A6C34878D82A}">
                    <a16:rowId xmlns:a16="http://schemas.microsoft.com/office/drawing/2014/main" val="2572292875"/>
                  </a:ext>
                </a:extLst>
              </a:tr>
              <a:tr h="370840">
                <a:tc>
                  <a:txBody>
                    <a:bodyPr/>
                    <a:lstStyle/>
                    <a:p>
                      <a:r>
                        <a:rPr lang="en-US" dirty="0"/>
                        <a:t>t2</a:t>
                      </a:r>
                    </a:p>
                  </a:txBody>
                  <a:tcPr/>
                </a:tc>
                <a:tc>
                  <a:txBody>
                    <a:bodyPr/>
                    <a:lstStyle/>
                    <a:p>
                      <a:r>
                        <a:rPr lang="en-US" dirty="0">
                          <a:latin typeface="Consolas" panose="020B0609020204030204" pitchFamily="49" charset="0"/>
                        </a:rPr>
                        <a:t>int</a:t>
                      </a:r>
                      <a:endParaRPr lang="en-US" dirty="0"/>
                    </a:p>
                  </a:txBody>
                  <a:tcPr/>
                </a:tc>
                <a:extLst>
                  <a:ext uri="{0D108BD9-81ED-4DB2-BD59-A6C34878D82A}">
                    <a16:rowId xmlns:a16="http://schemas.microsoft.com/office/drawing/2014/main" val="1999579022"/>
                  </a:ext>
                </a:extLst>
              </a:tr>
              <a:tr h="370840">
                <a:tc>
                  <a:txBody>
                    <a:bodyPr/>
                    <a:lstStyle/>
                    <a:p>
                      <a:r>
                        <a:rPr lang="en-US" dirty="0" err="1"/>
                        <a:t>tf</a:t>
                      </a:r>
                      <a:endParaRPr lang="en-US" dirty="0"/>
                    </a:p>
                  </a:txBody>
                  <a:tcPr/>
                </a:tc>
                <a:tc>
                  <a:txBody>
                    <a:bodyPr/>
                    <a:lstStyle/>
                    <a:p>
                      <a:r>
                        <a:rPr lang="en-US" dirty="0"/>
                        <a:t>Int -&gt; t3</a:t>
                      </a:r>
                    </a:p>
                  </a:txBody>
                  <a:tcPr/>
                </a:tc>
                <a:extLst>
                  <a:ext uri="{0D108BD9-81ED-4DB2-BD59-A6C34878D82A}">
                    <a16:rowId xmlns:a16="http://schemas.microsoft.com/office/drawing/2014/main" val="2362144643"/>
                  </a:ext>
                </a:extLst>
              </a:tr>
              <a:tr h="370840">
                <a:tc>
                  <a:txBody>
                    <a:bodyPr/>
                    <a:lstStyle/>
                    <a:p>
                      <a:r>
                        <a:rPr lang="en-US" dirty="0" err="1"/>
                        <a:t>tf</a:t>
                      </a:r>
                      <a:endParaRPr lang="en-US" dirty="0"/>
                    </a:p>
                  </a:txBody>
                  <a:tcPr/>
                </a:tc>
                <a:tc>
                  <a:txBody>
                    <a:bodyPr/>
                    <a:lstStyle/>
                    <a:p>
                      <a:r>
                        <a:rPr lang="en-US" dirty="0" err="1">
                          <a:latin typeface="Consolas" panose="020B0609020204030204" pitchFamily="49" charset="0"/>
                        </a:rPr>
                        <a:t>tx</a:t>
                      </a:r>
                      <a:r>
                        <a:rPr lang="en-US" dirty="0">
                          <a:latin typeface="Consolas" panose="020B0609020204030204" pitchFamily="49" charset="0"/>
                        </a:rPr>
                        <a:t> -&gt; t3</a:t>
                      </a:r>
                      <a:endParaRPr lang="en-US" dirty="0"/>
                    </a:p>
                  </a:txBody>
                  <a:tcPr/>
                </a:tc>
                <a:extLst>
                  <a:ext uri="{0D108BD9-81ED-4DB2-BD59-A6C34878D82A}">
                    <a16:rowId xmlns:a16="http://schemas.microsoft.com/office/drawing/2014/main" val="3207998590"/>
                  </a:ext>
                </a:extLst>
              </a:tr>
            </a:tbl>
          </a:graphicData>
        </a:graphic>
      </p:graphicFrame>
      <p:graphicFrame>
        <p:nvGraphicFramePr>
          <p:cNvPr id="5" name="Table 4">
            <a:extLst>
              <a:ext uri="{FF2B5EF4-FFF2-40B4-BE49-F238E27FC236}">
                <a16:creationId xmlns:a16="http://schemas.microsoft.com/office/drawing/2014/main" id="{EB12422E-7D07-ABE2-7B68-B6B1231DAB1E}"/>
              </a:ext>
            </a:extLst>
          </p:cNvPr>
          <p:cNvGraphicFramePr>
            <a:graphicFrameLocks noGrp="1"/>
          </p:cNvGraphicFramePr>
          <p:nvPr>
            <p:extLst>
              <p:ext uri="{D42A27DB-BD31-4B8C-83A1-F6EECF244321}">
                <p14:modId xmlns:p14="http://schemas.microsoft.com/office/powerpoint/2010/main" val="3006492046"/>
              </p:ext>
            </p:extLst>
          </p:nvPr>
        </p:nvGraphicFramePr>
        <p:xfrm>
          <a:off x="3783611" y="4403673"/>
          <a:ext cx="8128000" cy="2595880"/>
        </p:xfrm>
        <a:graphic>
          <a:graphicData uri="http://schemas.openxmlformats.org/drawingml/2006/table">
            <a:tbl>
              <a:tblPr firstRow="1" bandRow="1">
                <a:tableStyleId>{5940675A-B579-460E-94D1-54222C63F5DA}</a:tableStyleId>
              </a:tblPr>
              <a:tblGrid>
                <a:gridCol w="687450">
                  <a:extLst>
                    <a:ext uri="{9D8B030D-6E8A-4147-A177-3AD203B41FA5}">
                      <a16:colId xmlns:a16="http://schemas.microsoft.com/office/drawing/2014/main" val="3062097756"/>
                    </a:ext>
                  </a:extLst>
                </a:gridCol>
                <a:gridCol w="7440550">
                  <a:extLst>
                    <a:ext uri="{9D8B030D-6E8A-4147-A177-3AD203B41FA5}">
                      <a16:colId xmlns:a16="http://schemas.microsoft.com/office/drawing/2014/main" val="1661870022"/>
                    </a:ext>
                  </a:extLst>
                </a:gridCol>
              </a:tblGrid>
              <a:tr h="370840">
                <a:tc>
                  <a:txBody>
                    <a:bodyPr/>
                    <a:lstStyle/>
                    <a:p>
                      <a:r>
                        <a:rPr lang="en-US" dirty="0"/>
                        <a:t>t0</a:t>
                      </a:r>
                    </a:p>
                  </a:txBody>
                  <a:tcPr/>
                </a:tc>
                <a:tc>
                  <a:txBody>
                    <a:bodyPr/>
                    <a:lstStyle/>
                    <a:p>
                      <a:r>
                        <a:rPr lang="en-US" dirty="0" err="1"/>
                        <a:t>tf</a:t>
                      </a:r>
                      <a:r>
                        <a:rPr lang="en-US" dirty="0"/>
                        <a:t> -&gt; t1 =&gt; </a:t>
                      </a:r>
                      <a:r>
                        <a:rPr lang="en-US" dirty="0" err="1">
                          <a:highlight>
                            <a:srgbClr val="FFFF00"/>
                          </a:highlight>
                        </a:rPr>
                        <a:t>tf</a:t>
                      </a:r>
                      <a:r>
                        <a:rPr lang="en-US" dirty="0">
                          <a:highlight>
                            <a:srgbClr val="FFFF00"/>
                          </a:highlight>
                        </a:rPr>
                        <a:t> -&gt; (</a:t>
                      </a:r>
                      <a:r>
                        <a:rPr lang="en-US" dirty="0" err="1">
                          <a:highlight>
                            <a:srgbClr val="FFFF00"/>
                          </a:highlight>
                        </a:rPr>
                        <a:t>tx</a:t>
                      </a:r>
                      <a:r>
                        <a:rPr lang="en-US" dirty="0">
                          <a:highlight>
                            <a:srgbClr val="FFFF00"/>
                          </a:highlight>
                        </a:rPr>
                        <a:t> -&gt; t2)</a:t>
                      </a:r>
                    </a:p>
                  </a:txBody>
                  <a:tcPr/>
                </a:tc>
                <a:extLst>
                  <a:ext uri="{0D108BD9-81ED-4DB2-BD59-A6C34878D82A}">
                    <a16:rowId xmlns:a16="http://schemas.microsoft.com/office/drawing/2014/main" val="864042189"/>
                  </a:ext>
                </a:extLst>
              </a:tr>
              <a:tr h="370840">
                <a:tc>
                  <a:txBody>
                    <a:bodyPr/>
                    <a:lstStyle/>
                    <a:p>
                      <a:r>
                        <a:rPr lang="en-US" dirty="0"/>
                        <a:t>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highlight>
                            <a:srgbClr val="FFFF00"/>
                          </a:highlight>
                        </a:rPr>
                        <a:t>tx</a:t>
                      </a:r>
                      <a:r>
                        <a:rPr lang="en-US" dirty="0">
                          <a:highlight>
                            <a:srgbClr val="FFFF00"/>
                          </a:highlight>
                        </a:rPr>
                        <a:t> -&gt; t2</a:t>
                      </a:r>
                    </a:p>
                  </a:txBody>
                  <a:tcPr/>
                </a:tc>
                <a:extLst>
                  <a:ext uri="{0D108BD9-81ED-4DB2-BD59-A6C34878D82A}">
                    <a16:rowId xmlns:a16="http://schemas.microsoft.com/office/drawing/2014/main" val="3322155577"/>
                  </a:ext>
                </a:extLst>
              </a:tr>
              <a:tr h="370840">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Consolas" panose="020B0609020204030204" pitchFamily="49" charset="0"/>
                      </a:endParaRPr>
                    </a:p>
                  </a:txBody>
                  <a:tcPr/>
                </a:tc>
                <a:extLst>
                  <a:ext uri="{0D108BD9-81ED-4DB2-BD59-A6C34878D82A}">
                    <a16:rowId xmlns:a16="http://schemas.microsoft.com/office/drawing/2014/main" val="2523647271"/>
                  </a:ext>
                </a:extLst>
              </a:tr>
              <a:tr h="37084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572292875"/>
                  </a:ext>
                </a:extLst>
              </a:tr>
              <a:tr h="37084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999579022"/>
                  </a:ext>
                </a:extLst>
              </a:tr>
              <a:tr h="37084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362144643"/>
                  </a:ext>
                </a:extLst>
              </a:tr>
              <a:tr h="37084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207998590"/>
                  </a:ext>
                </a:extLst>
              </a:tr>
            </a:tbl>
          </a:graphicData>
        </a:graphic>
      </p:graphicFrame>
    </p:spTree>
    <p:extLst>
      <p:ext uri="{BB962C8B-B14F-4D97-AF65-F5344CB8AC3E}">
        <p14:creationId xmlns:p14="http://schemas.microsoft.com/office/powerpoint/2010/main" val="42190753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E0238-E726-5372-B6B3-2075C4C3D313}"/>
              </a:ext>
            </a:extLst>
          </p:cNvPr>
          <p:cNvSpPr>
            <a:spLocks noGrp="1"/>
          </p:cNvSpPr>
          <p:nvPr>
            <p:ph type="title"/>
          </p:nvPr>
        </p:nvSpPr>
        <p:spPr>
          <a:xfrm>
            <a:off x="838200" y="365126"/>
            <a:ext cx="10515600" cy="911472"/>
          </a:xfrm>
        </p:spPr>
        <p:txBody>
          <a:bodyPr/>
          <a:lstStyle/>
          <a:p>
            <a:r>
              <a:rPr lang="en-US" dirty="0"/>
              <a:t>Unification</a:t>
            </a:r>
          </a:p>
        </p:txBody>
      </p:sp>
      <p:sp>
        <p:nvSpPr>
          <p:cNvPr id="3" name="Content Placeholder 2">
            <a:extLst>
              <a:ext uri="{FF2B5EF4-FFF2-40B4-BE49-F238E27FC236}">
                <a16:creationId xmlns:a16="http://schemas.microsoft.com/office/drawing/2014/main" id="{A3E39F36-F2B1-AE85-1097-18DED215068A}"/>
              </a:ext>
            </a:extLst>
          </p:cNvPr>
          <p:cNvSpPr>
            <a:spLocks noGrp="1"/>
          </p:cNvSpPr>
          <p:nvPr>
            <p:ph idx="1"/>
          </p:nvPr>
        </p:nvSpPr>
        <p:spPr>
          <a:xfrm>
            <a:off x="838200" y="3429000"/>
            <a:ext cx="10515600" cy="1949346"/>
          </a:xfrm>
        </p:spPr>
        <p:txBody>
          <a:bodyPr/>
          <a:lstStyle/>
          <a:p>
            <a:pPr marL="0" indent="0">
              <a:buNone/>
            </a:pPr>
            <a:r>
              <a:rPr lang="en-US" dirty="0"/>
              <a:t>t3 t4 t2 are pretty straightforward</a:t>
            </a:r>
          </a:p>
        </p:txBody>
      </p:sp>
      <p:graphicFrame>
        <p:nvGraphicFramePr>
          <p:cNvPr id="4" name="Table 4">
            <a:extLst>
              <a:ext uri="{FF2B5EF4-FFF2-40B4-BE49-F238E27FC236}">
                <a16:creationId xmlns:a16="http://schemas.microsoft.com/office/drawing/2014/main" id="{0EA12AB8-C095-835B-342A-B5FC8289A751}"/>
              </a:ext>
            </a:extLst>
          </p:cNvPr>
          <p:cNvGraphicFramePr>
            <a:graphicFrameLocks noGrp="1"/>
          </p:cNvGraphicFramePr>
          <p:nvPr>
            <p:extLst>
              <p:ext uri="{D42A27DB-BD31-4B8C-83A1-F6EECF244321}">
                <p14:modId xmlns:p14="http://schemas.microsoft.com/office/powerpoint/2010/main" val="3461616815"/>
              </p:ext>
            </p:extLst>
          </p:nvPr>
        </p:nvGraphicFramePr>
        <p:xfrm>
          <a:off x="3783611" y="669162"/>
          <a:ext cx="8128000" cy="2595880"/>
        </p:xfrm>
        <a:graphic>
          <a:graphicData uri="http://schemas.openxmlformats.org/drawingml/2006/table">
            <a:tbl>
              <a:tblPr firstRow="1" bandRow="1">
                <a:tableStyleId>{5940675A-B579-460E-94D1-54222C63F5DA}</a:tableStyleId>
              </a:tblPr>
              <a:tblGrid>
                <a:gridCol w="687450">
                  <a:extLst>
                    <a:ext uri="{9D8B030D-6E8A-4147-A177-3AD203B41FA5}">
                      <a16:colId xmlns:a16="http://schemas.microsoft.com/office/drawing/2014/main" val="3062097756"/>
                    </a:ext>
                  </a:extLst>
                </a:gridCol>
                <a:gridCol w="7440550">
                  <a:extLst>
                    <a:ext uri="{9D8B030D-6E8A-4147-A177-3AD203B41FA5}">
                      <a16:colId xmlns:a16="http://schemas.microsoft.com/office/drawing/2014/main" val="1661870022"/>
                    </a:ext>
                  </a:extLst>
                </a:gridCol>
              </a:tblGrid>
              <a:tr h="370840">
                <a:tc>
                  <a:txBody>
                    <a:bodyPr/>
                    <a:lstStyle/>
                    <a:p>
                      <a:r>
                        <a:rPr lang="en-US" dirty="0"/>
                        <a:t>t0</a:t>
                      </a:r>
                    </a:p>
                  </a:txBody>
                  <a:tcPr/>
                </a:tc>
                <a:tc>
                  <a:txBody>
                    <a:bodyPr/>
                    <a:lstStyle/>
                    <a:p>
                      <a:r>
                        <a:rPr lang="en-US" dirty="0" err="1"/>
                        <a:t>tf</a:t>
                      </a:r>
                      <a:r>
                        <a:rPr lang="en-US" dirty="0"/>
                        <a:t> -&gt; t1</a:t>
                      </a:r>
                    </a:p>
                  </a:txBody>
                  <a:tcPr/>
                </a:tc>
                <a:extLst>
                  <a:ext uri="{0D108BD9-81ED-4DB2-BD59-A6C34878D82A}">
                    <a16:rowId xmlns:a16="http://schemas.microsoft.com/office/drawing/2014/main" val="864042189"/>
                  </a:ext>
                </a:extLst>
              </a:tr>
              <a:tr h="370840">
                <a:tc>
                  <a:txBody>
                    <a:bodyPr/>
                    <a:lstStyle/>
                    <a:p>
                      <a:r>
                        <a:rPr lang="en-US" dirty="0"/>
                        <a:t>t1</a:t>
                      </a:r>
                    </a:p>
                  </a:txBody>
                  <a:tcPr/>
                </a:tc>
                <a:tc>
                  <a:txBody>
                    <a:bodyPr/>
                    <a:lstStyle/>
                    <a:p>
                      <a:r>
                        <a:rPr lang="en-US" dirty="0" err="1"/>
                        <a:t>tx</a:t>
                      </a:r>
                      <a:r>
                        <a:rPr lang="en-US" dirty="0"/>
                        <a:t> -&gt; t2</a:t>
                      </a:r>
                    </a:p>
                  </a:txBody>
                  <a:tcPr/>
                </a:tc>
                <a:extLst>
                  <a:ext uri="{0D108BD9-81ED-4DB2-BD59-A6C34878D82A}">
                    <a16:rowId xmlns:a16="http://schemas.microsoft.com/office/drawing/2014/main" val="3322155577"/>
                  </a:ext>
                </a:extLst>
              </a:tr>
              <a:tr h="370840">
                <a:tc>
                  <a:txBody>
                    <a:bodyPr/>
                    <a:lstStyle/>
                    <a:p>
                      <a:r>
                        <a:rPr lang="en-US" dirty="0">
                          <a:highlight>
                            <a:srgbClr val="FFFF00"/>
                          </a:highlight>
                        </a:rPr>
                        <a:t>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ighlight>
                            <a:srgbClr val="FFFF00"/>
                          </a:highlight>
                          <a:latin typeface="Consolas" panose="020B0609020204030204" pitchFamily="49" charset="0"/>
                        </a:rPr>
                        <a:t>int</a:t>
                      </a:r>
                    </a:p>
                  </a:txBody>
                  <a:tcPr/>
                </a:tc>
                <a:extLst>
                  <a:ext uri="{0D108BD9-81ED-4DB2-BD59-A6C34878D82A}">
                    <a16:rowId xmlns:a16="http://schemas.microsoft.com/office/drawing/2014/main" val="2523647271"/>
                  </a:ext>
                </a:extLst>
              </a:tr>
              <a:tr h="370840">
                <a:tc>
                  <a:txBody>
                    <a:bodyPr/>
                    <a:lstStyle/>
                    <a:p>
                      <a:r>
                        <a:rPr lang="en-US" dirty="0">
                          <a:highlight>
                            <a:srgbClr val="FFFF00"/>
                          </a:highlight>
                        </a:rPr>
                        <a:t>t4</a:t>
                      </a:r>
                    </a:p>
                  </a:txBody>
                  <a:tcPr/>
                </a:tc>
                <a:tc>
                  <a:txBody>
                    <a:bodyPr/>
                    <a:lstStyle/>
                    <a:p>
                      <a:r>
                        <a:rPr lang="en-US" dirty="0">
                          <a:highlight>
                            <a:srgbClr val="FFFF00"/>
                          </a:highlight>
                          <a:latin typeface="Consolas" panose="020B0609020204030204" pitchFamily="49" charset="0"/>
                        </a:rPr>
                        <a:t>int</a:t>
                      </a:r>
                      <a:endParaRPr lang="en-US" dirty="0">
                        <a:highlight>
                          <a:srgbClr val="FFFF00"/>
                        </a:highlight>
                      </a:endParaRPr>
                    </a:p>
                  </a:txBody>
                  <a:tcPr/>
                </a:tc>
                <a:extLst>
                  <a:ext uri="{0D108BD9-81ED-4DB2-BD59-A6C34878D82A}">
                    <a16:rowId xmlns:a16="http://schemas.microsoft.com/office/drawing/2014/main" val="2572292875"/>
                  </a:ext>
                </a:extLst>
              </a:tr>
              <a:tr h="370840">
                <a:tc>
                  <a:txBody>
                    <a:bodyPr/>
                    <a:lstStyle/>
                    <a:p>
                      <a:r>
                        <a:rPr lang="en-US" dirty="0">
                          <a:highlight>
                            <a:srgbClr val="FFFF00"/>
                          </a:highlight>
                        </a:rPr>
                        <a:t>t2</a:t>
                      </a:r>
                    </a:p>
                  </a:txBody>
                  <a:tcPr/>
                </a:tc>
                <a:tc>
                  <a:txBody>
                    <a:bodyPr/>
                    <a:lstStyle/>
                    <a:p>
                      <a:r>
                        <a:rPr lang="en-US" dirty="0">
                          <a:highlight>
                            <a:srgbClr val="FFFF00"/>
                          </a:highlight>
                          <a:latin typeface="Consolas" panose="020B0609020204030204" pitchFamily="49" charset="0"/>
                        </a:rPr>
                        <a:t>int</a:t>
                      </a:r>
                      <a:endParaRPr lang="en-US" dirty="0">
                        <a:highlight>
                          <a:srgbClr val="FFFF00"/>
                        </a:highlight>
                      </a:endParaRPr>
                    </a:p>
                  </a:txBody>
                  <a:tcPr/>
                </a:tc>
                <a:extLst>
                  <a:ext uri="{0D108BD9-81ED-4DB2-BD59-A6C34878D82A}">
                    <a16:rowId xmlns:a16="http://schemas.microsoft.com/office/drawing/2014/main" val="1999579022"/>
                  </a:ext>
                </a:extLst>
              </a:tr>
              <a:tr h="370840">
                <a:tc>
                  <a:txBody>
                    <a:bodyPr/>
                    <a:lstStyle/>
                    <a:p>
                      <a:r>
                        <a:rPr lang="en-US" dirty="0" err="1"/>
                        <a:t>tf</a:t>
                      </a:r>
                      <a:endParaRPr lang="en-US" dirty="0"/>
                    </a:p>
                  </a:txBody>
                  <a:tcPr/>
                </a:tc>
                <a:tc>
                  <a:txBody>
                    <a:bodyPr/>
                    <a:lstStyle/>
                    <a:p>
                      <a:r>
                        <a:rPr lang="en-US" dirty="0"/>
                        <a:t>Int -&gt; t3</a:t>
                      </a:r>
                    </a:p>
                  </a:txBody>
                  <a:tcPr/>
                </a:tc>
                <a:extLst>
                  <a:ext uri="{0D108BD9-81ED-4DB2-BD59-A6C34878D82A}">
                    <a16:rowId xmlns:a16="http://schemas.microsoft.com/office/drawing/2014/main" val="2362144643"/>
                  </a:ext>
                </a:extLst>
              </a:tr>
              <a:tr h="370840">
                <a:tc>
                  <a:txBody>
                    <a:bodyPr/>
                    <a:lstStyle/>
                    <a:p>
                      <a:r>
                        <a:rPr lang="en-US" dirty="0" err="1"/>
                        <a:t>tf</a:t>
                      </a:r>
                      <a:endParaRPr lang="en-US" dirty="0"/>
                    </a:p>
                  </a:txBody>
                  <a:tcPr/>
                </a:tc>
                <a:tc>
                  <a:txBody>
                    <a:bodyPr/>
                    <a:lstStyle/>
                    <a:p>
                      <a:r>
                        <a:rPr lang="en-US" dirty="0" err="1">
                          <a:latin typeface="Consolas" panose="020B0609020204030204" pitchFamily="49" charset="0"/>
                        </a:rPr>
                        <a:t>tx</a:t>
                      </a:r>
                      <a:r>
                        <a:rPr lang="en-US" dirty="0">
                          <a:latin typeface="Consolas" panose="020B0609020204030204" pitchFamily="49" charset="0"/>
                        </a:rPr>
                        <a:t> -&gt; t3</a:t>
                      </a:r>
                      <a:endParaRPr lang="en-US" dirty="0"/>
                    </a:p>
                  </a:txBody>
                  <a:tcPr/>
                </a:tc>
                <a:extLst>
                  <a:ext uri="{0D108BD9-81ED-4DB2-BD59-A6C34878D82A}">
                    <a16:rowId xmlns:a16="http://schemas.microsoft.com/office/drawing/2014/main" val="3207998590"/>
                  </a:ext>
                </a:extLst>
              </a:tr>
            </a:tbl>
          </a:graphicData>
        </a:graphic>
      </p:graphicFrame>
      <p:graphicFrame>
        <p:nvGraphicFramePr>
          <p:cNvPr id="5" name="Table 4">
            <a:extLst>
              <a:ext uri="{FF2B5EF4-FFF2-40B4-BE49-F238E27FC236}">
                <a16:creationId xmlns:a16="http://schemas.microsoft.com/office/drawing/2014/main" id="{EB12422E-7D07-ABE2-7B68-B6B1231DAB1E}"/>
              </a:ext>
            </a:extLst>
          </p:cNvPr>
          <p:cNvGraphicFramePr>
            <a:graphicFrameLocks noGrp="1"/>
          </p:cNvGraphicFramePr>
          <p:nvPr>
            <p:extLst>
              <p:ext uri="{D42A27DB-BD31-4B8C-83A1-F6EECF244321}">
                <p14:modId xmlns:p14="http://schemas.microsoft.com/office/powerpoint/2010/main" val="3511898854"/>
              </p:ext>
            </p:extLst>
          </p:nvPr>
        </p:nvGraphicFramePr>
        <p:xfrm>
          <a:off x="3783611" y="4403673"/>
          <a:ext cx="8128000" cy="2595880"/>
        </p:xfrm>
        <a:graphic>
          <a:graphicData uri="http://schemas.openxmlformats.org/drawingml/2006/table">
            <a:tbl>
              <a:tblPr firstRow="1" bandRow="1">
                <a:tableStyleId>{5940675A-B579-460E-94D1-54222C63F5DA}</a:tableStyleId>
              </a:tblPr>
              <a:tblGrid>
                <a:gridCol w="687450">
                  <a:extLst>
                    <a:ext uri="{9D8B030D-6E8A-4147-A177-3AD203B41FA5}">
                      <a16:colId xmlns:a16="http://schemas.microsoft.com/office/drawing/2014/main" val="3062097756"/>
                    </a:ext>
                  </a:extLst>
                </a:gridCol>
                <a:gridCol w="7440550">
                  <a:extLst>
                    <a:ext uri="{9D8B030D-6E8A-4147-A177-3AD203B41FA5}">
                      <a16:colId xmlns:a16="http://schemas.microsoft.com/office/drawing/2014/main" val="1661870022"/>
                    </a:ext>
                  </a:extLst>
                </a:gridCol>
              </a:tblGrid>
              <a:tr h="370840">
                <a:tc>
                  <a:txBody>
                    <a:bodyPr/>
                    <a:lstStyle/>
                    <a:p>
                      <a:r>
                        <a:rPr lang="en-US" dirty="0"/>
                        <a:t>t0</a:t>
                      </a:r>
                    </a:p>
                  </a:txBody>
                  <a:tcPr/>
                </a:tc>
                <a:tc>
                  <a:txBody>
                    <a:bodyPr/>
                    <a:lstStyle/>
                    <a:p>
                      <a:r>
                        <a:rPr lang="en-US" dirty="0" err="1"/>
                        <a:t>tf</a:t>
                      </a:r>
                      <a:r>
                        <a:rPr lang="en-US" dirty="0"/>
                        <a:t> -&gt; (</a:t>
                      </a:r>
                      <a:r>
                        <a:rPr lang="en-US" dirty="0" err="1"/>
                        <a:t>tx</a:t>
                      </a:r>
                      <a:r>
                        <a:rPr lang="en-US" dirty="0"/>
                        <a:t> -&gt; t2)</a:t>
                      </a:r>
                    </a:p>
                  </a:txBody>
                  <a:tcPr/>
                </a:tc>
                <a:extLst>
                  <a:ext uri="{0D108BD9-81ED-4DB2-BD59-A6C34878D82A}">
                    <a16:rowId xmlns:a16="http://schemas.microsoft.com/office/drawing/2014/main" val="864042189"/>
                  </a:ext>
                </a:extLst>
              </a:tr>
              <a:tr h="370840">
                <a:tc>
                  <a:txBody>
                    <a:bodyPr/>
                    <a:lstStyle/>
                    <a:p>
                      <a:r>
                        <a:rPr lang="en-US" dirty="0"/>
                        <a:t>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err="1"/>
                        <a:t>tx</a:t>
                      </a:r>
                      <a:r>
                        <a:rPr lang="en-US" dirty="0"/>
                        <a:t> -&gt; t2 =&gt; </a:t>
                      </a:r>
                      <a:r>
                        <a:rPr lang="en-US" dirty="0" err="1">
                          <a:highlight>
                            <a:srgbClr val="FFFF00"/>
                          </a:highlight>
                        </a:rPr>
                        <a:t>tx</a:t>
                      </a:r>
                      <a:r>
                        <a:rPr lang="en-US" dirty="0">
                          <a:highlight>
                            <a:srgbClr val="FFFF00"/>
                          </a:highlight>
                        </a:rPr>
                        <a:t> -&gt; int</a:t>
                      </a:r>
                    </a:p>
                  </a:txBody>
                  <a:tcPr/>
                </a:tc>
                <a:extLst>
                  <a:ext uri="{0D108BD9-81ED-4DB2-BD59-A6C34878D82A}">
                    <a16:rowId xmlns:a16="http://schemas.microsoft.com/office/drawing/2014/main" val="3322155577"/>
                  </a:ext>
                </a:extLst>
              </a:tr>
              <a:tr h="370840">
                <a:tc>
                  <a:txBody>
                    <a:bodyPr/>
                    <a:lstStyle/>
                    <a:p>
                      <a:r>
                        <a:rPr lang="en-US" dirty="0">
                          <a:highlight>
                            <a:srgbClr val="FFFF00"/>
                          </a:highlight>
                        </a:rPr>
                        <a:t>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ighlight>
                            <a:srgbClr val="FFFF00"/>
                          </a:highlight>
                          <a:latin typeface="Consolas" panose="020B0609020204030204" pitchFamily="49" charset="0"/>
                        </a:rPr>
                        <a:t>int</a:t>
                      </a:r>
                    </a:p>
                  </a:txBody>
                  <a:tcPr/>
                </a:tc>
                <a:extLst>
                  <a:ext uri="{0D108BD9-81ED-4DB2-BD59-A6C34878D82A}">
                    <a16:rowId xmlns:a16="http://schemas.microsoft.com/office/drawing/2014/main" val="2523647271"/>
                  </a:ext>
                </a:extLst>
              </a:tr>
              <a:tr h="370840">
                <a:tc>
                  <a:txBody>
                    <a:bodyPr/>
                    <a:lstStyle/>
                    <a:p>
                      <a:r>
                        <a:rPr lang="en-US" dirty="0">
                          <a:highlight>
                            <a:srgbClr val="FFFF00"/>
                          </a:highlight>
                        </a:rPr>
                        <a:t>t4</a:t>
                      </a:r>
                    </a:p>
                  </a:txBody>
                  <a:tcPr/>
                </a:tc>
                <a:tc>
                  <a:txBody>
                    <a:bodyPr/>
                    <a:lstStyle/>
                    <a:p>
                      <a:r>
                        <a:rPr lang="en-US" dirty="0">
                          <a:highlight>
                            <a:srgbClr val="FFFF00"/>
                          </a:highlight>
                          <a:latin typeface="Consolas" panose="020B0609020204030204" pitchFamily="49" charset="0"/>
                        </a:rPr>
                        <a:t>int</a:t>
                      </a:r>
                      <a:endParaRPr lang="en-US" dirty="0">
                        <a:highlight>
                          <a:srgbClr val="FFFF00"/>
                        </a:highlight>
                      </a:endParaRPr>
                    </a:p>
                  </a:txBody>
                  <a:tcPr/>
                </a:tc>
                <a:extLst>
                  <a:ext uri="{0D108BD9-81ED-4DB2-BD59-A6C34878D82A}">
                    <a16:rowId xmlns:a16="http://schemas.microsoft.com/office/drawing/2014/main" val="2572292875"/>
                  </a:ext>
                </a:extLst>
              </a:tr>
              <a:tr h="370840">
                <a:tc>
                  <a:txBody>
                    <a:bodyPr/>
                    <a:lstStyle/>
                    <a:p>
                      <a:r>
                        <a:rPr lang="en-US" dirty="0">
                          <a:highlight>
                            <a:srgbClr val="FFFF00"/>
                          </a:highlight>
                        </a:rPr>
                        <a:t>t2</a:t>
                      </a:r>
                    </a:p>
                  </a:txBody>
                  <a:tcPr/>
                </a:tc>
                <a:tc>
                  <a:txBody>
                    <a:bodyPr/>
                    <a:lstStyle/>
                    <a:p>
                      <a:r>
                        <a:rPr lang="en-US" dirty="0">
                          <a:highlight>
                            <a:srgbClr val="FFFF00"/>
                          </a:highlight>
                          <a:latin typeface="Consolas" panose="020B0609020204030204" pitchFamily="49" charset="0"/>
                        </a:rPr>
                        <a:t>int</a:t>
                      </a:r>
                      <a:endParaRPr lang="en-US" dirty="0">
                        <a:highlight>
                          <a:srgbClr val="FFFF00"/>
                        </a:highlight>
                      </a:endParaRPr>
                    </a:p>
                  </a:txBody>
                  <a:tcPr/>
                </a:tc>
                <a:extLst>
                  <a:ext uri="{0D108BD9-81ED-4DB2-BD59-A6C34878D82A}">
                    <a16:rowId xmlns:a16="http://schemas.microsoft.com/office/drawing/2014/main" val="1999579022"/>
                  </a:ext>
                </a:extLst>
              </a:tr>
              <a:tr h="37084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362144643"/>
                  </a:ext>
                </a:extLst>
              </a:tr>
              <a:tr h="370840">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207998590"/>
                  </a:ext>
                </a:extLst>
              </a:tr>
            </a:tbl>
          </a:graphicData>
        </a:graphic>
      </p:graphicFrame>
    </p:spTree>
    <p:extLst>
      <p:ext uri="{BB962C8B-B14F-4D97-AF65-F5344CB8AC3E}">
        <p14:creationId xmlns:p14="http://schemas.microsoft.com/office/powerpoint/2010/main" val="11242641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TotalTime>
  <Words>1078</Words>
  <Application>Microsoft Office PowerPoint</Application>
  <PresentationFormat>Widescreen</PresentationFormat>
  <Paragraphs>245</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Consolas</vt:lpstr>
      <vt:lpstr>Office Theme</vt:lpstr>
      <vt:lpstr>Implicit Typing</vt:lpstr>
      <vt:lpstr>Is declaring types necessary?</vt:lpstr>
      <vt:lpstr>Implicit typing</vt:lpstr>
      <vt:lpstr>How does implicit typing work?</vt:lpstr>
      <vt:lpstr>We can use the compound expressions to generate some equations</vt:lpstr>
      <vt:lpstr>Unification</vt:lpstr>
      <vt:lpstr>Unification</vt:lpstr>
      <vt:lpstr>Unification</vt:lpstr>
      <vt:lpstr>Unification</vt:lpstr>
      <vt:lpstr>Unification</vt:lpstr>
      <vt:lpstr>Unification</vt:lpstr>
      <vt:lpstr>Implicit types forever!</vt:lpstr>
      <vt:lpstr>Polymorphic functions</vt:lpstr>
      <vt:lpstr>Polymorphic functions</vt:lpstr>
      <vt:lpstr>What about ensuring our lists are not null? </vt:lpstr>
      <vt:lpstr>What do I want you to remember about typing?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Mike Hewner</dc:creator>
  <cp:lastModifiedBy>Mike Hewner</cp:lastModifiedBy>
  <cp:revision>1</cp:revision>
  <dcterms:created xsi:type="dcterms:W3CDTF">2022-11-02T18:42:38Z</dcterms:created>
  <dcterms:modified xsi:type="dcterms:W3CDTF">2022-11-02T20:38:57Z</dcterms:modified>
</cp:coreProperties>
</file>