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handoutMasterIdLst>
    <p:handoutMasterId r:id="rId8"/>
  </p:handoutMasterIdLst>
  <p:sldIdLst>
    <p:sldId id="257" r:id="rId2"/>
    <p:sldId id="405" r:id="rId3"/>
    <p:sldId id="388" r:id="rId4"/>
    <p:sldId id="408" r:id="rId5"/>
    <p:sldId id="370" r:id="rId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8" autoAdjust="0"/>
    <p:restoredTop sz="93366" autoAdjust="0"/>
  </p:normalViewPr>
  <p:slideViewPr>
    <p:cSldViewPr>
      <p:cViewPr varScale="1">
        <p:scale>
          <a:sx n="63" d="100"/>
          <a:sy n="63" d="100"/>
        </p:scale>
        <p:origin x="46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0759EFC5-DC3A-42BC-AE83-920ED47B7FCD}"/>
    <pc:docChg chg="custSel modSld">
      <pc:chgData name="Hewner, Mike" userId="7f3f83dd-6dfb-4127-a87f-c1714bd4fac9" providerId="ADAL" clId="{0759EFC5-DC3A-42BC-AE83-920ED47B7FCD}" dt="2021-09-14T19:05:44.997" v="52" actId="20577"/>
      <pc:docMkLst>
        <pc:docMk/>
      </pc:docMkLst>
      <pc:sldChg chg="modSp mod">
        <pc:chgData name="Hewner, Mike" userId="7f3f83dd-6dfb-4127-a87f-c1714bd4fac9" providerId="ADAL" clId="{0759EFC5-DC3A-42BC-AE83-920ED47B7FCD}" dt="2021-09-14T12:26:17.645" v="40" actId="20577"/>
        <pc:sldMkLst>
          <pc:docMk/>
          <pc:sldMk cId="0" sldId="257"/>
        </pc:sldMkLst>
        <pc:spChg chg="mod">
          <ac:chgData name="Hewner, Mike" userId="7f3f83dd-6dfb-4127-a87f-c1714bd4fac9" providerId="ADAL" clId="{0759EFC5-DC3A-42BC-AE83-920ED47B7FCD}" dt="2021-09-14T12:26:17.645" v="40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delSp mod">
        <pc:chgData name="Hewner, Mike" userId="7f3f83dd-6dfb-4127-a87f-c1714bd4fac9" providerId="ADAL" clId="{0759EFC5-DC3A-42BC-AE83-920ED47B7FCD}" dt="2021-09-14T12:25:30.149" v="23" actId="478"/>
        <pc:sldMkLst>
          <pc:docMk/>
          <pc:sldMk cId="34138197" sldId="370"/>
        </pc:sldMkLst>
        <pc:spChg chg="del">
          <ac:chgData name="Hewner, Mike" userId="7f3f83dd-6dfb-4127-a87f-c1714bd4fac9" providerId="ADAL" clId="{0759EFC5-DC3A-42BC-AE83-920ED47B7FCD}" dt="2021-09-14T12:25:30.149" v="23" actId="478"/>
          <ac:spMkLst>
            <pc:docMk/>
            <pc:sldMk cId="34138197" sldId="370"/>
            <ac:spMk id="2" creationId="{A272ADA7-7FCA-4CCB-B5AF-1EA69011B862}"/>
          </ac:spMkLst>
        </pc:spChg>
      </pc:sldChg>
      <pc:sldChg chg="modSp mod">
        <pc:chgData name="Hewner, Mike" userId="7f3f83dd-6dfb-4127-a87f-c1714bd4fac9" providerId="ADAL" clId="{0759EFC5-DC3A-42BC-AE83-920ED47B7FCD}" dt="2021-09-14T19:05:44.997" v="52" actId="20577"/>
        <pc:sldMkLst>
          <pc:docMk/>
          <pc:sldMk cId="1586352250" sldId="408"/>
        </pc:sldMkLst>
        <pc:spChg chg="mod">
          <ac:chgData name="Hewner, Mike" userId="7f3f83dd-6dfb-4127-a87f-c1714bd4fac9" providerId="ADAL" clId="{0759EFC5-DC3A-42BC-AE83-920ED47B7FCD}" dt="2021-09-14T19:05:44.997" v="52" actId="20577"/>
          <ac:spMkLst>
            <pc:docMk/>
            <pc:sldMk cId="1586352250" sldId="408"/>
            <ac:spMk id="3" creationId="{F99B23E9-4267-4428-8C37-E668835856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t" anchorCtr="0" compatLnSpc="1">
            <a:prstTxWarp prst="textNoShape">
              <a:avLst/>
            </a:prstTxWarp>
          </a:bodyPr>
          <a:lstStyle>
            <a:lvl1pPr defTabSz="958246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5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t" anchorCtr="0" compatLnSpc="1">
            <a:prstTxWarp prst="textNoShape">
              <a:avLst/>
            </a:prstTxWarp>
          </a:bodyPr>
          <a:lstStyle>
            <a:lvl1pPr algn="r" defTabSz="958246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b" anchorCtr="0" compatLnSpc="1">
            <a:prstTxWarp prst="textNoShape">
              <a:avLst/>
            </a:prstTxWarp>
          </a:bodyPr>
          <a:lstStyle>
            <a:lvl1pPr defTabSz="958246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5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b" anchorCtr="0" compatLnSpc="1">
            <a:prstTxWarp prst="textNoShape">
              <a:avLst/>
            </a:prstTxWarp>
          </a:bodyPr>
          <a:lstStyle>
            <a:lvl1pPr algn="r" defTabSz="958246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3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5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6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5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8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201510, I only had 5 minutes to talk about grammars</a:t>
            </a:r>
            <a:r>
              <a:rPr lang="en-US" baseline="0" dirty="0"/>
              <a:t> in Day 7</a:t>
            </a:r>
            <a:r>
              <a:rPr lang="en-US" dirty="0"/>
              <a:t>; had expected to have more.</a:t>
            </a:r>
          </a:p>
          <a:p>
            <a:endParaRPr lang="en-US" dirty="0"/>
          </a:p>
          <a:p>
            <a:r>
              <a:rPr lang="en-US" dirty="0"/>
              <a:t>MOVE FAST!</a:t>
            </a:r>
          </a:p>
        </p:txBody>
      </p:sp>
    </p:spTree>
    <p:extLst>
      <p:ext uri="{BB962C8B-B14F-4D97-AF65-F5344CB8AC3E}">
        <p14:creationId xmlns:p14="http://schemas.microsoft.com/office/powerpoint/2010/main" val="14065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dirty="0"/>
              <a:t>CSSE 304 Day 8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209800"/>
            <a:ext cx="8229600" cy="3092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Programs about s-lists</a:t>
            </a:r>
          </a:p>
          <a:p>
            <a:pPr>
              <a:lnSpc>
                <a:spcPct val="90000"/>
              </a:lnSpc>
            </a:pP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Most of today's class will be live coding.</a:t>
            </a:r>
          </a:p>
          <a:p>
            <a:r>
              <a:rPr lang="en-US" b="1" dirty="0">
                <a:solidFill>
                  <a:srgbClr val="00B050"/>
                </a:solidFill>
              </a:rPr>
              <a:t>You may want to copy the starting code from the class folder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8D2-4B64-474B-B282-A84147B7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BST?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3DCE-F0B0-4732-B53C-36597F2D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561CD-E507-43F7-BFAF-EF2DFAFB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64" y="1171516"/>
            <a:ext cx="8229600" cy="211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6C28F-3E73-46B6-BAA1-0C85C88F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64" y="3686234"/>
            <a:ext cx="8229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458200" cy="914400"/>
          </a:xfrm>
        </p:spPr>
        <p:txBody>
          <a:bodyPr/>
          <a:lstStyle/>
          <a:p>
            <a:r>
              <a:rPr lang="en-US" dirty="0"/>
              <a:t>Some Big Ideas from 304 so far 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11201400" cy="5029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800" dirty="0"/>
              <a:t>recursion, especially recursive processing of lists, lists of lists, etc.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lambda, let, let*, letrec, named let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first-class data – (procedures are this in Scheme)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map and apply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currying and procedural abstraction (Day 10)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primitive types vs. “reference” types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syntax and semantics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grammars, derivations, derivation trees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Code that “follows the grammar” (today)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OO programming in Scheme (Day 9)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Efficient programs (Day 11, Compose and Case-lambda video)</a:t>
            </a:r>
          </a:p>
        </p:txBody>
      </p:sp>
    </p:spTree>
    <p:extLst>
      <p:ext uri="{BB962C8B-B14F-4D97-AF65-F5344CB8AC3E}">
        <p14:creationId xmlns:p14="http://schemas.microsoft.com/office/powerpoint/2010/main" val="10693567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46DE-0D2B-4DEE-AA0C-D05AF308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23E9-4267-4428-8C37-E6688358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Friday, Sept 24, 8:00-10:30 PM.</a:t>
            </a:r>
          </a:p>
          <a:p>
            <a:r>
              <a:rPr lang="en-US" sz="2800" dirty="0"/>
              <a:t>1</a:t>
            </a:r>
            <a:r>
              <a:rPr lang="en-US" sz="2800"/>
              <a:t>. Written </a:t>
            </a:r>
            <a:r>
              <a:rPr lang="en-US" sz="2800" dirty="0"/>
              <a:t>part.  Closed book, notes, etc.  25-40%</a:t>
            </a:r>
          </a:p>
          <a:p>
            <a:r>
              <a:rPr lang="en-US" sz="2800" dirty="0"/>
              <a:t>2. “Computer” part: submit to PLC server. 60-75%.  Can use all course materials, including any code that you have written.</a:t>
            </a:r>
          </a:p>
          <a:p>
            <a:r>
              <a:rPr lang="en-US" sz="2800" dirty="0"/>
              <a:t>Exam covers course material up through A9 and  Day 12 lecture (but not Day 11).</a:t>
            </a:r>
          </a:p>
          <a:p>
            <a:r>
              <a:rPr lang="en-US" sz="2800" dirty="0"/>
              <a:t>Most of the emphasis will be on A6-9.</a:t>
            </a:r>
          </a:p>
        </p:txBody>
      </p:sp>
    </p:spTree>
    <p:extLst>
      <p:ext uri="{BB962C8B-B14F-4D97-AF65-F5344CB8AC3E}">
        <p14:creationId xmlns:p14="http://schemas.microsoft.com/office/powerpoint/2010/main" val="158635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0498"/>
            <a:ext cx="8229600" cy="650875"/>
          </a:xfrm>
        </p:spPr>
        <p:txBody>
          <a:bodyPr/>
          <a:lstStyle/>
          <a:p>
            <a:r>
              <a:rPr lang="en-US" dirty="0"/>
              <a:t>s-list programming examples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0" y="1143001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r>
              <a:rPr lang="en-US" kern="0" dirty="0">
                <a:sym typeface="Wingdings" panose="05000000000000000000" pitchFamily="2" charset="2"/>
              </a:rPr>
              <a:t>contains?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>
                <a:sym typeface="Wingdings" panose="05000000000000000000" pitchFamily="2" charset="2"/>
              </a:rPr>
              <a:t>count-occurrences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>
                <a:sym typeface="Wingdings" panose="05000000000000000000" pitchFamily="2" charset="2"/>
              </a:rPr>
              <a:t>notate-depth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>
                <a:sym typeface="Wingdings" panose="05000000000000000000" pitchFamily="2" charset="2"/>
              </a:rPr>
              <a:t>flatten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 err="1">
                <a:sym typeface="Wingdings" panose="05000000000000000000" pitchFamily="2" charset="2"/>
              </a:rPr>
              <a:t>subst</a:t>
            </a:r>
            <a:endParaRPr lang="en-US" kern="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endParaRPr lang="en-US" kern="0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kern="0" dirty="0">
                <a:sym typeface="Wingdings" panose="05000000000000000000" pitchFamily="2" charset="2"/>
              </a:rPr>
              <a:t>I will do some of these on my computer (with your help) to make sure that they are correct.  </a:t>
            </a:r>
            <a:br>
              <a:rPr lang="en-US" kern="0" dirty="0">
                <a:sym typeface="Wingdings" panose="05000000000000000000" pitchFamily="2" charset="2"/>
              </a:rPr>
            </a:br>
            <a:endParaRPr lang="en-US" kern="0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kern="0" dirty="0">
                <a:sym typeface="Wingdings" panose="05000000000000000000" pitchFamily="2" charset="2"/>
              </a:rPr>
              <a:t>You can do them on your computer or on paper; the latter may be preferable for some students.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1381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12820</TotalTime>
  <Words>287</Words>
  <Application>Microsoft Office PowerPoint</Application>
  <PresentationFormat>Widescreen</PresentationFormat>
  <Paragraphs>37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Orbit</vt:lpstr>
      <vt:lpstr>CSSE 304 Day 8</vt:lpstr>
      <vt:lpstr>BST? solution</vt:lpstr>
      <vt:lpstr>Some Big Ideas from 304 so far </vt:lpstr>
      <vt:lpstr>Exam 1</vt:lpstr>
      <vt:lpstr>s-list programming examples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175</cp:revision>
  <cp:lastPrinted>2019-12-12T20:30:47Z</cp:lastPrinted>
  <dcterms:created xsi:type="dcterms:W3CDTF">2002-09-17T12:37:32Z</dcterms:created>
  <dcterms:modified xsi:type="dcterms:W3CDTF">2021-09-14T19:05:49Z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