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29" r:id="rId2"/>
    <p:sldId id="256" r:id="rId3"/>
    <p:sldId id="281" r:id="rId4"/>
    <p:sldId id="282" r:id="rId5"/>
    <p:sldId id="283" r:id="rId6"/>
    <p:sldId id="325" r:id="rId7"/>
    <p:sldId id="327" r:id="rId8"/>
    <p:sldId id="328" r:id="rId9"/>
    <p:sldId id="326" r:id="rId10"/>
    <p:sldId id="286" r:id="rId11"/>
    <p:sldId id="319" r:id="rId12"/>
    <p:sldId id="320" r:id="rId13"/>
    <p:sldId id="321" r:id="rId14"/>
    <p:sldId id="289" r:id="rId15"/>
    <p:sldId id="291" r:id="rId16"/>
    <p:sldId id="324" r:id="rId17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 autoAdjust="0"/>
    <p:restoredTop sz="77133" autoAdjust="0"/>
  </p:normalViewPr>
  <p:slideViewPr>
    <p:cSldViewPr>
      <p:cViewPr varScale="1">
        <p:scale>
          <a:sx n="66" d="100"/>
          <a:sy n="66" d="100"/>
        </p:scale>
        <p:origin x="130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5.xml"/><Relationship Id="rId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BF3C0B4A-057F-4E1A-9500-77E2DFCE148E}"/>
    <pc:docChg chg="modSld">
      <pc:chgData name="Hewner, Mike" userId="7f3f83dd-6dfb-4127-a87f-c1714bd4fac9" providerId="ADAL" clId="{BF3C0B4A-057F-4E1A-9500-77E2DFCE148E}" dt="2021-11-29T15:57:53.390" v="121" actId="20577"/>
      <pc:docMkLst>
        <pc:docMk/>
      </pc:docMkLst>
      <pc:sldChg chg="modSp mod">
        <pc:chgData name="Hewner, Mike" userId="7f3f83dd-6dfb-4127-a87f-c1714bd4fac9" providerId="ADAL" clId="{BF3C0B4A-057F-4E1A-9500-77E2DFCE148E}" dt="2021-11-29T15:57:53.390" v="121" actId="20577"/>
        <pc:sldMkLst>
          <pc:docMk/>
          <pc:sldMk cId="0" sldId="256"/>
        </pc:sldMkLst>
        <pc:spChg chg="mod">
          <ac:chgData name="Hewner, Mike" userId="7f3f83dd-6dfb-4127-a87f-c1714bd4fac9" providerId="ADAL" clId="{BF3C0B4A-057F-4E1A-9500-77E2DFCE148E}" dt="2021-11-29T15:57:53.390" v="121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BF3C0B4A-057F-4E1A-9500-77E2DFCE148E}" dt="2021-11-29T15:16:00.171" v="120" actId="20577"/>
        <pc:sldMkLst>
          <pc:docMk/>
          <pc:sldMk cId="0" sldId="324"/>
        </pc:sldMkLst>
        <pc:spChg chg="mod">
          <ac:chgData name="Hewner, Mike" userId="7f3f83dd-6dfb-4127-a87f-c1714bd4fac9" providerId="ADAL" clId="{BF3C0B4A-057F-4E1A-9500-77E2DFCE148E}" dt="2021-11-29T15:16:00.171" v="120" actId="20577"/>
          <ac:spMkLst>
            <pc:docMk/>
            <pc:sldMk cId="0" sldId="324"/>
            <ac:spMk id="44035" creationId="{00000000-0000-0000-0000-000000000000}"/>
          </ac:spMkLst>
        </pc:spChg>
      </pc:sldChg>
    </pc:docChg>
  </pc:docChgLst>
  <pc:docChgLst>
    <pc:chgData name="Anderson, Claude" userId="a89c5a5f-62c2-479f-83f1-e87c52628400" providerId="ADAL" clId="{34D85691-8283-4DA8-95FB-148144D4E4A2}"/>
    <pc:docChg chg="modSld">
      <pc:chgData name="Anderson, Claude" userId="a89c5a5f-62c2-479f-83f1-e87c52628400" providerId="ADAL" clId="{34D85691-8283-4DA8-95FB-148144D4E4A2}" dt="2020-08-26T12:52:17.416" v="98" actId="20577"/>
      <pc:docMkLst>
        <pc:docMk/>
      </pc:docMkLst>
      <pc:sldChg chg="modSp">
        <pc:chgData name="Anderson, Claude" userId="a89c5a5f-62c2-479f-83f1-e87c52628400" providerId="ADAL" clId="{34D85691-8283-4DA8-95FB-148144D4E4A2}" dt="2020-08-26T12:52:17.416" v="98" actId="20577"/>
        <pc:sldMkLst>
          <pc:docMk/>
          <pc:sldMk cId="0" sldId="256"/>
        </pc:sldMkLst>
        <pc:spChg chg="mod">
          <ac:chgData name="Anderson, Claude" userId="a89c5a5f-62c2-479f-83f1-e87c52628400" providerId="ADAL" clId="{34D85691-8283-4DA8-95FB-148144D4E4A2}" dt="2020-08-26T12:47:54.599" v="0" actId="6549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Anderson, Claude" userId="a89c5a5f-62c2-479f-83f1-e87c52628400" providerId="ADAL" clId="{34D85691-8283-4DA8-95FB-148144D4E4A2}" dt="2020-08-26T12:52:17.416" v="9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Anderson, Claude" userId="a89c5a5f-62c2-479f-83f1-e87c52628400" providerId="ADAL" clId="{34D85691-8283-4DA8-95FB-148144D4E4A2}" dt="2020-08-26T12:49:02.838" v="29" actId="20577"/>
        <pc:sldMkLst>
          <pc:docMk/>
          <pc:sldMk cId="3903903070" sldId="325"/>
        </pc:sldMkLst>
        <pc:spChg chg="mod">
          <ac:chgData name="Anderson, Claude" userId="a89c5a5f-62c2-479f-83f1-e87c52628400" providerId="ADAL" clId="{34D85691-8283-4DA8-95FB-148144D4E4A2}" dt="2020-08-26T12:49:02.838" v="29" actId="20577"/>
          <ac:spMkLst>
            <pc:docMk/>
            <pc:sldMk cId="3903903070" sldId="325"/>
            <ac:spMk id="3" creationId="{00000000-0000-0000-0000-000000000000}"/>
          </ac:spMkLst>
        </pc:spChg>
      </pc:sldChg>
    </pc:docChg>
  </pc:docChgLst>
  <pc:docChgLst>
    <pc:chgData name="Hewner, Mike" userId="7f3f83dd-6dfb-4127-a87f-c1714bd4fac9" providerId="ADAL" clId="{259FE265-D291-49B1-A92E-32DB1FFC2C68}"/>
    <pc:docChg chg="addSld modSld sldOrd">
      <pc:chgData name="Hewner, Mike" userId="7f3f83dd-6dfb-4127-a87f-c1714bd4fac9" providerId="ADAL" clId="{259FE265-D291-49B1-A92E-32DB1FFC2C68}" dt="2021-09-02T14:25:45.717" v="358" actId="20577"/>
      <pc:docMkLst>
        <pc:docMk/>
      </pc:docMkLst>
      <pc:sldChg chg="modSp mod">
        <pc:chgData name="Hewner, Mike" userId="7f3f83dd-6dfb-4127-a87f-c1714bd4fac9" providerId="ADAL" clId="{259FE265-D291-49B1-A92E-32DB1FFC2C68}" dt="2021-09-02T13:14:35.535" v="285" actId="20577"/>
        <pc:sldMkLst>
          <pc:docMk/>
          <pc:sldMk cId="0" sldId="256"/>
        </pc:sldMkLst>
        <pc:spChg chg="mod">
          <ac:chgData name="Hewner, Mike" userId="7f3f83dd-6dfb-4127-a87f-c1714bd4fac9" providerId="ADAL" clId="{259FE265-D291-49B1-A92E-32DB1FFC2C68}" dt="2021-09-02T13:14:35.535" v="285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4:20.417" v="349" actId="20577"/>
        <pc:sldMkLst>
          <pc:docMk/>
          <pc:sldMk cId="0" sldId="281"/>
        </pc:sldMkLst>
        <pc:spChg chg="mod">
          <ac:chgData name="Hewner, Mike" userId="7f3f83dd-6dfb-4127-a87f-c1714bd4fac9" providerId="ADAL" clId="{259FE265-D291-49B1-A92E-32DB1FFC2C68}" dt="2021-09-02T14:24:20.417" v="349" actId="20577"/>
          <ac:spMkLst>
            <pc:docMk/>
            <pc:sldMk cId="0" sldId="281"/>
            <ac:spMk id="32771" creationId="{00000000-0000-0000-0000-000000000000}"/>
          </ac:spMkLst>
        </pc:spChg>
      </pc:sldChg>
      <pc:sldChg chg="modSp">
        <pc:chgData name="Hewner, Mike" userId="7f3f83dd-6dfb-4127-a87f-c1714bd4fac9" providerId="ADAL" clId="{259FE265-D291-49B1-A92E-32DB1FFC2C68}" dt="2021-09-02T13:24:08.175" v="346" actId="20577"/>
        <pc:sldMkLst>
          <pc:docMk/>
          <pc:sldMk cId="0" sldId="282"/>
        </pc:sldMkLst>
        <pc:spChg chg="mod">
          <ac:chgData name="Hewner, Mike" userId="7f3f83dd-6dfb-4127-a87f-c1714bd4fac9" providerId="ADAL" clId="{259FE265-D291-49B1-A92E-32DB1FFC2C68}" dt="2021-09-02T13:24:08.175" v="346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modSp modAnim">
        <pc:chgData name="Hewner, Mike" userId="7f3f83dd-6dfb-4127-a87f-c1714bd4fac9" providerId="ADAL" clId="{259FE265-D291-49B1-A92E-32DB1FFC2C68}" dt="2021-09-02T13:24:19.576" v="348" actId="6549"/>
        <pc:sldMkLst>
          <pc:docMk/>
          <pc:sldMk cId="0" sldId="283"/>
        </pc:sldMkLst>
        <pc:spChg chg="mod">
          <ac:chgData name="Hewner, Mike" userId="7f3f83dd-6dfb-4127-a87f-c1714bd4fac9" providerId="ADAL" clId="{259FE265-D291-49B1-A92E-32DB1FFC2C68}" dt="2021-09-02T13:24:19.576" v="348" actId="6549"/>
          <ac:spMkLst>
            <pc:docMk/>
            <pc:sldMk cId="0" sldId="283"/>
            <ac:spMk id="34819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5:45.717" v="358" actId="20577"/>
        <pc:sldMkLst>
          <pc:docMk/>
          <pc:sldMk cId="408608333" sldId="326"/>
        </pc:sldMkLst>
        <pc:spChg chg="mod">
          <ac:chgData name="Hewner, Mike" userId="7f3f83dd-6dfb-4127-a87f-c1714bd4fac9" providerId="ADAL" clId="{259FE265-D291-49B1-A92E-32DB1FFC2C68}" dt="2021-09-02T14:25:45.717" v="358" actId="20577"/>
          <ac:spMkLst>
            <pc:docMk/>
            <pc:sldMk cId="408608333" sldId="326"/>
            <ac:spMk id="3" creationId="{8A684F4A-22E3-4E63-A6ED-21D6DB4EACC9}"/>
          </ac:spMkLst>
        </pc:spChg>
      </pc:sldChg>
      <pc:sldChg chg="modSp mod">
        <pc:chgData name="Hewner, Mike" userId="7f3f83dd-6dfb-4127-a87f-c1714bd4fac9" providerId="ADAL" clId="{259FE265-D291-49B1-A92E-32DB1FFC2C68}" dt="2021-09-02T14:25:19.248" v="357" actId="20577"/>
        <pc:sldMkLst>
          <pc:docMk/>
          <pc:sldMk cId="656382770" sldId="328"/>
        </pc:sldMkLst>
        <pc:spChg chg="mod">
          <ac:chgData name="Hewner, Mike" userId="7f3f83dd-6dfb-4127-a87f-c1714bd4fac9" providerId="ADAL" clId="{259FE265-D291-49B1-A92E-32DB1FFC2C68}" dt="2021-09-02T14:25:19.248" v="357" actId="20577"/>
          <ac:spMkLst>
            <pc:docMk/>
            <pc:sldMk cId="656382770" sldId="328"/>
            <ac:spMk id="2" creationId="{D8D9A8A5-AD40-4702-920B-4B4CA2889477}"/>
          </ac:spMkLst>
        </pc:spChg>
      </pc:sldChg>
      <pc:sldChg chg="modSp new mod ord">
        <pc:chgData name="Hewner, Mike" userId="7f3f83dd-6dfb-4127-a87f-c1714bd4fac9" providerId="ADAL" clId="{259FE265-D291-49B1-A92E-32DB1FFC2C68}" dt="2021-09-02T13:23:12.796" v="337" actId="1076"/>
        <pc:sldMkLst>
          <pc:docMk/>
          <pc:sldMk cId="885300306" sldId="329"/>
        </pc:sldMkLst>
        <pc:spChg chg="mod">
          <ac:chgData name="Hewner, Mike" userId="7f3f83dd-6dfb-4127-a87f-c1714bd4fac9" providerId="ADAL" clId="{259FE265-D291-49B1-A92E-32DB1FFC2C68}" dt="2021-09-02T13:23:12.796" v="337" actId="1076"/>
          <ac:spMkLst>
            <pc:docMk/>
            <pc:sldMk cId="885300306" sldId="329"/>
            <ac:spMk id="2" creationId="{6D9A7653-104A-4684-9A52-60036E30CA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A1C0F-E840-47F7-AC63-9BA21A81B3EA}" type="slidenum">
              <a:rPr lang="en-US"/>
              <a:pPr/>
              <a:t>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wner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7653-104A-4684-9A52-60036E3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914400"/>
            <a:ext cx="9525000" cy="1066800"/>
          </a:xfrm>
        </p:spPr>
        <p:txBody>
          <a:bodyPr/>
          <a:lstStyle/>
          <a:p>
            <a:r>
              <a:rPr lang="en-US" dirty="0"/>
              <a:t>Please mark yourself in attendance on Moodle!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E9FB-F4D3-4B8E-AFD4-DAA48670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vectors*, etc.): references passed by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6073914"/>
            <a:ext cx="48768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33CC"/>
                </a:solidFill>
              </a:rPr>
              <a:t>* vector</a:t>
            </a:r>
            <a:r>
              <a:rPr lang="en-US" sz="2000" dirty="0">
                <a:solidFill>
                  <a:srgbClr val="0033CC"/>
                </a:solidFill>
              </a:rPr>
              <a:t> is Scheme's array type.  </a:t>
            </a:r>
          </a:p>
          <a:p>
            <a:pPr algn="l"/>
            <a:r>
              <a:rPr lang="en-US" sz="2000" dirty="0">
                <a:solidFill>
                  <a:srgbClr val="0033CC"/>
                </a:solidFill>
              </a:rPr>
              <a:t>   Similar to Java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, and now .</a:t>
            </a:r>
            <a:r>
              <a:rPr lang="en-US" sz="3000" dirty="0" err="1"/>
              <a:t>rkt</a:t>
            </a:r>
            <a:endParaRPr lang="en-US" sz="3000" dirty="0"/>
          </a:p>
          <a:p>
            <a:pPr marL="457200" lvl="1" indent="0">
              <a:lnSpc>
                <a:spcPct val="80000"/>
              </a:lnSpc>
              <a:spcBef>
                <a:spcPts val="1020"/>
              </a:spcBef>
              <a:buNone/>
            </a:pP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SWL and the Emacs editor.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in the Class Materials part of the repo, linked off the schedule page for each day</a:t>
            </a: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-1524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CSSE 304</a:t>
            </a:r>
            <a:br>
              <a:rPr lang="en-US" sz="2800" dirty="0"/>
            </a:br>
            <a:r>
              <a:rPr lang="en-US" sz="28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1173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Michael Hewner (based on course designed by Claude Anderson)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Office </a:t>
            </a:r>
            <a:r>
              <a:rPr lang="en-US" sz="2400"/>
              <a:t>hours </a:t>
            </a:r>
          </a:p>
          <a:p>
            <a:pPr>
              <a:lnSpc>
                <a:spcPct val="90000"/>
              </a:lnSpc>
            </a:pPr>
            <a:r>
              <a:rPr lang="en-US" sz="2400"/>
              <a:t>4-5PM </a:t>
            </a:r>
            <a:r>
              <a:rPr lang="en-US" sz="2400" dirty="0"/>
              <a:t>M,T, Th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3-4PM 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hewner@rose-hulman.edu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Post your questions on class message board!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CSSE 304 Day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972800" cy="4191000"/>
          </a:xfrm>
        </p:spPr>
        <p:txBody>
          <a:bodyPr/>
          <a:lstStyle/>
          <a:p>
            <a:r>
              <a:rPr lang="en-US" dirty="0"/>
              <a:t>What's on the web?</a:t>
            </a:r>
          </a:p>
          <a:p>
            <a:r>
              <a:rPr lang="en-US" dirty="0"/>
              <a:t>Scheme Intro (assumes that you viewed the five videos)</a:t>
            </a:r>
          </a:p>
          <a:p>
            <a:r>
              <a:rPr lang="en-US" dirty="0"/>
              <a:t>Instructor/course intro: </a:t>
            </a:r>
            <a:r>
              <a:rPr lang="en-US" b="1" dirty="0">
                <a:solidFill>
                  <a:srgbClr val="FFFF6D"/>
                </a:solidFill>
              </a:rPr>
              <a:t>will happen Day 3</a:t>
            </a:r>
          </a:p>
          <a:p>
            <a:pPr lvl="1"/>
            <a:r>
              <a:rPr lang="en-US" dirty="0"/>
              <a:t>because we will dive into Scheme for the first  two class days.</a:t>
            </a:r>
          </a:p>
          <a:p>
            <a:r>
              <a:rPr lang="en-US" dirty="0"/>
              <a:t>                   </a:t>
            </a:r>
            <a:r>
              <a:rPr lang="en-US" b="1" dirty="0">
                <a:solidFill>
                  <a:srgbClr val="D8D96B"/>
                </a:solidFill>
              </a:rPr>
              <a:t>Scheme-a-thon</a:t>
            </a:r>
            <a:r>
              <a:rPr lang="en-US" dirty="0"/>
              <a:t>:  Days 1-12.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11963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TA lab hours begin Friday.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Student assistants can give you help on installing Scheme and/or editors, getting started with Scheme programming.</a:t>
            </a:r>
            <a:br>
              <a:rPr lang="en-US" sz="2600" dirty="0"/>
            </a:br>
            <a:br>
              <a:rPr lang="en-US" sz="2300" dirty="0"/>
            </a:br>
            <a:endParaRPr lang="en-US" sz="23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Please give me feedback on how the assistants are doing.</a:t>
            </a:r>
          </a:p>
          <a:p>
            <a:pPr>
              <a:lnSpc>
                <a:spcPct val="80000"/>
              </a:lnSpc>
            </a:pPr>
            <a:r>
              <a:rPr lang="en-US" dirty="0"/>
              <a:t>            </a:t>
            </a:r>
            <a:r>
              <a:rPr lang="en-US" b="1" dirty="0">
                <a:solidFill>
                  <a:srgbClr val="FFFF6D"/>
                </a:solidFill>
              </a:rPr>
              <a:t>If something else  is going on in F-217, the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assistants may be in  F-225.  If  you don't know 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who the assistant is, be bold and ask.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dirty="0"/>
              <a:t>Daily Course Announcements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305800" cy="4724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/>
              <a:t>Announcements In-between class times: Piazza or email</a:t>
            </a:r>
            <a:br>
              <a:rPr lang="en-US" dirty="0"/>
            </a:br>
            <a:r>
              <a:rPr lang="en-US" dirty="0"/>
              <a:t>Mostly Piazza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r>
              <a:rPr lang="en-US" sz="3600" dirty="0"/>
              <a:t>This is from </a:t>
            </a:r>
            <a:r>
              <a:rPr lang="en-US" sz="3600" i="1" dirty="0"/>
              <a:t>The Scheme Programming Language </a:t>
            </a:r>
            <a:r>
              <a:rPr lang="en-US" sz="3600" dirty="0"/>
              <a:t>“Summary of Forms”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2362200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19973</TotalTime>
  <Words>1079</Words>
  <Application>Microsoft Office PowerPoint</Application>
  <PresentationFormat>Widescreen</PresentationFormat>
  <Paragraphs>132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Light House</vt:lpstr>
      <vt:lpstr>Please mark yourself in attendance on Moodle!</vt:lpstr>
      <vt:lpstr>CSSE 304 Programming Language Concepts</vt:lpstr>
      <vt:lpstr>CSSE 304 Day 1</vt:lpstr>
      <vt:lpstr>Announcements</vt:lpstr>
      <vt:lpstr>Daily Course Announcements</vt:lpstr>
      <vt:lpstr>Scheme-athon begins!</vt:lpstr>
      <vt:lpstr>From today’s class notes</vt:lpstr>
      <vt:lpstr>Activity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Hewner, Mike</cp:lastModifiedBy>
  <cp:revision>200</cp:revision>
  <cp:lastPrinted>2015-09-03T14:35:18Z</cp:lastPrinted>
  <dcterms:created xsi:type="dcterms:W3CDTF">2002-07-02T15:57:21Z</dcterms:created>
  <dcterms:modified xsi:type="dcterms:W3CDTF">2021-11-29T15:58:04Z</dcterms:modified>
</cp:coreProperties>
</file>