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5" r:id="rId1"/>
  </p:sldMasterIdLst>
  <p:notesMasterIdLst>
    <p:notesMasterId r:id="rId12"/>
  </p:notesMasterIdLst>
  <p:handoutMasterIdLst>
    <p:handoutMasterId r:id="rId13"/>
  </p:handoutMasterIdLst>
  <p:sldIdLst>
    <p:sldId id="257" r:id="rId2"/>
    <p:sldId id="387" r:id="rId3"/>
    <p:sldId id="395" r:id="rId4"/>
    <p:sldId id="364" r:id="rId5"/>
    <p:sldId id="390" r:id="rId6"/>
    <p:sldId id="394" r:id="rId7"/>
    <p:sldId id="391" r:id="rId8"/>
    <p:sldId id="365" r:id="rId9"/>
    <p:sldId id="366" r:id="rId10"/>
    <p:sldId id="367" r:id="rId11"/>
  </p:sldIdLst>
  <p:sldSz cx="12192000" cy="6858000"/>
  <p:notesSz cx="7315200" cy="96012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66"/>
    <a:srgbClr val="FFFF66"/>
    <a:srgbClr val="FFE7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90D4A5F-F356-42A4-B9F3-B54CAF8D6354}" v="1" dt="2021-09-13T14:05:54.83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80" autoAdjust="0"/>
    <p:restoredTop sz="94145" autoAdjust="0"/>
  </p:normalViewPr>
  <p:slideViewPr>
    <p:cSldViewPr>
      <p:cViewPr varScale="1">
        <p:scale>
          <a:sx n="150" d="100"/>
          <a:sy n="150" d="100"/>
        </p:scale>
        <p:origin x="582" y="114"/>
      </p:cViewPr>
      <p:guideLst>
        <p:guide orient="horz" pos="2160"/>
        <p:guide pos="3840"/>
      </p:guideLst>
    </p:cSldViewPr>
  </p:slideViewPr>
  <p:outlineViewPr>
    <p:cViewPr>
      <p:scale>
        <a:sx n="33" d="100"/>
        <a:sy n="33" d="100"/>
      </p:scale>
      <p:origin x="0" y="0"/>
    </p:cViewPr>
  </p:outlineViewPr>
  <p:notesTextViewPr>
    <p:cViewPr>
      <p:scale>
        <a:sx n="3" d="2"/>
        <a:sy n="3" d="2"/>
      </p:scale>
      <p:origin x="0" y="0"/>
    </p:cViewPr>
  </p:notesTextViewPr>
  <p:sorterViewPr>
    <p:cViewPr varScale="1">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18"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B90D4A5F-F356-42A4-B9F3-B54CAF8D6354}"/>
    <pc:docChg chg="addSld delSld modSld">
      <pc:chgData name="Hewner, Mike" userId="7f3f83dd-6dfb-4127-a87f-c1714bd4fac9" providerId="ADAL" clId="{B90D4A5F-F356-42A4-B9F3-B54CAF8D6354}" dt="2021-09-13T15:21:40.584" v="94" actId="20577"/>
      <pc:docMkLst>
        <pc:docMk/>
      </pc:docMkLst>
      <pc:sldChg chg="del">
        <pc:chgData name="Hewner, Mike" userId="7f3f83dd-6dfb-4127-a87f-c1714bd4fac9" providerId="ADAL" clId="{B90D4A5F-F356-42A4-B9F3-B54CAF8D6354}" dt="2021-09-13T14:24:17.578" v="92" actId="47"/>
        <pc:sldMkLst>
          <pc:docMk/>
          <pc:sldMk cId="3728367183" sldId="386"/>
        </pc:sldMkLst>
      </pc:sldChg>
      <pc:sldChg chg="del">
        <pc:chgData name="Hewner, Mike" userId="7f3f83dd-6dfb-4127-a87f-c1714bd4fac9" providerId="ADAL" clId="{B90D4A5F-F356-42A4-B9F3-B54CAF8D6354}" dt="2021-09-13T13:28:29.412" v="0" actId="47"/>
        <pc:sldMkLst>
          <pc:docMk/>
          <pc:sldMk cId="2608375894" sldId="389"/>
        </pc:sldMkLst>
      </pc:sldChg>
      <pc:sldChg chg="addSp delSp modSp new mod">
        <pc:chgData name="Hewner, Mike" userId="7f3f83dd-6dfb-4127-a87f-c1714bd4fac9" providerId="ADAL" clId="{B90D4A5F-F356-42A4-B9F3-B54CAF8D6354}" dt="2021-09-13T15:21:40.584" v="94" actId="20577"/>
        <pc:sldMkLst>
          <pc:docMk/>
          <pc:sldMk cId="1270102989" sldId="394"/>
        </pc:sldMkLst>
        <pc:spChg chg="mod">
          <ac:chgData name="Hewner, Mike" userId="7f3f83dd-6dfb-4127-a87f-c1714bd4fac9" providerId="ADAL" clId="{B90D4A5F-F356-42A4-B9F3-B54CAF8D6354}" dt="2021-09-13T14:09:23.485" v="91" actId="20577"/>
          <ac:spMkLst>
            <pc:docMk/>
            <pc:sldMk cId="1270102989" sldId="394"/>
            <ac:spMk id="2" creationId="{87E21F15-382D-46DD-8523-67C89490F1E5}"/>
          </ac:spMkLst>
        </pc:spChg>
        <pc:spChg chg="del mod">
          <ac:chgData name="Hewner, Mike" userId="7f3f83dd-6dfb-4127-a87f-c1714bd4fac9" providerId="ADAL" clId="{B90D4A5F-F356-42A4-B9F3-B54CAF8D6354}" dt="2021-09-13T14:05:54.837" v="3"/>
          <ac:spMkLst>
            <pc:docMk/>
            <pc:sldMk cId="1270102989" sldId="394"/>
            <ac:spMk id="3" creationId="{AEA9F815-E5AC-4B9D-A869-957BC712DE68}"/>
          </ac:spMkLst>
        </pc:spChg>
        <pc:spChg chg="add mod">
          <ac:chgData name="Hewner, Mike" userId="7f3f83dd-6dfb-4127-a87f-c1714bd4fac9" providerId="ADAL" clId="{B90D4A5F-F356-42A4-B9F3-B54CAF8D6354}" dt="2021-09-13T15:21:40.584" v="94" actId="20577"/>
          <ac:spMkLst>
            <pc:docMk/>
            <pc:sldMk cId="1270102989" sldId="394"/>
            <ac:spMk id="4" creationId="{F8B84327-1705-4955-9716-89FED5415B4C}"/>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7794" name="Rectangle 2"/>
          <p:cNvSpPr>
            <a:spLocks noGrp="1" noChangeArrowheads="1"/>
          </p:cNvSpPr>
          <p:nvPr>
            <p:ph type="hdr" sz="quarter"/>
          </p:nvPr>
        </p:nvSpPr>
        <p:spPr bwMode="auto">
          <a:xfrm>
            <a:off x="0" y="3"/>
            <a:ext cx="3170420" cy="480615"/>
          </a:xfrm>
          <a:prstGeom prst="rect">
            <a:avLst/>
          </a:prstGeom>
          <a:noFill/>
          <a:ln w="9525">
            <a:noFill/>
            <a:miter lim="800000"/>
            <a:headEnd/>
            <a:tailEnd/>
          </a:ln>
          <a:effectLst/>
        </p:spPr>
        <p:txBody>
          <a:bodyPr vert="horz" wrap="square" lIns="95871" tIns="47936" rIns="95871" bIns="47936" numCol="1" anchor="t" anchorCtr="0" compatLnSpc="1">
            <a:prstTxWarp prst="textNoShape">
              <a:avLst/>
            </a:prstTxWarp>
          </a:bodyPr>
          <a:lstStyle>
            <a:lvl1pPr defTabSz="958158" eaLnBrk="1" hangingPunct="1">
              <a:defRPr sz="1200"/>
            </a:lvl1pPr>
          </a:lstStyle>
          <a:p>
            <a:endParaRPr lang="en-US"/>
          </a:p>
        </p:txBody>
      </p:sp>
      <p:sp>
        <p:nvSpPr>
          <p:cNvPr id="417795" name="Rectangle 3"/>
          <p:cNvSpPr>
            <a:spLocks noGrp="1" noChangeArrowheads="1"/>
          </p:cNvSpPr>
          <p:nvPr>
            <p:ph type="dt" sz="quarter" idx="1"/>
          </p:nvPr>
        </p:nvSpPr>
        <p:spPr bwMode="auto">
          <a:xfrm>
            <a:off x="4143536" y="3"/>
            <a:ext cx="3170420" cy="480615"/>
          </a:xfrm>
          <a:prstGeom prst="rect">
            <a:avLst/>
          </a:prstGeom>
          <a:noFill/>
          <a:ln w="9525">
            <a:noFill/>
            <a:miter lim="800000"/>
            <a:headEnd/>
            <a:tailEnd/>
          </a:ln>
          <a:effectLst/>
        </p:spPr>
        <p:txBody>
          <a:bodyPr vert="horz" wrap="square" lIns="95871" tIns="47936" rIns="95871" bIns="47936" numCol="1" anchor="t" anchorCtr="0" compatLnSpc="1">
            <a:prstTxWarp prst="textNoShape">
              <a:avLst/>
            </a:prstTxWarp>
          </a:bodyPr>
          <a:lstStyle>
            <a:lvl1pPr algn="r" defTabSz="958158" eaLnBrk="1" hangingPunct="1">
              <a:defRPr sz="1200"/>
            </a:lvl1pPr>
          </a:lstStyle>
          <a:p>
            <a:endParaRPr lang="en-US"/>
          </a:p>
        </p:txBody>
      </p:sp>
      <p:sp>
        <p:nvSpPr>
          <p:cNvPr id="417796" name="Rectangle 4"/>
          <p:cNvSpPr>
            <a:spLocks noGrp="1" noChangeArrowheads="1"/>
          </p:cNvSpPr>
          <p:nvPr>
            <p:ph type="ftr" sz="quarter" idx="2"/>
          </p:nvPr>
        </p:nvSpPr>
        <p:spPr bwMode="auto">
          <a:xfrm>
            <a:off x="0" y="9118376"/>
            <a:ext cx="3170420" cy="480613"/>
          </a:xfrm>
          <a:prstGeom prst="rect">
            <a:avLst/>
          </a:prstGeom>
          <a:noFill/>
          <a:ln w="9525">
            <a:noFill/>
            <a:miter lim="800000"/>
            <a:headEnd/>
            <a:tailEnd/>
          </a:ln>
          <a:effectLst/>
        </p:spPr>
        <p:txBody>
          <a:bodyPr vert="horz" wrap="square" lIns="95871" tIns="47936" rIns="95871" bIns="47936" numCol="1" anchor="b" anchorCtr="0" compatLnSpc="1">
            <a:prstTxWarp prst="textNoShape">
              <a:avLst/>
            </a:prstTxWarp>
          </a:bodyPr>
          <a:lstStyle>
            <a:lvl1pPr defTabSz="958158" eaLnBrk="1" hangingPunct="1">
              <a:defRPr sz="1200"/>
            </a:lvl1pPr>
          </a:lstStyle>
          <a:p>
            <a:endParaRPr lang="en-US"/>
          </a:p>
        </p:txBody>
      </p:sp>
      <p:sp>
        <p:nvSpPr>
          <p:cNvPr id="417797" name="Rectangle 5"/>
          <p:cNvSpPr>
            <a:spLocks noGrp="1" noChangeArrowheads="1"/>
          </p:cNvSpPr>
          <p:nvPr>
            <p:ph type="sldNum" sz="quarter" idx="3"/>
          </p:nvPr>
        </p:nvSpPr>
        <p:spPr bwMode="auto">
          <a:xfrm>
            <a:off x="4143536" y="9118376"/>
            <a:ext cx="3170420" cy="480613"/>
          </a:xfrm>
          <a:prstGeom prst="rect">
            <a:avLst/>
          </a:prstGeom>
          <a:noFill/>
          <a:ln w="9525">
            <a:noFill/>
            <a:miter lim="800000"/>
            <a:headEnd/>
            <a:tailEnd/>
          </a:ln>
          <a:effectLst/>
        </p:spPr>
        <p:txBody>
          <a:bodyPr vert="horz" wrap="square" lIns="95871" tIns="47936" rIns="95871" bIns="47936" numCol="1" anchor="b" anchorCtr="0" compatLnSpc="1">
            <a:prstTxWarp prst="textNoShape">
              <a:avLst/>
            </a:prstTxWarp>
          </a:bodyPr>
          <a:lstStyle>
            <a:lvl1pPr algn="r" defTabSz="958158" eaLnBrk="1" hangingPunct="1">
              <a:defRPr sz="1200"/>
            </a:lvl1pPr>
          </a:lstStyle>
          <a:p>
            <a:fld id="{B5F5F36B-EFD4-4C08-8468-8B63013D650B}" type="slidenum">
              <a:rPr lang="en-US"/>
              <a:pPr/>
              <a:t>‹#›</a:t>
            </a:fld>
            <a:endParaRPr lang="en-US"/>
          </a:p>
        </p:txBody>
      </p:sp>
    </p:spTree>
    <p:extLst>
      <p:ext uri="{BB962C8B-B14F-4D97-AF65-F5344CB8AC3E}">
        <p14:creationId xmlns:p14="http://schemas.microsoft.com/office/powerpoint/2010/main" val="12173632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60802" name="Rectangle 2"/>
          <p:cNvSpPr>
            <a:spLocks noGrp="1" noChangeArrowheads="1"/>
          </p:cNvSpPr>
          <p:nvPr>
            <p:ph type="hdr" sz="quarter"/>
          </p:nvPr>
        </p:nvSpPr>
        <p:spPr bwMode="auto">
          <a:xfrm>
            <a:off x="0" y="3"/>
            <a:ext cx="3170420" cy="480615"/>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lvl1pPr eaLnBrk="1" hangingPunct="1">
              <a:defRPr sz="1200"/>
            </a:lvl1pPr>
          </a:lstStyle>
          <a:p>
            <a:endParaRPr lang="en-US"/>
          </a:p>
        </p:txBody>
      </p:sp>
      <p:sp>
        <p:nvSpPr>
          <p:cNvPr id="460803" name="Rectangle 3"/>
          <p:cNvSpPr>
            <a:spLocks noGrp="1" noChangeArrowheads="1"/>
          </p:cNvSpPr>
          <p:nvPr>
            <p:ph type="dt" idx="1"/>
          </p:nvPr>
        </p:nvSpPr>
        <p:spPr bwMode="auto">
          <a:xfrm>
            <a:off x="4143536" y="3"/>
            <a:ext cx="3170420" cy="480615"/>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lvl1pPr algn="r" eaLnBrk="1" hangingPunct="1">
              <a:defRPr sz="1200"/>
            </a:lvl1pPr>
          </a:lstStyle>
          <a:p>
            <a:endParaRPr lang="en-US"/>
          </a:p>
        </p:txBody>
      </p:sp>
      <p:sp>
        <p:nvSpPr>
          <p:cNvPr id="460804" name="Rectangle 4"/>
          <p:cNvSpPr>
            <a:spLocks noGrp="1" noRot="1" noChangeAspect="1" noChangeArrowheads="1" noTextEdit="1"/>
          </p:cNvSpPr>
          <p:nvPr>
            <p:ph type="sldImg" idx="2"/>
          </p:nvPr>
        </p:nvSpPr>
        <p:spPr bwMode="auto">
          <a:xfrm>
            <a:off x="457200" y="719138"/>
            <a:ext cx="6400800" cy="3602037"/>
          </a:xfrm>
          <a:prstGeom prst="rect">
            <a:avLst/>
          </a:prstGeom>
          <a:noFill/>
          <a:ln w="9525">
            <a:solidFill>
              <a:srgbClr val="000000"/>
            </a:solidFill>
            <a:miter lim="800000"/>
            <a:headEnd/>
            <a:tailEnd/>
          </a:ln>
          <a:effectLst/>
        </p:spPr>
      </p:sp>
      <p:sp>
        <p:nvSpPr>
          <p:cNvPr id="460805" name="Rectangle 5"/>
          <p:cNvSpPr>
            <a:spLocks noGrp="1" noChangeArrowheads="1"/>
          </p:cNvSpPr>
          <p:nvPr>
            <p:ph type="body" sz="quarter" idx="3"/>
          </p:nvPr>
        </p:nvSpPr>
        <p:spPr bwMode="auto">
          <a:xfrm>
            <a:off x="732021" y="4560297"/>
            <a:ext cx="5851160" cy="4321093"/>
          </a:xfrm>
          <a:prstGeom prst="rect">
            <a:avLst/>
          </a:prstGeom>
          <a:noFill/>
          <a:ln w="9525">
            <a:noFill/>
            <a:miter lim="800000"/>
            <a:headEnd/>
            <a:tailEnd/>
          </a:ln>
          <a:effectLst/>
        </p:spPr>
        <p:txBody>
          <a:bodyPr vert="horz" wrap="square" lIns="94829" tIns="47414" rIns="94829" bIns="4741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60806" name="Rectangle 6"/>
          <p:cNvSpPr>
            <a:spLocks noGrp="1" noChangeArrowheads="1"/>
          </p:cNvSpPr>
          <p:nvPr>
            <p:ph type="ftr" sz="quarter" idx="4"/>
          </p:nvPr>
        </p:nvSpPr>
        <p:spPr bwMode="auto">
          <a:xfrm>
            <a:off x="0" y="9118376"/>
            <a:ext cx="3170420" cy="480613"/>
          </a:xfrm>
          <a:prstGeom prst="rect">
            <a:avLst/>
          </a:prstGeom>
          <a:noFill/>
          <a:ln w="9525">
            <a:noFill/>
            <a:miter lim="800000"/>
            <a:headEnd/>
            <a:tailEnd/>
          </a:ln>
          <a:effectLst/>
        </p:spPr>
        <p:txBody>
          <a:bodyPr vert="horz" wrap="square" lIns="94829" tIns="47414" rIns="94829" bIns="47414" numCol="1" anchor="b" anchorCtr="0" compatLnSpc="1">
            <a:prstTxWarp prst="textNoShape">
              <a:avLst/>
            </a:prstTxWarp>
          </a:bodyPr>
          <a:lstStyle>
            <a:lvl1pPr eaLnBrk="1" hangingPunct="1">
              <a:defRPr sz="1200"/>
            </a:lvl1pPr>
          </a:lstStyle>
          <a:p>
            <a:endParaRPr lang="en-US"/>
          </a:p>
        </p:txBody>
      </p:sp>
      <p:sp>
        <p:nvSpPr>
          <p:cNvPr id="460807" name="Rectangle 7"/>
          <p:cNvSpPr>
            <a:spLocks noGrp="1" noChangeArrowheads="1"/>
          </p:cNvSpPr>
          <p:nvPr>
            <p:ph type="sldNum" sz="quarter" idx="5"/>
          </p:nvPr>
        </p:nvSpPr>
        <p:spPr bwMode="auto">
          <a:xfrm>
            <a:off x="4143536" y="9118376"/>
            <a:ext cx="3170420" cy="480613"/>
          </a:xfrm>
          <a:prstGeom prst="rect">
            <a:avLst/>
          </a:prstGeom>
          <a:noFill/>
          <a:ln w="9525">
            <a:noFill/>
            <a:miter lim="800000"/>
            <a:headEnd/>
            <a:tailEnd/>
          </a:ln>
          <a:effectLst/>
        </p:spPr>
        <p:txBody>
          <a:bodyPr vert="horz" wrap="square" lIns="94829" tIns="47414" rIns="94829" bIns="47414" numCol="1" anchor="b" anchorCtr="0" compatLnSpc="1">
            <a:prstTxWarp prst="textNoShape">
              <a:avLst/>
            </a:prstTxWarp>
          </a:bodyPr>
          <a:lstStyle>
            <a:lvl1pPr algn="r" eaLnBrk="1" hangingPunct="1">
              <a:defRPr sz="1200"/>
            </a:lvl1pPr>
          </a:lstStyle>
          <a:p>
            <a:fld id="{D2B72A2D-1FB5-4235-BD2A-A47C126380AE}" type="slidenum">
              <a:rPr lang="en-US"/>
              <a:pPr/>
              <a:t>‹#›</a:t>
            </a:fld>
            <a:endParaRPr lang="en-US"/>
          </a:p>
        </p:txBody>
      </p:sp>
    </p:spTree>
    <p:extLst>
      <p:ext uri="{BB962C8B-B14F-4D97-AF65-F5344CB8AC3E}">
        <p14:creationId xmlns:p14="http://schemas.microsoft.com/office/powerpoint/2010/main" val="3421468614"/>
      </p:ext>
    </p:extLst>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charset="0"/>
        <a:ea typeface="+mn-ea"/>
        <a:cs typeface="+mn-cs"/>
      </a:defRPr>
    </a:lvl1pPr>
    <a:lvl2pPr marL="457200" algn="l" rtl="0" fontAlgn="base">
      <a:spcBef>
        <a:spcPct val="30000"/>
      </a:spcBef>
      <a:spcAft>
        <a:spcPct val="0"/>
      </a:spcAft>
      <a:defRPr sz="1200" kern="1200">
        <a:solidFill>
          <a:schemeClr val="tx1"/>
        </a:solidFill>
        <a:latin typeface="Arial" charset="0"/>
        <a:ea typeface="+mn-ea"/>
        <a:cs typeface="+mn-cs"/>
      </a:defRPr>
    </a:lvl2pPr>
    <a:lvl3pPr marL="914400" algn="l" rtl="0" fontAlgn="base">
      <a:spcBef>
        <a:spcPct val="30000"/>
      </a:spcBef>
      <a:spcAft>
        <a:spcPct val="0"/>
      </a:spcAft>
      <a:defRPr sz="1200" kern="1200">
        <a:solidFill>
          <a:schemeClr val="tx1"/>
        </a:solidFill>
        <a:latin typeface="Arial" charset="0"/>
        <a:ea typeface="+mn-ea"/>
        <a:cs typeface="+mn-cs"/>
      </a:defRPr>
    </a:lvl3pPr>
    <a:lvl4pPr marL="1371600" algn="l" rtl="0" fontAlgn="base">
      <a:spcBef>
        <a:spcPct val="30000"/>
      </a:spcBef>
      <a:spcAft>
        <a:spcPct val="0"/>
      </a:spcAft>
      <a:defRPr sz="1200" kern="1200">
        <a:solidFill>
          <a:schemeClr val="tx1"/>
        </a:solidFill>
        <a:latin typeface="Arial" charset="0"/>
        <a:ea typeface="+mn-ea"/>
        <a:cs typeface="+mn-cs"/>
      </a:defRPr>
    </a:lvl4pPr>
    <a:lvl5pPr marL="1828800" algn="l" rtl="0" fontAlgn="base">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459FB35-7DCB-45CA-B2A8-B63817609FC9}" type="slidenum">
              <a:rPr lang="en-US"/>
              <a:pPr/>
              <a:t>1</a:t>
            </a:fld>
            <a:endParaRPr lang="en-US"/>
          </a:p>
        </p:txBody>
      </p:sp>
      <p:sp>
        <p:nvSpPr>
          <p:cNvPr id="461826" name="Rectangle 2"/>
          <p:cNvSpPr>
            <a:spLocks noGrp="1" noRot="1" noChangeAspect="1" noChangeArrowheads="1" noTextEdit="1"/>
          </p:cNvSpPr>
          <p:nvPr>
            <p:ph type="sldImg"/>
          </p:nvPr>
        </p:nvSpPr>
        <p:spPr>
          <a:xfrm>
            <a:off x="457200" y="719138"/>
            <a:ext cx="6400800" cy="3602037"/>
          </a:xfrm>
          <a:ln/>
        </p:spPr>
      </p:sp>
      <p:sp>
        <p:nvSpPr>
          <p:cNvPr id="461827" name="Rectangle 3"/>
          <p:cNvSpPr>
            <a:spLocks noGrp="1" noChangeArrowheads="1"/>
          </p:cNvSpPr>
          <p:nvPr>
            <p:ph type="body" idx="1"/>
          </p:nvPr>
        </p:nvSpPr>
        <p:spPr/>
        <p:txBody>
          <a:bodyPr/>
          <a:lstStyle/>
          <a:p>
            <a:r>
              <a:rPr lang="en-US" dirty="0"/>
              <a:t>File needed: largest-in-list-2007.ss</a:t>
            </a:r>
          </a:p>
        </p:txBody>
      </p:sp>
    </p:spTree>
    <p:extLst>
      <p:ext uri="{BB962C8B-B14F-4D97-AF65-F5344CB8AC3E}">
        <p14:creationId xmlns:p14="http://schemas.microsoft.com/office/powerpoint/2010/main" val="14065507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2</a:t>
            </a:fld>
            <a:endParaRPr lang="en-US"/>
          </a:p>
        </p:txBody>
      </p:sp>
    </p:spTree>
    <p:extLst>
      <p:ext uri="{BB962C8B-B14F-4D97-AF65-F5344CB8AC3E}">
        <p14:creationId xmlns:p14="http://schemas.microsoft.com/office/powerpoint/2010/main" val="30767835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4</a:t>
            </a:fld>
            <a:endParaRPr lang="en-US"/>
          </a:p>
        </p:txBody>
      </p:sp>
    </p:spTree>
    <p:extLst>
      <p:ext uri="{BB962C8B-B14F-4D97-AF65-F5344CB8AC3E}">
        <p14:creationId xmlns:p14="http://schemas.microsoft.com/office/powerpoint/2010/main" val="24239746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5</a:t>
            </a:fld>
            <a:endParaRPr lang="en-US"/>
          </a:p>
        </p:txBody>
      </p:sp>
    </p:spTree>
    <p:extLst>
      <p:ext uri="{BB962C8B-B14F-4D97-AF65-F5344CB8AC3E}">
        <p14:creationId xmlns:p14="http://schemas.microsoft.com/office/powerpoint/2010/main" val="39632289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2B72A2D-1FB5-4235-BD2A-A47C126380AE}" type="slidenum">
              <a:rPr lang="en-US" smtClean="0"/>
              <a:pPr/>
              <a:t>7</a:t>
            </a:fld>
            <a:endParaRPr lang="en-US"/>
          </a:p>
        </p:txBody>
      </p:sp>
    </p:spTree>
    <p:extLst>
      <p:ext uri="{BB962C8B-B14F-4D97-AF65-F5344CB8AC3E}">
        <p14:creationId xmlns:p14="http://schemas.microsoft.com/office/powerpoint/2010/main" val="12874061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19138"/>
            <a:ext cx="6400800" cy="3602037"/>
          </a:xfrm>
        </p:spPr>
      </p:sp>
      <p:sp>
        <p:nvSpPr>
          <p:cNvPr id="3" name="Notes Placeholder 2"/>
          <p:cNvSpPr>
            <a:spLocks noGrp="1"/>
          </p:cNvSpPr>
          <p:nvPr>
            <p:ph type="body" idx="1"/>
          </p:nvPr>
        </p:nvSpPr>
        <p:spPr/>
        <p:txBody>
          <a:bodyPr>
            <a:normAutofit/>
          </a:bodyPr>
          <a:lstStyle/>
          <a:p>
            <a:r>
              <a:rPr lang="en-US" dirty="0"/>
              <a:t>Write down some examples</a:t>
            </a:r>
          </a:p>
        </p:txBody>
      </p:sp>
      <p:sp>
        <p:nvSpPr>
          <p:cNvPr id="4" name="Slide Number Placeholder 3"/>
          <p:cNvSpPr>
            <a:spLocks noGrp="1"/>
          </p:cNvSpPr>
          <p:nvPr>
            <p:ph type="sldNum" sz="quarter" idx="10"/>
          </p:nvPr>
        </p:nvSpPr>
        <p:spPr/>
        <p:txBody>
          <a:bodyPr/>
          <a:lstStyle/>
          <a:p>
            <a:fld id="{D2B72A2D-1FB5-4235-BD2A-A47C126380AE}" type="slidenum">
              <a:rPr lang="en-US" smtClean="0"/>
              <a:pPr/>
              <a:t>9</a:t>
            </a:fld>
            <a:endParaRPr lang="en-US"/>
          </a:p>
        </p:txBody>
      </p:sp>
    </p:spTree>
    <p:extLst>
      <p:ext uri="{BB962C8B-B14F-4D97-AF65-F5344CB8AC3E}">
        <p14:creationId xmlns:p14="http://schemas.microsoft.com/office/powerpoint/2010/main" val="34558631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338946" name="Group 2"/>
          <p:cNvGrpSpPr>
            <a:grpSpLocks/>
          </p:cNvGrpSpPr>
          <p:nvPr/>
        </p:nvGrpSpPr>
        <p:grpSpPr bwMode="auto">
          <a:xfrm>
            <a:off x="1" y="3902076"/>
            <a:ext cx="4533900" cy="2949575"/>
            <a:chOff x="0" y="2458"/>
            <a:chExt cx="2142" cy="1858"/>
          </a:xfrm>
        </p:grpSpPr>
        <p:sp>
          <p:nvSpPr>
            <p:cNvPr id="338947"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48"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338949"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50"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8951"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338952"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338953"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338954" name="Rectangle 10"/>
          <p:cNvSpPr>
            <a:spLocks noGrp="1" noChangeArrowheads="1"/>
          </p:cNvSpPr>
          <p:nvPr>
            <p:ph type="ctrTitle" sz="quarter"/>
          </p:nvPr>
        </p:nvSpPr>
        <p:spPr>
          <a:xfrm>
            <a:off x="914400" y="1873250"/>
            <a:ext cx="10363200" cy="1555750"/>
          </a:xfrm>
        </p:spPr>
        <p:txBody>
          <a:bodyPr/>
          <a:lstStyle>
            <a:lvl1pPr>
              <a:defRPr sz="4800"/>
            </a:lvl1pPr>
          </a:lstStyle>
          <a:p>
            <a:r>
              <a:rPr lang="en-US"/>
              <a:t>Click to edit Master title style</a:t>
            </a:r>
          </a:p>
        </p:txBody>
      </p:sp>
      <p:sp>
        <p:nvSpPr>
          <p:cNvPr id="338955" name="Rectangle 11"/>
          <p:cNvSpPr>
            <a:spLocks noGrp="1" noChangeArrowheads="1"/>
          </p:cNvSpPr>
          <p:nvPr>
            <p:ph type="subTitle" sz="quarter" idx="1"/>
          </p:nvPr>
        </p:nvSpPr>
        <p:spPr>
          <a:xfrm>
            <a:off x="1828800" y="3886200"/>
            <a:ext cx="8534400" cy="1752600"/>
          </a:xfrm>
        </p:spPr>
        <p:txBody>
          <a:bodyPr/>
          <a:lstStyle>
            <a:lvl1pPr marL="0" indent="0" algn="ctr">
              <a:buFont typeface="Wingdings" pitchFamily="2" charset="2"/>
              <a:buNone/>
              <a:defRPr/>
            </a:lvl1pPr>
          </a:lstStyle>
          <a:p>
            <a:r>
              <a:rPr lang="en-US"/>
              <a:t>Click to edit Master subtitle style</a:t>
            </a:r>
          </a:p>
        </p:txBody>
      </p:sp>
      <p:sp>
        <p:nvSpPr>
          <p:cNvPr id="338956" name="Rectangle 12"/>
          <p:cNvSpPr>
            <a:spLocks noGrp="1" noChangeArrowheads="1"/>
          </p:cNvSpPr>
          <p:nvPr>
            <p:ph type="dt" sz="quarter" idx="2"/>
          </p:nvPr>
        </p:nvSpPr>
        <p:spPr/>
        <p:txBody>
          <a:bodyPr/>
          <a:lstStyle>
            <a:lvl1pPr>
              <a:defRPr/>
            </a:lvl1pPr>
          </a:lstStyle>
          <a:p>
            <a:endParaRPr lang="en-US"/>
          </a:p>
        </p:txBody>
      </p:sp>
      <p:sp>
        <p:nvSpPr>
          <p:cNvPr id="338957" name="Rectangle 13"/>
          <p:cNvSpPr>
            <a:spLocks noGrp="1" noChangeArrowheads="1"/>
          </p:cNvSpPr>
          <p:nvPr>
            <p:ph type="ftr" sz="quarter" idx="3"/>
          </p:nvPr>
        </p:nvSpPr>
        <p:spPr/>
        <p:txBody>
          <a:bodyPr/>
          <a:lstStyle>
            <a:lvl1pPr>
              <a:defRPr/>
            </a:lvl1pPr>
          </a:lstStyle>
          <a:p>
            <a:endParaRPr lang="en-US"/>
          </a:p>
        </p:txBody>
      </p:sp>
      <p:sp>
        <p:nvSpPr>
          <p:cNvPr id="338958" name="Rectangle 14"/>
          <p:cNvSpPr>
            <a:spLocks noGrp="1" noChangeArrowheads="1"/>
          </p:cNvSpPr>
          <p:nvPr>
            <p:ph type="sldNum" sz="quarter" idx="4"/>
          </p:nvPr>
        </p:nvSpPr>
        <p:spPr/>
        <p:txBody>
          <a:bodyPr/>
          <a:lstStyle>
            <a:lvl1pPr>
              <a:defRPr/>
            </a:lvl1pPr>
          </a:lstStyle>
          <a:p>
            <a:fld id="{207BB11D-9B1A-43CD-97C1-9735844F7FFD}"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F099F6A-1855-4FE9-89E7-7DFD7A5EF83A}"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330DB5-983D-4B6B-91EF-DB4F0D6AFF43}" type="slidenum">
              <a:rPr lang="en-US"/>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a:t>Click to edit Master title style</a:t>
            </a:r>
          </a:p>
        </p:txBody>
      </p:sp>
      <p:sp>
        <p:nvSpPr>
          <p:cNvPr id="3" name="Text Placeholder 2"/>
          <p:cNvSpPr>
            <a:spLocks noGrp="1"/>
          </p:cNvSpPr>
          <p:nvPr>
            <p:ph type="body" sz="half" idx="1"/>
          </p:nvPr>
        </p:nvSpPr>
        <p:spPr>
          <a:xfrm>
            <a:off x="609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600" y="6248400"/>
            <a:ext cx="2844800" cy="457200"/>
          </a:xfrm>
        </p:spPr>
        <p:txBody>
          <a:bodyPr/>
          <a:lstStyle>
            <a:lvl1pPr>
              <a:defRPr/>
            </a:lvl1pPr>
          </a:lstStyle>
          <a:p>
            <a:endParaRPr lang="en-US"/>
          </a:p>
        </p:txBody>
      </p:sp>
      <p:sp>
        <p:nvSpPr>
          <p:cNvPr id="6" name="Footer Placeholder 5"/>
          <p:cNvSpPr>
            <a:spLocks noGrp="1"/>
          </p:cNvSpPr>
          <p:nvPr>
            <p:ph type="ftr" sz="quarter" idx="11"/>
          </p:nvPr>
        </p:nvSpPr>
        <p:spPr>
          <a:xfrm>
            <a:off x="4165600" y="6248400"/>
            <a:ext cx="3860800" cy="457200"/>
          </a:xfrm>
        </p:spPr>
        <p:txBody>
          <a:bodyPr/>
          <a:lstStyle>
            <a:lvl1pPr>
              <a:defRPr/>
            </a:lvl1pPr>
          </a:lstStyle>
          <a:p>
            <a:endParaRPr lang="en-US"/>
          </a:p>
        </p:txBody>
      </p:sp>
      <p:sp>
        <p:nvSpPr>
          <p:cNvPr id="7" name="Slide Number Placeholder 6"/>
          <p:cNvSpPr>
            <a:spLocks noGrp="1"/>
          </p:cNvSpPr>
          <p:nvPr>
            <p:ph type="sldNum" sz="quarter" idx="12"/>
          </p:nvPr>
        </p:nvSpPr>
        <p:spPr>
          <a:xfrm>
            <a:off x="8737600" y="6248400"/>
            <a:ext cx="2844800" cy="457200"/>
          </a:xfrm>
        </p:spPr>
        <p:txBody>
          <a:bodyPr/>
          <a:lstStyle>
            <a:lvl1pPr>
              <a:defRPr/>
            </a:lvl1pPr>
          </a:lstStyle>
          <a:p>
            <a:fld id="{2E41281B-4839-49B7-BAC2-9B516CF93116}"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65F34C31-A070-4EB9-AFC2-345EC9EE1622}"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8EE6FA20-910F-4FF0-BE6B-B14A86899E39}"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36C86C6-22B6-4190-BFE4-3D93FE3B9C7E}"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B0C8BF5-1F35-47E2-9B89-544E711D2F4C}"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CA4B612B-8535-4B64-9C8E-916BAAA9D09B}"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lvl1pPr>
              <a:defRPr/>
            </a:lvl1pPr>
          </a:lstStyle>
          <a:p>
            <a:endParaRPr lang="en-US"/>
          </a:p>
        </p:txBody>
      </p:sp>
      <p:sp>
        <p:nvSpPr>
          <p:cNvPr id="3" name="Footer Placeholder 2"/>
          <p:cNvSpPr>
            <a:spLocks noGrp="1"/>
          </p:cNvSpPr>
          <p:nvPr>
            <p:ph type="ftr" sz="quarter" idx="11"/>
          </p:nvPr>
        </p:nvSpPr>
        <p:spPr/>
        <p:txBody>
          <a:bodyPr/>
          <a:lstStyle>
            <a:lvl1pPr>
              <a:defRPr/>
            </a:lvl1pPr>
          </a:lstStyle>
          <a:p>
            <a:endParaRPr lang="en-US"/>
          </a:p>
        </p:txBody>
      </p:sp>
      <p:sp>
        <p:nvSpPr>
          <p:cNvPr id="4" name="Slide Number Placeholder 3"/>
          <p:cNvSpPr>
            <a:spLocks noGrp="1"/>
          </p:cNvSpPr>
          <p:nvPr>
            <p:ph type="sldNum" sz="quarter" idx="12"/>
          </p:nvPr>
        </p:nvSpPr>
        <p:spPr/>
        <p:txBody>
          <a:bodyPr/>
          <a:lstStyle>
            <a:lvl1pPr>
              <a:defRPr/>
            </a:lvl1pPr>
          </a:lstStyle>
          <a:p>
            <a:fld id="{9EB748B0-DA12-44BB-A34E-947EF26F5687}"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4ED5FBDF-ECE6-4939-B3C9-CEB5F0B64D0F}"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A4242FC7-6542-494D-9911-A7AF84FD13BB}"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grpSp>
        <p:nvGrpSpPr>
          <p:cNvPr id="337922" name="Group 2"/>
          <p:cNvGrpSpPr>
            <a:grpSpLocks/>
          </p:cNvGrpSpPr>
          <p:nvPr/>
        </p:nvGrpSpPr>
        <p:grpSpPr bwMode="auto">
          <a:xfrm>
            <a:off x="1" y="3902076"/>
            <a:ext cx="4533900" cy="2949575"/>
            <a:chOff x="0" y="2458"/>
            <a:chExt cx="2142" cy="1858"/>
          </a:xfrm>
        </p:grpSpPr>
        <p:sp>
          <p:nvSpPr>
            <p:cNvPr id="337923" name="Freeform 3"/>
            <p:cNvSpPr>
              <a:spLocks/>
            </p:cNvSpPr>
            <p:nvPr/>
          </p:nvSpPr>
          <p:spPr bwMode="ltGray">
            <a:xfrm>
              <a:off x="0" y="2508"/>
              <a:ext cx="2142" cy="1804"/>
            </a:xfrm>
            <a:custGeom>
              <a:avLst/>
              <a:gdLst/>
              <a:ahLst/>
              <a:cxnLst>
                <a:cxn ang="0">
                  <a:pos x="329" y="66"/>
                </a:cxn>
                <a:cxn ang="0">
                  <a:pos x="161" y="30"/>
                </a:cxn>
                <a:cxn ang="0">
                  <a:pos x="0" y="0"/>
                </a:cxn>
                <a:cxn ang="0">
                  <a:pos x="0" y="12"/>
                </a:cxn>
                <a:cxn ang="0">
                  <a:pos x="161" y="42"/>
                </a:cxn>
                <a:cxn ang="0">
                  <a:pos x="323" y="78"/>
                </a:cxn>
                <a:cxn ang="0">
                  <a:pos x="556" y="150"/>
                </a:cxn>
                <a:cxn ang="0">
                  <a:pos x="777" y="245"/>
                </a:cxn>
                <a:cxn ang="0">
                  <a:pos x="993" y="365"/>
                </a:cxn>
                <a:cxn ang="0">
                  <a:pos x="1196" y="503"/>
                </a:cxn>
                <a:cxn ang="0">
                  <a:pos x="1381" y="653"/>
                </a:cxn>
                <a:cxn ang="0">
                  <a:pos x="1555" y="827"/>
                </a:cxn>
                <a:cxn ang="0">
                  <a:pos x="1710" y="1019"/>
                </a:cxn>
                <a:cxn ang="0">
                  <a:pos x="1854" y="1229"/>
                </a:cxn>
                <a:cxn ang="0">
                  <a:pos x="1937" y="1366"/>
                </a:cxn>
                <a:cxn ang="0">
                  <a:pos x="2009" y="1510"/>
                </a:cxn>
                <a:cxn ang="0">
                  <a:pos x="2069" y="1654"/>
                </a:cxn>
                <a:cxn ang="0">
                  <a:pos x="2123" y="1804"/>
                </a:cxn>
                <a:cxn ang="0">
                  <a:pos x="2135" y="1804"/>
                </a:cxn>
                <a:cxn ang="0">
                  <a:pos x="2081" y="1654"/>
                </a:cxn>
                <a:cxn ang="0">
                  <a:pos x="2021" y="1510"/>
                </a:cxn>
                <a:cxn ang="0">
                  <a:pos x="1949" y="1366"/>
                </a:cxn>
                <a:cxn ang="0">
                  <a:pos x="1866" y="1223"/>
                </a:cxn>
                <a:cxn ang="0">
                  <a:pos x="1722" y="1013"/>
                </a:cxn>
                <a:cxn ang="0">
                  <a:pos x="1561" y="821"/>
                </a:cxn>
                <a:cxn ang="0">
                  <a:pos x="1387" y="647"/>
                </a:cxn>
                <a:cxn ang="0">
                  <a:pos x="1202" y="491"/>
                </a:cxn>
                <a:cxn ang="0">
                  <a:pos x="999" y="353"/>
                </a:cxn>
                <a:cxn ang="0">
                  <a:pos x="783" y="239"/>
                </a:cxn>
                <a:cxn ang="0">
                  <a:pos x="562" y="138"/>
                </a:cxn>
                <a:cxn ang="0">
                  <a:pos x="329" y="66"/>
                </a:cxn>
                <a:cxn ang="0">
                  <a:pos x="329" y="66"/>
                </a:cxn>
              </a:cxnLst>
              <a:rect l="0" t="0" r="r" b="b"/>
              <a:pathLst>
                <a:path w="2135" h="1804">
                  <a:moveTo>
                    <a:pt x="329" y="66"/>
                  </a:moveTo>
                  <a:lnTo>
                    <a:pt x="161" y="30"/>
                  </a:lnTo>
                  <a:lnTo>
                    <a:pt x="0" y="0"/>
                  </a:lnTo>
                  <a:lnTo>
                    <a:pt x="0" y="12"/>
                  </a:lnTo>
                  <a:lnTo>
                    <a:pt x="161" y="42"/>
                  </a:lnTo>
                  <a:lnTo>
                    <a:pt x="323" y="78"/>
                  </a:lnTo>
                  <a:lnTo>
                    <a:pt x="556" y="150"/>
                  </a:lnTo>
                  <a:lnTo>
                    <a:pt x="777" y="245"/>
                  </a:lnTo>
                  <a:lnTo>
                    <a:pt x="993" y="365"/>
                  </a:lnTo>
                  <a:lnTo>
                    <a:pt x="1196" y="503"/>
                  </a:lnTo>
                  <a:lnTo>
                    <a:pt x="1381" y="653"/>
                  </a:lnTo>
                  <a:lnTo>
                    <a:pt x="1555" y="827"/>
                  </a:lnTo>
                  <a:lnTo>
                    <a:pt x="1710" y="1019"/>
                  </a:lnTo>
                  <a:lnTo>
                    <a:pt x="1854" y="1229"/>
                  </a:lnTo>
                  <a:lnTo>
                    <a:pt x="1937" y="1366"/>
                  </a:lnTo>
                  <a:lnTo>
                    <a:pt x="2009" y="1510"/>
                  </a:lnTo>
                  <a:lnTo>
                    <a:pt x="2069" y="1654"/>
                  </a:lnTo>
                  <a:lnTo>
                    <a:pt x="2123" y="1804"/>
                  </a:lnTo>
                  <a:lnTo>
                    <a:pt x="2135" y="1804"/>
                  </a:lnTo>
                  <a:lnTo>
                    <a:pt x="2081" y="1654"/>
                  </a:lnTo>
                  <a:lnTo>
                    <a:pt x="2021" y="1510"/>
                  </a:lnTo>
                  <a:lnTo>
                    <a:pt x="1949" y="1366"/>
                  </a:lnTo>
                  <a:lnTo>
                    <a:pt x="1866" y="1223"/>
                  </a:lnTo>
                  <a:lnTo>
                    <a:pt x="1722" y="1013"/>
                  </a:lnTo>
                  <a:lnTo>
                    <a:pt x="1561" y="821"/>
                  </a:lnTo>
                  <a:lnTo>
                    <a:pt x="1387" y="647"/>
                  </a:lnTo>
                  <a:lnTo>
                    <a:pt x="1202" y="491"/>
                  </a:lnTo>
                  <a:lnTo>
                    <a:pt x="999" y="353"/>
                  </a:lnTo>
                  <a:lnTo>
                    <a:pt x="783" y="239"/>
                  </a:lnTo>
                  <a:lnTo>
                    <a:pt x="562" y="138"/>
                  </a:lnTo>
                  <a:lnTo>
                    <a:pt x="329" y="66"/>
                  </a:lnTo>
                  <a:lnTo>
                    <a:pt x="329" y="66"/>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4" name="Freeform 4"/>
            <p:cNvSpPr>
              <a:spLocks/>
            </p:cNvSpPr>
            <p:nvPr/>
          </p:nvSpPr>
          <p:spPr bwMode="hidden">
            <a:xfrm>
              <a:off x="0" y="2458"/>
              <a:ext cx="1854" cy="1858"/>
            </a:xfrm>
            <a:custGeom>
              <a:avLst/>
              <a:gdLst/>
              <a:ahLst/>
              <a:cxnLst>
                <a:cxn ang="0">
                  <a:pos x="1854" y="1858"/>
                </a:cxn>
                <a:cxn ang="0">
                  <a:pos x="0" y="1858"/>
                </a:cxn>
                <a:cxn ang="0">
                  <a:pos x="0" y="0"/>
                </a:cxn>
                <a:cxn ang="0">
                  <a:pos x="1854" y="1858"/>
                </a:cxn>
                <a:cxn ang="0">
                  <a:pos x="1854" y="1858"/>
                </a:cxn>
              </a:cxnLst>
              <a:rect l="0" t="0" r="r" b="b"/>
              <a:pathLst>
                <a:path w="1854" h="1858">
                  <a:moveTo>
                    <a:pt x="1854" y="1858"/>
                  </a:moveTo>
                  <a:lnTo>
                    <a:pt x="0" y="1858"/>
                  </a:lnTo>
                  <a:lnTo>
                    <a:pt x="0" y="0"/>
                  </a:lnTo>
                  <a:lnTo>
                    <a:pt x="1854" y="1858"/>
                  </a:lnTo>
                  <a:lnTo>
                    <a:pt x="1854" y="1858"/>
                  </a:lnTo>
                  <a:close/>
                </a:path>
              </a:pathLst>
            </a:custGeom>
            <a:gradFill rotWithShape="0">
              <a:gsLst>
                <a:gs pos="0">
                  <a:schemeClr val="bg2"/>
                </a:gs>
                <a:gs pos="50000">
                  <a:schemeClr val="bg1"/>
                </a:gs>
                <a:gs pos="100000">
                  <a:schemeClr val="bg2"/>
                </a:gs>
              </a:gsLst>
              <a:lin ang="18900000" scaled="1"/>
            </a:gradFill>
            <a:ln w="9525">
              <a:noFill/>
              <a:round/>
              <a:headEnd/>
              <a:tailEnd/>
            </a:ln>
          </p:spPr>
          <p:txBody>
            <a:bodyPr/>
            <a:lstStyle/>
            <a:p>
              <a:endParaRPr lang="en-US"/>
            </a:p>
          </p:txBody>
        </p:sp>
        <p:sp>
          <p:nvSpPr>
            <p:cNvPr id="337925" name="Freeform 5"/>
            <p:cNvSpPr>
              <a:spLocks/>
            </p:cNvSpPr>
            <p:nvPr/>
          </p:nvSpPr>
          <p:spPr bwMode="ltGray">
            <a:xfrm>
              <a:off x="0" y="2735"/>
              <a:ext cx="1745" cy="1577"/>
            </a:xfrm>
            <a:custGeom>
              <a:avLst/>
              <a:gdLst/>
              <a:ahLst/>
              <a:cxnLst>
                <a:cxn ang="0">
                  <a:pos x="1640" y="1377"/>
                </a:cxn>
                <a:cxn ang="0">
                  <a:pos x="1692" y="1479"/>
                </a:cxn>
                <a:cxn ang="0">
                  <a:pos x="1732" y="1577"/>
                </a:cxn>
                <a:cxn ang="0">
                  <a:pos x="1745" y="1577"/>
                </a:cxn>
                <a:cxn ang="0">
                  <a:pos x="1703" y="1469"/>
                </a:cxn>
                <a:cxn ang="0">
                  <a:pos x="1649" y="1367"/>
                </a:cxn>
                <a:cxn ang="0">
                  <a:pos x="1535" y="1157"/>
                </a:cxn>
                <a:cxn ang="0">
                  <a:pos x="1395" y="951"/>
                </a:cxn>
                <a:cxn ang="0">
                  <a:pos x="1236" y="756"/>
                </a:cxn>
                <a:cxn ang="0">
                  <a:pos x="1061" y="582"/>
                </a:cxn>
                <a:cxn ang="0">
                  <a:pos x="876" y="426"/>
                </a:cxn>
                <a:cxn ang="0">
                  <a:pos x="672" y="294"/>
                </a:cxn>
                <a:cxn ang="0">
                  <a:pos x="455" y="174"/>
                </a:cxn>
                <a:cxn ang="0">
                  <a:pos x="234" y="78"/>
                </a:cxn>
                <a:cxn ang="0">
                  <a:pos x="0" y="0"/>
                </a:cxn>
                <a:cxn ang="0">
                  <a:pos x="0" y="12"/>
                </a:cxn>
                <a:cxn ang="0">
                  <a:pos x="222" y="89"/>
                </a:cxn>
                <a:cxn ang="0">
                  <a:pos x="446" y="185"/>
                </a:cxn>
                <a:cxn ang="0">
                  <a:pos x="662" y="305"/>
                </a:cxn>
                <a:cxn ang="0">
                  <a:pos x="866" y="437"/>
                </a:cxn>
                <a:cxn ang="0">
                  <a:pos x="1052" y="593"/>
                </a:cxn>
                <a:cxn ang="0">
                  <a:pos x="1226" y="767"/>
                </a:cxn>
                <a:cxn ang="0">
                  <a:pos x="1385" y="960"/>
                </a:cxn>
                <a:cxn ang="0">
                  <a:pos x="1526" y="1167"/>
                </a:cxn>
                <a:cxn ang="0">
                  <a:pos x="1640" y="1377"/>
                </a:cxn>
              </a:cxnLst>
              <a:rect l="0" t="0" r="r" b="b"/>
              <a:pathLst>
                <a:path w="1745" h="1577">
                  <a:moveTo>
                    <a:pt x="1640" y="1377"/>
                  </a:moveTo>
                  <a:lnTo>
                    <a:pt x="1692" y="1479"/>
                  </a:lnTo>
                  <a:lnTo>
                    <a:pt x="1732" y="1577"/>
                  </a:lnTo>
                  <a:lnTo>
                    <a:pt x="1745" y="1577"/>
                  </a:lnTo>
                  <a:lnTo>
                    <a:pt x="1703" y="1469"/>
                  </a:lnTo>
                  <a:lnTo>
                    <a:pt x="1649" y="1367"/>
                  </a:lnTo>
                  <a:lnTo>
                    <a:pt x="1535" y="1157"/>
                  </a:lnTo>
                  <a:lnTo>
                    <a:pt x="1395" y="951"/>
                  </a:lnTo>
                  <a:lnTo>
                    <a:pt x="1236" y="756"/>
                  </a:lnTo>
                  <a:lnTo>
                    <a:pt x="1061" y="582"/>
                  </a:lnTo>
                  <a:lnTo>
                    <a:pt x="876" y="426"/>
                  </a:lnTo>
                  <a:lnTo>
                    <a:pt x="672" y="294"/>
                  </a:lnTo>
                  <a:lnTo>
                    <a:pt x="455" y="174"/>
                  </a:lnTo>
                  <a:lnTo>
                    <a:pt x="234" y="78"/>
                  </a:lnTo>
                  <a:lnTo>
                    <a:pt x="0" y="0"/>
                  </a:lnTo>
                  <a:lnTo>
                    <a:pt x="0" y="12"/>
                  </a:lnTo>
                  <a:lnTo>
                    <a:pt x="222" y="89"/>
                  </a:lnTo>
                  <a:lnTo>
                    <a:pt x="446" y="185"/>
                  </a:lnTo>
                  <a:lnTo>
                    <a:pt x="662" y="305"/>
                  </a:lnTo>
                  <a:lnTo>
                    <a:pt x="866" y="437"/>
                  </a:lnTo>
                  <a:lnTo>
                    <a:pt x="1052" y="593"/>
                  </a:lnTo>
                  <a:lnTo>
                    <a:pt x="1226" y="767"/>
                  </a:lnTo>
                  <a:lnTo>
                    <a:pt x="1385" y="960"/>
                  </a:lnTo>
                  <a:lnTo>
                    <a:pt x="1526" y="1167"/>
                  </a:lnTo>
                  <a:lnTo>
                    <a:pt x="1640" y="1377"/>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6" name="Freeform 6"/>
            <p:cNvSpPr>
              <a:spLocks/>
            </p:cNvSpPr>
            <p:nvPr/>
          </p:nvSpPr>
          <p:spPr bwMode="ltGray">
            <a:xfrm>
              <a:off x="0" y="2544"/>
              <a:ext cx="1745" cy="1768"/>
            </a:xfrm>
            <a:custGeom>
              <a:avLst/>
              <a:gdLst/>
              <a:ahLst/>
              <a:cxnLst>
                <a:cxn ang="0">
                  <a:pos x="0" y="0"/>
                </a:cxn>
                <a:cxn ang="0">
                  <a:pos x="0" y="12"/>
                </a:cxn>
                <a:cxn ang="0">
                  <a:pos x="210" y="88"/>
                </a:cxn>
                <a:cxn ang="0">
                  <a:pos x="426" y="190"/>
                </a:cxn>
                <a:cxn ang="0">
                  <a:pos x="630" y="304"/>
                </a:cxn>
                <a:cxn ang="0">
                  <a:pos x="818" y="442"/>
                </a:cxn>
                <a:cxn ang="0">
                  <a:pos x="998" y="592"/>
                </a:cxn>
                <a:cxn ang="0">
                  <a:pos x="1164" y="766"/>
                </a:cxn>
                <a:cxn ang="0">
                  <a:pos x="1310" y="942"/>
                </a:cxn>
                <a:cxn ang="0">
                  <a:pos x="1454" y="1146"/>
                </a:cxn>
                <a:cxn ang="0">
                  <a:pos x="1536" y="1298"/>
                </a:cxn>
                <a:cxn ang="0">
                  <a:pos x="1614" y="1456"/>
                </a:cxn>
                <a:cxn ang="0">
                  <a:pos x="1682" y="1616"/>
                </a:cxn>
                <a:cxn ang="0">
                  <a:pos x="1733" y="1768"/>
                </a:cxn>
                <a:cxn ang="0">
                  <a:pos x="1745" y="1768"/>
                </a:cxn>
                <a:cxn ang="0">
                  <a:pos x="1691" y="1606"/>
                </a:cxn>
                <a:cxn ang="0">
                  <a:pos x="1623" y="1445"/>
                </a:cxn>
                <a:cxn ang="0">
                  <a:pos x="1547" y="1288"/>
                </a:cxn>
                <a:cxn ang="0">
                  <a:pos x="1463" y="1136"/>
                </a:cxn>
                <a:cxn ang="0">
                  <a:pos x="1320" y="932"/>
                </a:cxn>
                <a:cxn ang="0">
                  <a:pos x="1173" y="755"/>
                </a:cxn>
                <a:cxn ang="0">
                  <a:pos x="1008" y="581"/>
                </a:cxn>
                <a:cxn ang="0">
                  <a:pos x="827" y="431"/>
                </a:cxn>
                <a:cxn ang="0">
                  <a:pos x="642" y="293"/>
                </a:cxn>
                <a:cxn ang="0">
                  <a:pos x="437" y="179"/>
                </a:cxn>
                <a:cxn ang="0">
                  <a:pos x="222" y="78"/>
                </a:cxn>
                <a:cxn ang="0">
                  <a:pos x="0" y="0"/>
                </a:cxn>
                <a:cxn ang="0">
                  <a:pos x="0" y="0"/>
                </a:cxn>
              </a:cxnLst>
              <a:rect l="0" t="0" r="r" b="b"/>
              <a:pathLst>
                <a:path w="1745" h="1768">
                  <a:moveTo>
                    <a:pt x="0" y="0"/>
                  </a:moveTo>
                  <a:lnTo>
                    <a:pt x="0" y="12"/>
                  </a:lnTo>
                  <a:lnTo>
                    <a:pt x="210" y="88"/>
                  </a:lnTo>
                  <a:lnTo>
                    <a:pt x="426" y="190"/>
                  </a:lnTo>
                  <a:lnTo>
                    <a:pt x="630" y="304"/>
                  </a:lnTo>
                  <a:lnTo>
                    <a:pt x="818" y="442"/>
                  </a:lnTo>
                  <a:lnTo>
                    <a:pt x="998" y="592"/>
                  </a:lnTo>
                  <a:lnTo>
                    <a:pt x="1164" y="766"/>
                  </a:lnTo>
                  <a:lnTo>
                    <a:pt x="1310" y="942"/>
                  </a:lnTo>
                  <a:lnTo>
                    <a:pt x="1454" y="1146"/>
                  </a:lnTo>
                  <a:lnTo>
                    <a:pt x="1536" y="1298"/>
                  </a:lnTo>
                  <a:lnTo>
                    <a:pt x="1614" y="1456"/>
                  </a:lnTo>
                  <a:lnTo>
                    <a:pt x="1682" y="1616"/>
                  </a:lnTo>
                  <a:lnTo>
                    <a:pt x="1733" y="1768"/>
                  </a:lnTo>
                  <a:lnTo>
                    <a:pt x="1745" y="1768"/>
                  </a:lnTo>
                  <a:lnTo>
                    <a:pt x="1691" y="1606"/>
                  </a:lnTo>
                  <a:lnTo>
                    <a:pt x="1623" y="1445"/>
                  </a:lnTo>
                  <a:lnTo>
                    <a:pt x="1547" y="1288"/>
                  </a:lnTo>
                  <a:lnTo>
                    <a:pt x="1463" y="1136"/>
                  </a:lnTo>
                  <a:lnTo>
                    <a:pt x="1320" y="932"/>
                  </a:lnTo>
                  <a:lnTo>
                    <a:pt x="1173" y="755"/>
                  </a:lnTo>
                  <a:lnTo>
                    <a:pt x="1008" y="581"/>
                  </a:lnTo>
                  <a:lnTo>
                    <a:pt x="827" y="431"/>
                  </a:lnTo>
                  <a:lnTo>
                    <a:pt x="642" y="293"/>
                  </a:lnTo>
                  <a:lnTo>
                    <a:pt x="437" y="179"/>
                  </a:lnTo>
                  <a:lnTo>
                    <a:pt x="222" y="78"/>
                  </a:lnTo>
                  <a:lnTo>
                    <a:pt x="0" y="0"/>
                  </a:lnTo>
                  <a:lnTo>
                    <a:pt x="0" y="0"/>
                  </a:lnTo>
                  <a:close/>
                </a:path>
              </a:pathLst>
            </a:custGeom>
            <a:gradFill rotWithShape="0">
              <a:gsLst>
                <a:gs pos="0">
                  <a:schemeClr val="bg1"/>
                </a:gs>
                <a:gs pos="50000">
                  <a:schemeClr val="bg2"/>
                </a:gs>
                <a:gs pos="100000">
                  <a:schemeClr val="bg1"/>
                </a:gs>
              </a:gsLst>
              <a:lin ang="2700000" scaled="1"/>
            </a:gradFill>
            <a:ln w="9525">
              <a:noFill/>
              <a:round/>
              <a:headEnd/>
              <a:tailEnd/>
            </a:ln>
          </p:spPr>
          <p:txBody>
            <a:bodyPr/>
            <a:lstStyle/>
            <a:p>
              <a:endParaRPr lang="en-US"/>
            </a:p>
          </p:txBody>
        </p:sp>
        <p:sp>
          <p:nvSpPr>
            <p:cNvPr id="337927" name="Oval 7"/>
            <p:cNvSpPr>
              <a:spLocks noChangeArrowheads="1"/>
            </p:cNvSpPr>
            <p:nvPr/>
          </p:nvSpPr>
          <p:spPr bwMode="ltGray">
            <a:xfrm>
              <a:off x="209" y="2784"/>
              <a:ext cx="86" cy="86"/>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sp>
          <p:nvSpPr>
            <p:cNvPr id="337928" name="Oval 8"/>
            <p:cNvSpPr>
              <a:spLocks noChangeArrowheads="1"/>
            </p:cNvSpPr>
            <p:nvPr/>
          </p:nvSpPr>
          <p:spPr bwMode="ltGray">
            <a:xfrm>
              <a:off x="1536" y="3884"/>
              <a:ext cx="92" cy="92"/>
            </a:xfrm>
            <a:prstGeom prst="ellipse">
              <a:avLst/>
            </a:prstGeom>
            <a:gradFill rotWithShape="0">
              <a:gsLst>
                <a:gs pos="0">
                  <a:schemeClr val="bg2"/>
                </a:gs>
                <a:gs pos="100000">
                  <a:schemeClr val="bg1"/>
                </a:gs>
              </a:gsLst>
              <a:lin ang="2700000" scaled="1"/>
            </a:gradFill>
            <a:ln w="9525">
              <a:noFill/>
              <a:round/>
              <a:headEnd/>
              <a:tailEnd/>
            </a:ln>
            <a:effectLst/>
          </p:spPr>
          <p:txBody>
            <a:bodyPr/>
            <a:lstStyle/>
            <a:p>
              <a:endParaRPr lang="en-US"/>
            </a:p>
          </p:txBody>
        </p:sp>
        <p:sp>
          <p:nvSpPr>
            <p:cNvPr id="337929" name="Oval 9"/>
            <p:cNvSpPr>
              <a:spLocks noChangeArrowheads="1"/>
            </p:cNvSpPr>
            <p:nvPr/>
          </p:nvSpPr>
          <p:spPr bwMode="ltGray">
            <a:xfrm>
              <a:off x="791" y="2723"/>
              <a:ext cx="121" cy="121"/>
            </a:xfrm>
            <a:prstGeom prst="ellipse">
              <a:avLst/>
            </a:prstGeom>
            <a:gradFill rotWithShape="0">
              <a:gsLst>
                <a:gs pos="0">
                  <a:schemeClr val="bg2"/>
                </a:gs>
                <a:gs pos="100000">
                  <a:schemeClr val="bg1"/>
                </a:gs>
              </a:gsLst>
              <a:lin ang="18900000" scaled="1"/>
            </a:gradFill>
            <a:ln w="9525">
              <a:noFill/>
              <a:round/>
              <a:headEnd/>
              <a:tailEnd/>
            </a:ln>
            <a:effectLst/>
          </p:spPr>
          <p:txBody>
            <a:bodyPr/>
            <a:lstStyle/>
            <a:p>
              <a:endParaRPr lang="en-US"/>
            </a:p>
          </p:txBody>
        </p:sp>
      </p:grpSp>
      <p:sp>
        <p:nvSpPr>
          <p:cNvPr id="337930" name="Rectangle 10"/>
          <p:cNvSpPr>
            <a:spLocks noGrp="1" noChangeArrowheads="1"/>
          </p:cNvSpPr>
          <p:nvPr>
            <p:ph type="title"/>
          </p:nvPr>
        </p:nvSpPr>
        <p:spPr bwMode="auto">
          <a:xfrm>
            <a:off x="609600" y="277814"/>
            <a:ext cx="10972800" cy="1139825"/>
          </a:xfrm>
          <a:prstGeom prst="rect">
            <a:avLst/>
          </a:prstGeom>
          <a:noFill/>
          <a:ln w="9525">
            <a:noFill/>
            <a:miter lim="800000"/>
            <a:headEnd/>
            <a:tailEnd/>
          </a:ln>
          <a:effectLst/>
        </p:spPr>
        <p:txBody>
          <a:bodyPr vert="horz" wrap="square" lIns="91440" tIns="45720" rIns="91440" bIns="45720" numCol="1" anchor="ctr" anchorCtr="1" compatLnSpc="1">
            <a:prstTxWarp prst="textNoShape">
              <a:avLst/>
            </a:prstTxWarp>
          </a:bodyPr>
          <a:lstStyle/>
          <a:p>
            <a:pPr lvl="0"/>
            <a:r>
              <a:rPr lang="en-US"/>
              <a:t>Click to edit Master title style</a:t>
            </a:r>
          </a:p>
        </p:txBody>
      </p:sp>
      <p:sp>
        <p:nvSpPr>
          <p:cNvPr id="337931" name="Rectangle 11"/>
          <p:cNvSpPr>
            <a:spLocks noGrp="1" noChangeArrowheads="1"/>
          </p:cNvSpPr>
          <p:nvPr>
            <p:ph type="body" idx="1"/>
          </p:nvPr>
        </p:nvSpPr>
        <p:spPr bwMode="auto">
          <a:xfrm>
            <a:off x="609600" y="1600201"/>
            <a:ext cx="10972800" cy="453072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37932" name="Rectangle 12"/>
          <p:cNvSpPr>
            <a:spLocks noGrp="1" noChangeArrowheads="1"/>
          </p:cNvSpPr>
          <p:nvPr>
            <p:ph type="dt" sz="half" idx="2"/>
          </p:nvPr>
        </p:nvSpPr>
        <p:spPr bwMode="auto">
          <a:xfrm>
            <a:off x="609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000">
                <a:effectLst>
                  <a:outerShdw blurRad="38100" dist="38100" dir="2700000" algn="tl">
                    <a:srgbClr val="010199"/>
                  </a:outerShdw>
                </a:effectLst>
              </a:defRPr>
            </a:lvl1pPr>
          </a:lstStyle>
          <a:p>
            <a:endParaRPr lang="en-US"/>
          </a:p>
        </p:txBody>
      </p:sp>
      <p:sp>
        <p:nvSpPr>
          <p:cNvPr id="337933" name="Rectangle 13"/>
          <p:cNvSpPr>
            <a:spLocks noGrp="1" noChangeArrowheads="1"/>
          </p:cNvSpPr>
          <p:nvPr>
            <p:ph type="ftr" sz="quarter" idx="3"/>
          </p:nvPr>
        </p:nvSpPr>
        <p:spPr bwMode="auto">
          <a:xfrm>
            <a:off x="4165600" y="6248400"/>
            <a:ext cx="3860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000">
                <a:effectLst>
                  <a:outerShdw blurRad="38100" dist="38100" dir="2700000" algn="tl">
                    <a:srgbClr val="010199"/>
                  </a:outerShdw>
                </a:effectLst>
              </a:defRPr>
            </a:lvl1pPr>
          </a:lstStyle>
          <a:p>
            <a:endParaRPr lang="en-US"/>
          </a:p>
        </p:txBody>
      </p:sp>
      <p:sp>
        <p:nvSpPr>
          <p:cNvPr id="337934" name="Rectangle 14"/>
          <p:cNvSpPr>
            <a:spLocks noGrp="1" noChangeArrowheads="1"/>
          </p:cNvSpPr>
          <p:nvPr>
            <p:ph type="sldNum" sz="quarter" idx="4"/>
          </p:nvPr>
        </p:nvSpPr>
        <p:spPr bwMode="auto">
          <a:xfrm>
            <a:off x="8737600" y="6248400"/>
            <a:ext cx="2844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000">
                <a:effectLst>
                  <a:outerShdw blurRad="38100" dist="38100" dir="2700000" algn="tl">
                    <a:srgbClr val="010199"/>
                  </a:outerShdw>
                </a:effectLst>
              </a:defRPr>
            </a:lvl1pPr>
          </a:lstStyle>
          <a:p>
            <a:fld id="{A1BD7465-F070-4BB3-AB66-8652F856D04D}" type="slidenum">
              <a:rPr lang="en-US"/>
              <a:pPr/>
              <a:t>‹#›</a:t>
            </a:fld>
            <a:endParaRPr lang="en-US"/>
          </a:p>
        </p:txBody>
      </p:sp>
    </p:spTree>
  </p:cSld>
  <p:clrMap bg1="dk2" tx1="lt1" bg2="dk1" tx2="lt2" accent1="accent1" accent2="accent2" accent3="accent3" accent4="accent4" accent5="accent5" accent6="accent6" hlink="hlink" folHlink="folHlink"/>
  <p:sldLayoutIdLst>
    <p:sldLayoutId id="2147483696" r:id="rId1"/>
    <p:sldLayoutId id="2147483697" r:id="rId2"/>
    <p:sldLayoutId id="2147483698" r:id="rId3"/>
    <p:sldLayoutId id="2147483699" r:id="rId4"/>
    <p:sldLayoutId id="2147483700" r:id="rId5"/>
    <p:sldLayoutId id="2147483701" r:id="rId6"/>
    <p:sldLayoutId id="2147483702" r:id="rId7"/>
    <p:sldLayoutId id="2147483703" r:id="rId8"/>
    <p:sldLayoutId id="2147483704" r:id="rId9"/>
    <p:sldLayoutId id="2147483705" r:id="rId10"/>
    <p:sldLayoutId id="2147483706" r:id="rId11"/>
    <p:sldLayoutId id="2147483707" r:id="rId12"/>
  </p:sldLayoutIdLst>
  <p:txStyles>
    <p:titleStyle>
      <a:lvl1pPr algn="ctr" rtl="0" fontAlgn="base">
        <a:spcBef>
          <a:spcPct val="0"/>
        </a:spcBef>
        <a:spcAft>
          <a:spcPct val="0"/>
        </a:spcAft>
        <a:defRPr sz="4400">
          <a:solidFill>
            <a:schemeClr val="tx2"/>
          </a:solidFill>
          <a:effectLst>
            <a:outerShdw blurRad="38100" dist="38100" dir="2700000" algn="tl">
              <a:srgbClr val="FFFFFF"/>
            </a:outerShdw>
          </a:effectLst>
          <a:latin typeface="+mj-lt"/>
          <a:ea typeface="+mj-ea"/>
          <a:cs typeface="+mj-cs"/>
        </a:defRPr>
      </a:lvl1pPr>
      <a:lvl2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2pPr>
      <a:lvl3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3pPr>
      <a:lvl4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4pPr>
      <a:lvl5pPr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5pPr>
      <a:lvl6pPr marL="4572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6pPr>
      <a:lvl7pPr marL="9144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7pPr>
      <a:lvl8pPr marL="13716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8pPr>
      <a:lvl9pPr marL="1828800" algn="ctr" rtl="0" fontAlgn="base">
        <a:spcBef>
          <a:spcPct val="0"/>
        </a:spcBef>
        <a:spcAft>
          <a:spcPct val="0"/>
        </a:spcAft>
        <a:defRPr sz="4400">
          <a:solidFill>
            <a:schemeClr val="tx2"/>
          </a:solidFill>
          <a:effectLst>
            <a:outerShdw blurRad="38100" dist="38100" dir="2700000" algn="tl">
              <a:srgbClr val="FFFFFF"/>
            </a:outerShdw>
          </a:effectLst>
          <a:latin typeface="Arial" charset="0"/>
        </a:defRPr>
      </a:lvl9pPr>
    </p:titleStyle>
    <p:bodyStyle>
      <a:lvl1pPr marL="342900" indent="-342900" algn="l" rtl="0" fontAlgn="base">
        <a:spcBef>
          <a:spcPct val="20000"/>
        </a:spcBef>
        <a:spcAft>
          <a:spcPct val="0"/>
        </a:spcAft>
        <a:buClr>
          <a:schemeClr val="hlink"/>
        </a:buClr>
        <a:buSzPct val="75000"/>
        <a:buFont typeface="Wingdings" pitchFamily="2" charset="2"/>
        <a:buChar char="l"/>
        <a:defRPr sz="3200">
          <a:solidFill>
            <a:schemeClr val="tx1"/>
          </a:solidFill>
          <a:effectLst>
            <a:outerShdw blurRad="38100" dist="38100" dir="2700000" algn="tl">
              <a:srgbClr val="010199"/>
            </a:outerShdw>
          </a:effectLst>
          <a:latin typeface="+mn-lt"/>
          <a:ea typeface="+mn-ea"/>
          <a:cs typeface="+mn-cs"/>
        </a:defRPr>
      </a:lvl1pPr>
      <a:lvl2pPr marL="742950" indent="-285750" algn="l" rtl="0" fontAlgn="base">
        <a:spcBef>
          <a:spcPct val="20000"/>
        </a:spcBef>
        <a:spcAft>
          <a:spcPct val="0"/>
        </a:spcAft>
        <a:buClr>
          <a:schemeClr val="tx2"/>
        </a:buClr>
        <a:buSzPct val="75000"/>
        <a:buFont typeface="Wingdings" pitchFamily="2" charset="2"/>
        <a:buChar char="l"/>
        <a:defRPr sz="2800">
          <a:solidFill>
            <a:schemeClr val="tx1"/>
          </a:solidFill>
          <a:effectLst>
            <a:outerShdw blurRad="38100" dist="38100" dir="2700000" algn="tl">
              <a:srgbClr val="010199"/>
            </a:outerShdw>
          </a:effectLst>
          <a:latin typeface="+mn-lt"/>
        </a:defRPr>
      </a:lvl2pPr>
      <a:lvl3pPr marL="1143000" indent="-228600" algn="l" rtl="0" fontAlgn="base">
        <a:spcBef>
          <a:spcPct val="20000"/>
        </a:spcBef>
        <a:spcAft>
          <a:spcPct val="0"/>
        </a:spcAft>
        <a:buClr>
          <a:schemeClr val="accent2"/>
        </a:buClr>
        <a:buSzPct val="75000"/>
        <a:buFont typeface="Wingdings" pitchFamily="2" charset="2"/>
        <a:buChar char="l"/>
        <a:defRPr sz="2400">
          <a:solidFill>
            <a:schemeClr val="tx1"/>
          </a:solidFill>
          <a:effectLst>
            <a:outerShdw blurRad="38100" dist="38100" dir="2700000" algn="tl">
              <a:srgbClr val="010199"/>
            </a:outerShdw>
          </a:effectLst>
          <a:latin typeface="+mn-lt"/>
        </a:defRPr>
      </a:lvl3pPr>
      <a:lvl4pPr marL="1600200" indent="-228600" algn="l" rtl="0" fontAlgn="base">
        <a:spcBef>
          <a:spcPct val="20000"/>
        </a:spcBef>
        <a:spcAft>
          <a:spcPct val="0"/>
        </a:spcAft>
        <a:buClr>
          <a:schemeClr val="folHlink"/>
        </a:buClr>
        <a:buSzPct val="75000"/>
        <a:buFont typeface="Wingdings" pitchFamily="2" charset="2"/>
        <a:buChar char="l"/>
        <a:defRPr sz="2000">
          <a:solidFill>
            <a:schemeClr val="tx1"/>
          </a:solidFill>
          <a:effectLst>
            <a:outerShdw blurRad="38100" dist="38100" dir="2700000" algn="tl">
              <a:srgbClr val="010199"/>
            </a:outerShdw>
          </a:effectLst>
          <a:latin typeface="+mn-lt"/>
        </a:defRPr>
      </a:lvl4pPr>
      <a:lvl5pPr marL="20574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5pPr>
      <a:lvl6pPr marL="25146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6pPr>
      <a:lvl7pPr marL="29718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7pPr>
      <a:lvl8pPr marL="34290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8pPr>
      <a:lvl9pPr marL="3886200" indent="-228600" algn="l" rtl="0" fontAlgn="base">
        <a:spcBef>
          <a:spcPct val="20000"/>
        </a:spcBef>
        <a:spcAft>
          <a:spcPct val="0"/>
        </a:spcAft>
        <a:buClr>
          <a:schemeClr val="tx1"/>
        </a:buClr>
        <a:buSzPct val="75000"/>
        <a:buFont typeface="Wingdings" pitchFamily="2" charset="2"/>
        <a:buChar char="l"/>
        <a:defRPr sz="2000">
          <a:solidFill>
            <a:schemeClr val="tx1"/>
          </a:solidFill>
          <a:effectLst>
            <a:outerShdw blurRad="38100" dist="38100" dir="2700000" algn="tl">
              <a:srgbClr val="010199"/>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3522" name="Rectangle 2"/>
          <p:cNvSpPr>
            <a:spLocks noGrp="1" noChangeArrowheads="1"/>
          </p:cNvSpPr>
          <p:nvPr>
            <p:ph type="ctrTitle"/>
          </p:nvPr>
        </p:nvSpPr>
        <p:spPr>
          <a:xfrm>
            <a:off x="190500" y="520700"/>
            <a:ext cx="5562600" cy="1555750"/>
          </a:xfrm>
        </p:spPr>
        <p:txBody>
          <a:bodyPr/>
          <a:lstStyle/>
          <a:p>
            <a:r>
              <a:rPr lang="en-US" dirty="0"/>
              <a:t>CSSE 304</a:t>
            </a:r>
          </a:p>
        </p:txBody>
      </p:sp>
      <p:sp>
        <p:nvSpPr>
          <p:cNvPr id="363523" name="Rectangle 3"/>
          <p:cNvSpPr>
            <a:spLocks noGrp="1" noChangeArrowheads="1"/>
          </p:cNvSpPr>
          <p:nvPr>
            <p:ph type="subTitle" idx="1"/>
          </p:nvPr>
        </p:nvSpPr>
        <p:spPr>
          <a:xfrm>
            <a:off x="304800" y="2743200"/>
            <a:ext cx="5334000" cy="1219200"/>
          </a:xfrm>
        </p:spPr>
        <p:txBody>
          <a:bodyPr/>
          <a:lstStyle/>
          <a:p>
            <a:pPr>
              <a:lnSpc>
                <a:spcPct val="90000"/>
              </a:lnSpc>
            </a:pPr>
            <a:r>
              <a:rPr lang="en-US" dirty="0"/>
              <a:t>Syntax and Semantics</a:t>
            </a:r>
          </a:p>
          <a:p>
            <a:pPr>
              <a:lnSpc>
                <a:spcPct val="90000"/>
              </a:lnSpc>
            </a:pPr>
            <a:r>
              <a:rPr lang="en-US" dirty="0"/>
              <a:t>Grammars and Derivations</a:t>
            </a:r>
          </a:p>
          <a:p>
            <a:pPr>
              <a:lnSpc>
                <a:spcPct val="90000"/>
              </a:lnSpc>
            </a:pPr>
            <a:endParaRPr lang="en-US" dirty="0"/>
          </a:p>
        </p:txBody>
      </p:sp>
      <p:pic>
        <p:nvPicPr>
          <p:cNvPr id="3" name="Picture 2">
            <a:extLst>
              <a:ext uri="{FF2B5EF4-FFF2-40B4-BE49-F238E27FC236}">
                <a16:creationId xmlns:a16="http://schemas.microsoft.com/office/drawing/2014/main" id="{69B23AB2-8969-AAEC-89E5-33CD77E76259}"/>
              </a:ext>
            </a:extLst>
          </p:cNvPr>
          <p:cNvPicPr>
            <a:picLocks noChangeAspect="1"/>
          </p:cNvPicPr>
          <p:nvPr/>
        </p:nvPicPr>
        <p:blipFill>
          <a:blip r:embed="rId3"/>
          <a:stretch>
            <a:fillRect/>
          </a:stretch>
        </p:blipFill>
        <p:spPr>
          <a:xfrm>
            <a:off x="5867400" y="546100"/>
            <a:ext cx="6019800" cy="60198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3698" name="Rectangle 2"/>
          <p:cNvSpPr>
            <a:spLocks noGrp="1" noChangeArrowheads="1"/>
          </p:cNvSpPr>
          <p:nvPr>
            <p:ph type="title"/>
          </p:nvPr>
        </p:nvSpPr>
        <p:spPr>
          <a:xfrm>
            <a:off x="1981200" y="1"/>
            <a:ext cx="8229600" cy="1139825"/>
          </a:xfrm>
        </p:spPr>
        <p:txBody>
          <a:bodyPr/>
          <a:lstStyle/>
          <a:p>
            <a:r>
              <a:rPr lang="en-US" sz="4000" dirty="0"/>
              <a:t>Grammars for some languages used in EoPL  (continued)</a:t>
            </a:r>
          </a:p>
        </p:txBody>
      </p:sp>
      <p:sp>
        <p:nvSpPr>
          <p:cNvPr id="413699" name="Rectangle 3"/>
          <p:cNvSpPr>
            <a:spLocks noGrp="1" noChangeArrowheads="1"/>
          </p:cNvSpPr>
          <p:nvPr>
            <p:ph type="body" idx="1"/>
          </p:nvPr>
        </p:nvSpPr>
        <p:spPr>
          <a:xfrm>
            <a:off x="1524000" y="1295400"/>
            <a:ext cx="9144000" cy="5410200"/>
          </a:xfrm>
        </p:spPr>
        <p:txBody>
          <a:bodyPr/>
          <a:lstStyle/>
          <a:p>
            <a:pPr>
              <a:spcAft>
                <a:spcPts val="1800"/>
              </a:spcAft>
            </a:pPr>
            <a:r>
              <a:rPr lang="en-US" dirty="0"/>
              <a:t>&lt;datum&gt; ::= &lt;number&gt; | &lt;symbol&gt;     | </a:t>
            </a:r>
            <a:br>
              <a:rPr lang="en-US" dirty="0"/>
            </a:br>
            <a:r>
              <a:rPr lang="en-US" dirty="0"/>
              <a:t>                     &lt;string&gt;    | &lt;</a:t>
            </a:r>
            <a:r>
              <a:rPr lang="en-US" dirty="0" err="1"/>
              <a:t>boolean</a:t>
            </a:r>
            <a:r>
              <a:rPr lang="en-US" dirty="0"/>
              <a:t>&gt;   |</a:t>
            </a:r>
            <a:br>
              <a:rPr lang="en-US" dirty="0"/>
            </a:br>
            <a:r>
              <a:rPr lang="en-US" dirty="0"/>
              <a:t>                     &lt;dotted-datum&gt; | &lt;list&gt;  |      </a:t>
            </a:r>
            <a:br>
              <a:rPr lang="en-US" dirty="0"/>
            </a:br>
            <a:r>
              <a:rPr lang="en-US" dirty="0"/>
              <a:t>                     &lt;vector&gt;</a:t>
            </a:r>
            <a:br>
              <a:rPr lang="en-US" dirty="0"/>
            </a:br>
            <a:r>
              <a:rPr lang="en-US" dirty="0"/>
              <a:t>&lt;list&gt;                  ::= ( {&lt;datum&gt;}* )</a:t>
            </a:r>
            <a:br>
              <a:rPr lang="en-US" dirty="0"/>
            </a:br>
            <a:r>
              <a:rPr lang="en-US" dirty="0"/>
              <a:t>&lt;dotted-datum&gt; ::= ( {&lt;datum&gt;}</a:t>
            </a:r>
            <a:r>
              <a:rPr lang="en-US" baseline="30000" dirty="0"/>
              <a:t>+</a:t>
            </a:r>
            <a:r>
              <a:rPr lang="en-US" dirty="0"/>
              <a:t> . &lt;datum&gt; )</a:t>
            </a:r>
            <a:br>
              <a:rPr lang="en-US" dirty="0"/>
            </a:br>
            <a:r>
              <a:rPr lang="en-US" dirty="0"/>
              <a:t>&lt;vector&gt;             ::=  # &lt;list&gt;</a:t>
            </a:r>
          </a:p>
          <a:p>
            <a:pPr>
              <a:spcAft>
                <a:spcPts val="1800"/>
              </a:spcAft>
            </a:pPr>
            <a:r>
              <a:rPr lang="en-US" dirty="0"/>
              <a:t>&lt;</a:t>
            </a:r>
            <a:r>
              <a:rPr lang="en-US" dirty="0" err="1"/>
              <a:t>LcExp</a:t>
            </a:r>
            <a:r>
              <a:rPr lang="en-US" dirty="0"/>
              <a:t>&gt;   ::= Identifier   |</a:t>
            </a:r>
            <a:br>
              <a:rPr lang="en-US" dirty="0"/>
            </a:br>
            <a:r>
              <a:rPr lang="en-US" dirty="0"/>
              <a:t>                      (lambda (Identifier) &lt;</a:t>
            </a:r>
            <a:r>
              <a:rPr lang="en-US" dirty="0" err="1"/>
              <a:t>LcExp</a:t>
            </a:r>
            <a:r>
              <a:rPr lang="en-US" dirty="0"/>
              <a:t>&gt;)  |</a:t>
            </a:r>
            <a:br>
              <a:rPr lang="en-US" dirty="0"/>
            </a:br>
            <a:r>
              <a:rPr lang="en-US" dirty="0"/>
              <a:t>                      (&lt;</a:t>
            </a:r>
            <a:r>
              <a:rPr lang="en-US" dirty="0" err="1"/>
              <a:t>LcExp</a:t>
            </a:r>
            <a:r>
              <a:rPr lang="en-US" dirty="0"/>
              <a:t>&gt; &lt;</a:t>
            </a:r>
            <a:r>
              <a:rPr lang="en-US" dirty="0" err="1"/>
              <a:t>LcExp</a:t>
            </a:r>
            <a:r>
              <a:rPr lang="en-US" dirty="0"/>
              <a:t>&gt;) </a:t>
            </a:r>
            <a:br>
              <a:rPr lang="en-US" dirty="0"/>
            </a:br>
            <a:r>
              <a:rPr lang="en-US" dirty="0"/>
              <a:t>                        </a:t>
            </a:r>
          </a:p>
          <a:p>
            <a:pPr>
              <a:lnSpc>
                <a:spcPct val="80000"/>
              </a:lnSpc>
              <a:buFont typeface="Wingdings" pitchFamily="2" charset="2"/>
              <a:buNone/>
            </a:pPr>
            <a:endParaRPr lang="en-US" sz="3400" dirty="0"/>
          </a:p>
        </p:txBody>
      </p:sp>
    </p:spTree>
    <p:extLst>
      <p:ext uri="{BB962C8B-B14F-4D97-AF65-F5344CB8AC3E}">
        <p14:creationId xmlns:p14="http://schemas.microsoft.com/office/powerpoint/2010/main" val="581521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154" name="Rectangle 2"/>
          <p:cNvSpPr>
            <a:spLocks noGrp="1" noChangeArrowheads="1"/>
          </p:cNvSpPr>
          <p:nvPr>
            <p:ph type="title"/>
          </p:nvPr>
        </p:nvSpPr>
        <p:spPr/>
        <p:txBody>
          <a:bodyPr/>
          <a:lstStyle/>
          <a:p>
            <a:r>
              <a:rPr lang="en-US" sz="4000"/>
              <a:t>Two major parts of a programming language’s definition</a:t>
            </a:r>
          </a:p>
        </p:txBody>
      </p:sp>
      <p:sp>
        <p:nvSpPr>
          <p:cNvPr id="433155" name="Rectangle 3"/>
          <p:cNvSpPr>
            <a:spLocks noGrp="1" noChangeArrowheads="1"/>
          </p:cNvSpPr>
          <p:nvPr>
            <p:ph type="body" idx="1"/>
          </p:nvPr>
        </p:nvSpPr>
        <p:spPr/>
        <p:txBody>
          <a:bodyPr/>
          <a:lstStyle/>
          <a:p>
            <a:r>
              <a:rPr lang="en-US" dirty="0">
                <a:solidFill>
                  <a:schemeClr val="accent1"/>
                </a:solidFill>
                <a:effectLst>
                  <a:outerShdw blurRad="38100" dist="38100" dir="2700000" algn="tl">
                    <a:srgbClr val="FFFFFF"/>
                  </a:outerShdw>
                </a:effectLst>
              </a:rPr>
              <a:t>Syntax</a:t>
            </a:r>
            <a:r>
              <a:rPr lang="en-US" dirty="0"/>
              <a:t> – what does a program in the given language look like?</a:t>
            </a:r>
          </a:p>
          <a:p>
            <a:r>
              <a:rPr lang="en-US" dirty="0">
                <a:solidFill>
                  <a:schemeClr val="accent1"/>
                </a:solidFill>
                <a:effectLst>
                  <a:outerShdw blurRad="38100" dist="38100" dir="2700000" algn="tl">
                    <a:srgbClr val="FFFFFF"/>
                  </a:outerShdw>
                </a:effectLst>
              </a:rPr>
              <a:t>Semantics</a:t>
            </a:r>
            <a:r>
              <a:rPr lang="en-US" dirty="0"/>
              <a:t>- what does that program mean?</a:t>
            </a:r>
          </a:p>
          <a:p>
            <a:r>
              <a:rPr lang="en-US" dirty="0"/>
              <a:t>There should be an unambiguous translation from syntax to semantics</a:t>
            </a:r>
          </a:p>
          <a:p>
            <a:r>
              <a:rPr lang="en-US" dirty="0"/>
              <a:t>How to specify a language’s syntax? </a:t>
            </a:r>
            <a:r>
              <a:rPr lang="en-US" b="1" dirty="0">
                <a:solidFill>
                  <a:srgbClr val="FFFF00"/>
                </a:solidFill>
              </a:rPr>
              <a:t>BNF</a:t>
            </a:r>
          </a:p>
          <a:p>
            <a:r>
              <a:rPr lang="en-US" dirty="0"/>
              <a:t>Semantics are harder to specify</a:t>
            </a:r>
          </a:p>
          <a:p>
            <a:pPr lvl="1"/>
            <a:r>
              <a:rPr lang="en-US" dirty="0" err="1"/>
              <a:t>denotational</a:t>
            </a:r>
            <a:r>
              <a:rPr lang="en-US" dirty="0"/>
              <a:t>, operational</a:t>
            </a:r>
          </a:p>
        </p:txBody>
      </p:sp>
    </p:spTree>
    <p:extLst>
      <p:ext uri="{BB962C8B-B14F-4D97-AF65-F5344CB8AC3E}">
        <p14:creationId xmlns:p14="http://schemas.microsoft.com/office/powerpoint/2010/main" val="11633934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013083-8EEC-ADF7-7F4F-C22FBC0BE32C}"/>
              </a:ext>
            </a:extLst>
          </p:cNvPr>
          <p:cNvSpPr>
            <a:spLocks noGrp="1"/>
          </p:cNvSpPr>
          <p:nvPr>
            <p:ph type="title"/>
          </p:nvPr>
        </p:nvSpPr>
        <p:spPr>
          <a:xfrm>
            <a:off x="609600" y="277815"/>
            <a:ext cx="10972800" cy="865186"/>
          </a:xfrm>
        </p:spPr>
        <p:txBody>
          <a:bodyPr/>
          <a:lstStyle/>
          <a:p>
            <a:r>
              <a:rPr lang="en-US" dirty="0"/>
              <a:t>BNF – Backus-Naur Form</a:t>
            </a:r>
          </a:p>
        </p:txBody>
      </p:sp>
      <p:sp>
        <p:nvSpPr>
          <p:cNvPr id="3" name="Content Placeholder 2">
            <a:extLst>
              <a:ext uri="{FF2B5EF4-FFF2-40B4-BE49-F238E27FC236}">
                <a16:creationId xmlns:a16="http://schemas.microsoft.com/office/drawing/2014/main" id="{C8272D90-47D4-F5E1-F78A-326CBE56DF32}"/>
              </a:ext>
            </a:extLst>
          </p:cNvPr>
          <p:cNvSpPr>
            <a:spLocks noGrp="1"/>
          </p:cNvSpPr>
          <p:nvPr>
            <p:ph idx="1"/>
          </p:nvPr>
        </p:nvSpPr>
        <p:spPr>
          <a:xfrm>
            <a:off x="609600" y="1295401"/>
            <a:ext cx="10972800" cy="4835526"/>
          </a:xfrm>
        </p:spPr>
        <p:txBody>
          <a:bodyPr/>
          <a:lstStyle/>
          <a:p>
            <a:pPr marL="0" indent="0">
              <a:buNone/>
            </a:pPr>
            <a:r>
              <a:rPr lang="en-US" dirty="0"/>
              <a:t>Terminals - “words” in our language</a:t>
            </a:r>
          </a:p>
          <a:p>
            <a:pPr marL="0" indent="0">
              <a:buNone/>
            </a:pPr>
            <a:r>
              <a:rPr lang="en-US" dirty="0" err="1"/>
              <a:t>Nonterminals</a:t>
            </a:r>
            <a:r>
              <a:rPr lang="en-US" dirty="0"/>
              <a:t> – aggregate thingies in our language</a:t>
            </a:r>
          </a:p>
          <a:p>
            <a:pPr marL="0" indent="0">
              <a:buNone/>
            </a:pPr>
            <a:endParaRPr lang="en-US" dirty="0"/>
          </a:p>
          <a:p>
            <a:pPr marL="0" indent="0">
              <a:buNone/>
            </a:pPr>
            <a:r>
              <a:rPr lang="en-US" dirty="0"/>
              <a:t>Example:</a:t>
            </a:r>
          </a:p>
          <a:p>
            <a:pPr marL="0" indent="0">
              <a:buNone/>
            </a:pPr>
            <a:r>
              <a:rPr lang="en-US" dirty="0"/>
              <a:t>Terminals: ninjas | pirates | fight | honorable | robot</a:t>
            </a:r>
          </a:p>
          <a:p>
            <a:pPr marL="0" indent="0">
              <a:buNone/>
            </a:pPr>
            <a:r>
              <a:rPr lang="en-US" dirty="0"/>
              <a:t>&lt;sentence&gt; ::= &lt;noun phrase&gt; fight &lt;noun phrase&gt;.</a:t>
            </a:r>
          </a:p>
          <a:p>
            <a:pPr marL="0" indent="0">
              <a:buNone/>
            </a:pPr>
            <a:r>
              <a:rPr lang="en-US" dirty="0"/>
              <a:t>&lt;noun phrase&gt; ::= &lt;adjective&gt; &lt;noun&gt;</a:t>
            </a:r>
          </a:p>
          <a:p>
            <a:pPr marL="0" indent="0">
              <a:buNone/>
            </a:pPr>
            <a:r>
              <a:rPr lang="en-US" dirty="0"/>
              <a:t>&lt;adjective&gt; ::= honorable | robot</a:t>
            </a:r>
          </a:p>
          <a:p>
            <a:pPr marL="0" indent="0">
              <a:buNone/>
            </a:pPr>
            <a:r>
              <a:rPr lang="en-US" dirty="0"/>
              <a:t>&lt;noun&gt; ::= ninjas | pirates</a:t>
            </a:r>
          </a:p>
          <a:p>
            <a:pPr marL="0" indent="0">
              <a:buNone/>
            </a:pPr>
            <a:r>
              <a:rPr lang="en-US" dirty="0"/>
              <a:t> </a:t>
            </a:r>
          </a:p>
        </p:txBody>
      </p:sp>
    </p:spTree>
    <p:extLst>
      <p:ext uri="{BB962C8B-B14F-4D97-AF65-F5344CB8AC3E}">
        <p14:creationId xmlns:p14="http://schemas.microsoft.com/office/powerpoint/2010/main" val="23506242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981200" y="277814"/>
            <a:ext cx="8229600" cy="911225"/>
          </a:xfrm>
        </p:spPr>
        <p:txBody>
          <a:bodyPr/>
          <a:lstStyle/>
          <a:p>
            <a:r>
              <a:rPr lang="en-US" sz="4000" dirty="0"/>
              <a:t>BNF: recursive </a:t>
            </a:r>
            <a:r>
              <a:rPr lang="en-US" sz="4000"/>
              <a:t>syntax specification</a:t>
            </a:r>
            <a:endParaRPr lang="en-US" sz="4000" dirty="0"/>
          </a:p>
        </p:txBody>
      </p:sp>
      <p:sp>
        <p:nvSpPr>
          <p:cNvPr id="442371" name="Rectangle 3"/>
          <p:cNvSpPr>
            <a:spLocks noGrp="1" noChangeArrowheads="1"/>
          </p:cNvSpPr>
          <p:nvPr>
            <p:ph type="body" idx="1"/>
          </p:nvPr>
        </p:nvSpPr>
        <p:spPr>
          <a:xfrm>
            <a:off x="1905000" y="1219200"/>
            <a:ext cx="8229600" cy="4724400"/>
          </a:xfrm>
        </p:spPr>
        <p:txBody>
          <a:bodyPr/>
          <a:lstStyle/>
          <a:p>
            <a:pPr>
              <a:lnSpc>
                <a:spcPct val="80000"/>
              </a:lnSpc>
            </a:pPr>
            <a:r>
              <a:rPr lang="en-US" dirty="0"/>
              <a:t>Backus-Naur Form.  </a:t>
            </a:r>
            <a:r>
              <a:rPr lang="en-US" sz="2400" dirty="0"/>
              <a:t>Specify  the syntax of a language.  a.k.a. context-free grammar (CFG)</a:t>
            </a:r>
          </a:p>
          <a:p>
            <a:pPr>
              <a:lnSpc>
                <a:spcPct val="80000"/>
              </a:lnSpc>
            </a:pPr>
            <a:r>
              <a:rPr lang="en-US" sz="2400" b="1" dirty="0"/>
              <a:t>Example:</a:t>
            </a:r>
            <a:r>
              <a:rPr lang="en-US" sz="2400" dirty="0"/>
              <a:t>  </a:t>
            </a:r>
            <a:br>
              <a:rPr lang="en-US" sz="2400" dirty="0"/>
            </a:br>
            <a:endParaRPr lang="en-US" sz="2400" dirty="0"/>
          </a:p>
          <a:p>
            <a:pPr lvl="1">
              <a:lnSpc>
                <a:spcPct val="80000"/>
              </a:lnSpc>
            </a:pPr>
            <a:r>
              <a:rPr lang="en-US" sz="2000" b="1" dirty="0" err="1">
                <a:solidFill>
                  <a:schemeClr val="folHlink"/>
                </a:solidFill>
                <a:effectLst>
                  <a:outerShdw blurRad="38100" dist="38100" dir="2700000" algn="tl">
                    <a:srgbClr val="FFFFFF"/>
                  </a:outerShdw>
                </a:effectLst>
              </a:rPr>
              <a:t>Nonterminals</a:t>
            </a:r>
            <a:r>
              <a:rPr lang="en-US" sz="2000" b="1" dirty="0"/>
              <a:t>:</a:t>
            </a:r>
            <a:r>
              <a:rPr lang="en-US" sz="2000" dirty="0"/>
              <a:t>  &lt;exp&gt;  &lt;term&gt; &lt;factor&gt; &lt;number&gt; &lt;digit&gt;</a:t>
            </a:r>
          </a:p>
          <a:p>
            <a:pPr lvl="1">
              <a:lnSpc>
                <a:spcPct val="80000"/>
              </a:lnSpc>
            </a:pPr>
            <a:r>
              <a:rPr lang="en-US" sz="2000" b="1" dirty="0">
                <a:solidFill>
                  <a:schemeClr val="folHlink"/>
                </a:solidFill>
                <a:effectLst>
                  <a:outerShdw blurRad="38100" dist="38100" dir="2700000" algn="tl">
                    <a:srgbClr val="FFFFFF"/>
                  </a:outerShdw>
                </a:effectLst>
              </a:rPr>
              <a:t>Terminals</a:t>
            </a:r>
            <a:r>
              <a:rPr lang="en-US" sz="2000" b="1" dirty="0"/>
              <a:t>: </a:t>
            </a:r>
            <a:r>
              <a:rPr lang="en-US" sz="2000" dirty="0"/>
              <a:t>    +    *    )    (    0    1    2    3    4    5    6    7    8    9</a:t>
            </a:r>
          </a:p>
          <a:p>
            <a:pPr lvl="1">
              <a:lnSpc>
                <a:spcPct val="80000"/>
              </a:lnSpc>
            </a:pPr>
            <a:r>
              <a:rPr lang="en-US" sz="2000" b="1" dirty="0">
                <a:solidFill>
                  <a:schemeClr val="folHlink"/>
                </a:solidFill>
                <a:effectLst>
                  <a:outerShdw blurRad="38100" dist="38100" dir="2700000" algn="tl">
                    <a:srgbClr val="FFFFFF"/>
                  </a:outerShdw>
                </a:effectLst>
              </a:rPr>
              <a:t>Productions</a:t>
            </a:r>
            <a:r>
              <a:rPr lang="en-US" sz="2000" b="1" dirty="0"/>
              <a:t>:</a:t>
            </a:r>
            <a:r>
              <a:rPr lang="en-US" sz="2000" dirty="0"/>
              <a:t>  </a:t>
            </a:r>
          </a:p>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grpSp>
        <p:nvGrpSpPr>
          <p:cNvPr id="442372" name="Group 4"/>
          <p:cNvGrpSpPr>
            <a:grpSpLocks/>
          </p:cNvGrpSpPr>
          <p:nvPr/>
        </p:nvGrpSpPr>
        <p:grpSpPr bwMode="auto">
          <a:xfrm>
            <a:off x="2819400" y="1828800"/>
            <a:ext cx="7467600" cy="2057400"/>
            <a:chOff x="816" y="1152"/>
            <a:chExt cx="4704" cy="1296"/>
          </a:xfrm>
        </p:grpSpPr>
        <p:sp>
          <p:nvSpPr>
            <p:cNvPr id="442373" name="Text Box 5"/>
            <p:cNvSpPr txBox="1">
              <a:spLocks noChangeArrowheads="1"/>
            </p:cNvSpPr>
            <p:nvPr/>
          </p:nvSpPr>
          <p:spPr bwMode="auto">
            <a:xfrm>
              <a:off x="4032" y="1152"/>
              <a:ext cx="1488" cy="288"/>
            </a:xfrm>
            <a:prstGeom prst="rect">
              <a:avLst/>
            </a:prstGeom>
            <a:noFill/>
            <a:ln w="9525">
              <a:noFill/>
              <a:miter lim="800000"/>
              <a:headEnd/>
              <a:tailEnd/>
            </a:ln>
            <a:effectLst/>
          </p:spPr>
          <p:txBody>
            <a:bodyPr>
              <a:spAutoFit/>
            </a:bodyPr>
            <a:lstStyle/>
            <a:p>
              <a:pPr>
                <a:spcBef>
                  <a:spcPct val="50000"/>
                </a:spcBef>
              </a:pPr>
              <a:r>
                <a:rPr lang="en-US" sz="2400" b="1">
                  <a:solidFill>
                    <a:schemeClr val="folHlink"/>
                  </a:solidFill>
                </a:rPr>
                <a:t>Start Symbol</a:t>
              </a:r>
            </a:p>
          </p:txBody>
        </p:sp>
        <p:sp>
          <p:nvSpPr>
            <p:cNvPr id="442374" name="Oval 6"/>
            <p:cNvSpPr>
              <a:spLocks noChangeArrowheads="1"/>
            </p:cNvSpPr>
            <p:nvPr/>
          </p:nvSpPr>
          <p:spPr bwMode="auto">
            <a:xfrm>
              <a:off x="816" y="2208"/>
              <a:ext cx="528" cy="240"/>
            </a:xfrm>
            <a:prstGeom prst="ellipse">
              <a:avLst/>
            </a:prstGeom>
            <a:noFill/>
            <a:ln w="38100">
              <a:solidFill>
                <a:schemeClr val="folHlink"/>
              </a:solidFill>
              <a:round/>
              <a:headEnd/>
              <a:tailEnd/>
            </a:ln>
            <a:effectLst/>
          </p:spPr>
          <p:txBody>
            <a:bodyPr wrap="none" anchor="ctr"/>
            <a:lstStyle/>
            <a:p>
              <a:endParaRPr lang="en-US"/>
            </a:p>
          </p:txBody>
        </p:sp>
        <p:sp>
          <p:nvSpPr>
            <p:cNvPr id="442375" name="Line 7"/>
            <p:cNvSpPr>
              <a:spLocks noChangeShapeType="1"/>
            </p:cNvSpPr>
            <p:nvPr/>
          </p:nvSpPr>
          <p:spPr bwMode="auto">
            <a:xfrm flipH="1">
              <a:off x="1344" y="1344"/>
              <a:ext cx="2736" cy="960"/>
            </a:xfrm>
            <a:prstGeom prst="line">
              <a:avLst/>
            </a:prstGeom>
            <a:noFill/>
            <a:ln w="38100">
              <a:solidFill>
                <a:schemeClr val="folHlink"/>
              </a:solidFill>
              <a:round/>
              <a:headEnd/>
              <a:tailEnd type="triangle" w="med" len="med"/>
            </a:ln>
            <a:effectLst/>
          </p:spPr>
          <p:txBody>
            <a:bodyPr/>
            <a:lstStyle/>
            <a:p>
              <a:endParaRPr lang="en-US"/>
            </a:p>
          </p:txBody>
        </p:sp>
      </p:grpSp>
      <p:sp>
        <p:nvSpPr>
          <p:cNvPr id="442376" name="Rectangle 8"/>
          <p:cNvSpPr>
            <a:spLocks noChangeArrowheads="1"/>
          </p:cNvSpPr>
          <p:nvPr/>
        </p:nvSpPr>
        <p:spPr bwMode="auto">
          <a:xfrm>
            <a:off x="2286000" y="2590800"/>
            <a:ext cx="7772400" cy="2286000"/>
          </a:xfrm>
          <a:prstGeom prst="rect">
            <a:avLst/>
          </a:prstGeom>
          <a:noFill/>
          <a:ln w="41275">
            <a:solidFill>
              <a:srgbClr val="FF0000"/>
            </a:solidFill>
            <a:miter lim="800000"/>
            <a:headEnd/>
            <a:tailEnd/>
          </a:ln>
          <a:effectLst/>
        </p:spPr>
        <p:txBody>
          <a:bodyPr wrap="none" anchor="ctr"/>
          <a:lstStyle/>
          <a:p>
            <a:endParaRPr lang="en-US"/>
          </a:p>
        </p:txBody>
      </p:sp>
      <p:sp>
        <p:nvSpPr>
          <p:cNvPr id="442377" name="Text Box 9"/>
          <p:cNvSpPr txBox="1">
            <a:spLocks noChangeArrowheads="1"/>
          </p:cNvSpPr>
          <p:nvPr/>
        </p:nvSpPr>
        <p:spPr bwMode="auto">
          <a:xfrm>
            <a:off x="9144000" y="5705475"/>
            <a:ext cx="1600200" cy="457200"/>
          </a:xfrm>
          <a:prstGeom prst="rect">
            <a:avLst/>
          </a:prstGeom>
          <a:noFill/>
          <a:ln w="9525">
            <a:noFill/>
            <a:miter lim="800000"/>
            <a:headEnd/>
            <a:tailEnd/>
          </a:ln>
          <a:effectLst/>
        </p:spPr>
        <p:txBody>
          <a:bodyPr>
            <a:spAutoFit/>
          </a:bodyPr>
          <a:lstStyle/>
          <a:p>
            <a:pPr>
              <a:spcBef>
                <a:spcPct val="50000"/>
              </a:spcBef>
            </a:pPr>
            <a:r>
              <a:rPr lang="en-US" sz="2400" b="1">
                <a:solidFill>
                  <a:srgbClr val="FF3300"/>
                </a:solidFill>
              </a:rPr>
              <a:t>Grammar</a:t>
            </a:r>
          </a:p>
        </p:txBody>
      </p:sp>
      <p:sp>
        <p:nvSpPr>
          <p:cNvPr id="442378" name="Line 10"/>
          <p:cNvSpPr>
            <a:spLocks noChangeShapeType="1"/>
          </p:cNvSpPr>
          <p:nvPr/>
        </p:nvSpPr>
        <p:spPr bwMode="auto">
          <a:xfrm flipH="1" flipV="1">
            <a:off x="9829800" y="4906962"/>
            <a:ext cx="152400" cy="954088"/>
          </a:xfrm>
          <a:prstGeom prst="line">
            <a:avLst/>
          </a:prstGeom>
          <a:noFill/>
          <a:ln w="47625">
            <a:solidFill>
              <a:srgbClr val="FF0000"/>
            </a:solidFill>
            <a:round/>
            <a:headEnd/>
            <a:tailEnd type="triangle" w="med" len="med"/>
          </a:ln>
          <a:effectLst/>
        </p:spPr>
        <p:txBody>
          <a:bodyPr/>
          <a:lstStyle/>
          <a:p>
            <a:endParaRPr lang="en-US"/>
          </a:p>
        </p:txBody>
      </p:sp>
      <p:sp>
        <p:nvSpPr>
          <p:cNvPr id="442379" name="Text Box 11"/>
          <p:cNvSpPr txBox="1">
            <a:spLocks noChangeArrowheads="1"/>
          </p:cNvSpPr>
          <p:nvPr/>
        </p:nvSpPr>
        <p:spPr bwMode="auto">
          <a:xfrm>
            <a:off x="1676400" y="5410201"/>
            <a:ext cx="7315200" cy="1222375"/>
          </a:xfrm>
          <a:prstGeom prst="rect">
            <a:avLst/>
          </a:prstGeom>
          <a:solidFill>
            <a:schemeClr val="bg1"/>
          </a:solidFill>
          <a:ln w="34925">
            <a:solidFill>
              <a:schemeClr val="tx1"/>
            </a:solidFill>
            <a:miter lim="800000"/>
            <a:headEnd/>
            <a:tailEnd/>
          </a:ln>
          <a:effectLst/>
        </p:spPr>
        <p:txBody>
          <a:bodyPr>
            <a:spAutoFit/>
          </a:bodyPr>
          <a:lstStyle/>
          <a:p>
            <a:pPr>
              <a:spcBef>
                <a:spcPct val="50000"/>
              </a:spcBef>
            </a:pPr>
            <a:r>
              <a:rPr lang="en-US" sz="2400" dirty="0"/>
              <a:t>The </a:t>
            </a:r>
            <a:r>
              <a:rPr lang="en-US" sz="2400" b="1" dirty="0">
                <a:solidFill>
                  <a:schemeClr val="folHlink"/>
                </a:solidFill>
              </a:rPr>
              <a:t>language</a:t>
            </a:r>
            <a:r>
              <a:rPr lang="en-US" sz="2400" dirty="0"/>
              <a:t> of this grammar is the set of all strings of terminals that can be derived from the start symbol.  3 + 2 is in the language; 2 * + 7 is not</a:t>
            </a:r>
          </a:p>
        </p:txBody>
      </p:sp>
    </p:spTree>
    <p:extLst>
      <p:ext uri="{BB962C8B-B14F-4D97-AF65-F5344CB8AC3E}">
        <p14:creationId xmlns:p14="http://schemas.microsoft.com/office/powerpoint/2010/main" val="3017029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2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2371">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2371">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2371">
                                            <p:txEl>
                                              <p:pRg st="7" end="7"/>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2371">
                                            <p:txEl>
                                              <p:pRg st="8" end="8"/>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2371">
                                            <p:txEl>
                                              <p:pRg st="9" end="9"/>
                                            </p:txEl>
                                          </p:spTgt>
                                        </p:tgtEl>
                                        <p:attrNameLst>
                                          <p:attrName>style.visibility</p:attrName>
                                        </p:attrNameLst>
                                      </p:cBhvr>
                                      <p:to>
                                        <p:strVal val="visible"/>
                                      </p:to>
                                    </p:set>
                                  </p:childTnLst>
                                </p:cTn>
                              </p:par>
                              <p:par>
                                <p:cTn id="25" presetID="9" presetClass="entr" presetSubtype="0" fill="hold" nodeType="withEffect">
                                  <p:stCondLst>
                                    <p:cond delay="0"/>
                                  </p:stCondLst>
                                  <p:childTnLst>
                                    <p:set>
                                      <p:cBhvr>
                                        <p:cTn id="26" dur="1" fill="hold">
                                          <p:stCondLst>
                                            <p:cond delay="0"/>
                                          </p:stCondLst>
                                        </p:cTn>
                                        <p:tgtEl>
                                          <p:spTgt spid="442372"/>
                                        </p:tgtEl>
                                        <p:attrNameLst>
                                          <p:attrName>style.visibility</p:attrName>
                                        </p:attrNameLst>
                                      </p:cBhvr>
                                      <p:to>
                                        <p:strVal val="visible"/>
                                      </p:to>
                                    </p:set>
                                    <p:animEffect transition="in" filter="dissolve">
                                      <p:cBhvr>
                                        <p:cTn id="27" dur="500"/>
                                        <p:tgtEl>
                                          <p:spTgt spid="442372"/>
                                        </p:tgtEl>
                                      </p:cBhvr>
                                    </p:animEffect>
                                  </p:childTnLst>
                                </p:cTn>
                              </p:par>
                              <p:par>
                                <p:cTn id="28" presetID="1" presetClass="entr" presetSubtype="0" fill="hold" grpId="0" nodeType="withEffect">
                                  <p:stCondLst>
                                    <p:cond delay="0"/>
                                  </p:stCondLst>
                                  <p:childTnLst>
                                    <p:set>
                                      <p:cBhvr>
                                        <p:cTn id="29" dur="1" fill="hold">
                                          <p:stCondLst>
                                            <p:cond delay="0"/>
                                          </p:stCondLst>
                                        </p:cTn>
                                        <p:tgtEl>
                                          <p:spTgt spid="442371">
                                            <p:txEl>
                                              <p:pRg st="10" end="10"/>
                                            </p:txEl>
                                          </p:spTgt>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42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P spid="442379" grpId="0" animBg="1"/>
    </p:bld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1" name="Rectangle 3"/>
          <p:cNvSpPr>
            <a:spLocks noGrp="1" noChangeArrowheads="1"/>
          </p:cNvSpPr>
          <p:nvPr>
            <p:ph type="body" idx="1"/>
          </p:nvPr>
        </p:nvSpPr>
        <p:spPr>
          <a:xfrm>
            <a:off x="3962400" y="4482"/>
            <a:ext cx="8229600" cy="1976718"/>
          </a:xfrm>
        </p:spPr>
        <p:txBody>
          <a:bodyPr/>
          <a:lstStyle/>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spTree>
    <p:extLst>
      <p:ext uri="{BB962C8B-B14F-4D97-AF65-F5344CB8AC3E}">
        <p14:creationId xmlns:p14="http://schemas.microsoft.com/office/powerpoint/2010/main" val="2611431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423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42371">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423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21F15-382D-46DD-8523-67C89490F1E5}"/>
              </a:ext>
            </a:extLst>
          </p:cNvPr>
          <p:cNvSpPr>
            <a:spLocks noGrp="1"/>
          </p:cNvSpPr>
          <p:nvPr>
            <p:ph type="title"/>
          </p:nvPr>
        </p:nvSpPr>
        <p:spPr/>
        <p:txBody>
          <a:bodyPr/>
          <a:lstStyle/>
          <a:p>
            <a:r>
              <a:rPr lang="en-US" dirty="0"/>
              <a:t>Solve this on your handout</a:t>
            </a:r>
          </a:p>
        </p:txBody>
      </p:sp>
      <p:sp>
        <p:nvSpPr>
          <p:cNvPr id="4" name="Rectangle 3">
            <a:extLst>
              <a:ext uri="{FF2B5EF4-FFF2-40B4-BE49-F238E27FC236}">
                <a16:creationId xmlns:a16="http://schemas.microsoft.com/office/drawing/2014/main" id="{F8B84327-1705-4955-9716-89FED5415B4C}"/>
              </a:ext>
            </a:extLst>
          </p:cNvPr>
          <p:cNvSpPr>
            <a:spLocks noGrp="1" noChangeArrowheads="1"/>
          </p:cNvSpPr>
          <p:nvPr>
            <p:ph idx="1"/>
          </p:nvPr>
        </p:nvSpPr>
        <p:spPr>
          <a:xfrm>
            <a:off x="609600" y="1600200"/>
            <a:ext cx="10972800" cy="4530725"/>
          </a:xfrm>
        </p:spPr>
        <p:txBody>
          <a:bodyPr/>
          <a:lstStyle/>
          <a:p>
            <a:pPr>
              <a:spcAft>
                <a:spcPts val="1800"/>
              </a:spcAft>
            </a:pPr>
            <a:r>
              <a:rPr lang="en-US" dirty="0">
                <a:effectLst/>
              </a:rPr>
              <a:t>Terminals: ( ) </a:t>
            </a:r>
            <a:r>
              <a:rPr lang="el-GR" i="1" dirty="0">
                <a:effectLst/>
              </a:rPr>
              <a:t>λ</a:t>
            </a:r>
            <a:r>
              <a:rPr lang="en-US" i="1" dirty="0">
                <a:effectLst/>
              </a:rPr>
              <a:t> . a b c d</a:t>
            </a:r>
            <a:endParaRPr lang="en-US" dirty="0">
              <a:effectLst/>
            </a:endParaRPr>
          </a:p>
          <a:p>
            <a:pPr>
              <a:spcAft>
                <a:spcPts val="1800"/>
              </a:spcAft>
            </a:pPr>
            <a:r>
              <a:rPr lang="en-US" dirty="0">
                <a:effectLst/>
              </a:rPr>
              <a:t>&lt;</a:t>
            </a:r>
            <a:r>
              <a:rPr lang="en-US" dirty="0" err="1">
                <a:effectLst/>
              </a:rPr>
              <a:t>LcExp</a:t>
            </a:r>
            <a:r>
              <a:rPr lang="en-US" dirty="0">
                <a:effectLst/>
              </a:rPr>
              <a:t>&gt;   ::= &lt;Identifier&gt;   |</a:t>
            </a:r>
            <a:br>
              <a:rPr lang="en-US" dirty="0">
                <a:effectLst/>
              </a:rPr>
            </a:br>
            <a:r>
              <a:rPr lang="en-US" dirty="0">
                <a:effectLst/>
              </a:rPr>
              <a:t>                      (</a:t>
            </a:r>
            <a:r>
              <a:rPr lang="el-GR" i="1" dirty="0">
                <a:effectLst/>
              </a:rPr>
              <a:t>λ</a:t>
            </a:r>
            <a:r>
              <a:rPr lang="en-US" dirty="0">
                <a:effectLst/>
              </a:rPr>
              <a:t> &lt;Identifier&gt;. &lt;</a:t>
            </a:r>
            <a:r>
              <a:rPr lang="en-US" dirty="0" err="1">
                <a:effectLst/>
              </a:rPr>
              <a:t>LcExp</a:t>
            </a:r>
            <a:r>
              <a:rPr lang="en-US" dirty="0">
                <a:effectLst/>
              </a:rPr>
              <a:t>&gt;)  |</a:t>
            </a:r>
            <a:br>
              <a:rPr lang="en-US" dirty="0">
                <a:effectLst/>
              </a:rPr>
            </a:br>
            <a:r>
              <a:rPr lang="en-US" dirty="0">
                <a:effectLst/>
              </a:rPr>
              <a:t>                      (&lt;</a:t>
            </a:r>
            <a:r>
              <a:rPr lang="en-US" dirty="0" err="1">
                <a:effectLst/>
              </a:rPr>
              <a:t>LcExp</a:t>
            </a:r>
            <a:r>
              <a:rPr lang="en-US" dirty="0">
                <a:effectLst/>
              </a:rPr>
              <a:t>&gt; &lt;</a:t>
            </a:r>
            <a:r>
              <a:rPr lang="en-US" dirty="0" err="1">
                <a:effectLst/>
              </a:rPr>
              <a:t>LcExp</a:t>
            </a:r>
            <a:r>
              <a:rPr lang="en-US" dirty="0">
                <a:effectLst/>
              </a:rPr>
              <a:t>&gt;)</a:t>
            </a:r>
          </a:p>
          <a:p>
            <a:pPr>
              <a:spcAft>
                <a:spcPts val="1800"/>
              </a:spcAft>
            </a:pPr>
            <a:r>
              <a:rPr lang="en-US" dirty="0">
                <a:effectLst/>
              </a:rPr>
              <a:t>&lt;Identifier&gt; ::= a | b | c | d</a:t>
            </a:r>
          </a:p>
          <a:p>
            <a:pPr>
              <a:spcAft>
                <a:spcPts val="1800"/>
              </a:spcAft>
            </a:pPr>
            <a:endParaRPr lang="en-US" dirty="0">
              <a:effectLst/>
            </a:endParaRPr>
          </a:p>
          <a:p>
            <a:pPr>
              <a:spcAft>
                <a:spcPts val="1800"/>
              </a:spcAft>
            </a:pPr>
            <a:r>
              <a:rPr lang="en-US" dirty="0">
                <a:effectLst/>
              </a:rPr>
              <a:t>((</a:t>
            </a:r>
            <a:r>
              <a:rPr lang="el-GR" i="1" dirty="0">
                <a:effectLst/>
              </a:rPr>
              <a:t>λ </a:t>
            </a:r>
            <a:r>
              <a:rPr lang="en-US" dirty="0">
                <a:effectLst/>
              </a:rPr>
              <a:t>a. a) (</a:t>
            </a:r>
            <a:r>
              <a:rPr lang="el-GR" i="1" dirty="0">
                <a:effectLst/>
              </a:rPr>
              <a:t>λ</a:t>
            </a:r>
            <a:r>
              <a:rPr lang="en-US" dirty="0">
                <a:effectLst/>
              </a:rPr>
              <a:t> b. b))</a:t>
            </a:r>
          </a:p>
          <a:p>
            <a:pPr>
              <a:lnSpc>
                <a:spcPct val="80000"/>
              </a:lnSpc>
              <a:buFont typeface="Wingdings" pitchFamily="2" charset="2"/>
              <a:buNone/>
            </a:pPr>
            <a:endParaRPr lang="en-US" sz="3400" dirty="0">
              <a:effectLst/>
            </a:endParaRPr>
          </a:p>
        </p:txBody>
      </p:sp>
    </p:spTree>
    <p:extLst>
      <p:ext uri="{BB962C8B-B14F-4D97-AF65-F5344CB8AC3E}">
        <p14:creationId xmlns:p14="http://schemas.microsoft.com/office/powerpoint/2010/main" val="12701029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42370" name="Rectangle 2"/>
          <p:cNvSpPr>
            <a:spLocks noGrp="1" noChangeArrowheads="1"/>
          </p:cNvSpPr>
          <p:nvPr>
            <p:ph type="title"/>
          </p:nvPr>
        </p:nvSpPr>
        <p:spPr>
          <a:xfrm>
            <a:off x="1981200" y="277814"/>
            <a:ext cx="8229600" cy="911225"/>
          </a:xfrm>
        </p:spPr>
        <p:txBody>
          <a:bodyPr/>
          <a:lstStyle/>
          <a:p>
            <a:r>
              <a:rPr lang="en-US" sz="4000" dirty="0"/>
              <a:t>BNF: recursive </a:t>
            </a:r>
            <a:r>
              <a:rPr lang="en-US" sz="4000"/>
              <a:t>syntax specification</a:t>
            </a:r>
            <a:endParaRPr lang="en-US" sz="4000" dirty="0"/>
          </a:p>
        </p:txBody>
      </p:sp>
      <p:sp>
        <p:nvSpPr>
          <p:cNvPr id="442371" name="Rectangle 3"/>
          <p:cNvSpPr>
            <a:spLocks noGrp="1" noChangeArrowheads="1"/>
          </p:cNvSpPr>
          <p:nvPr>
            <p:ph type="body" idx="1"/>
          </p:nvPr>
        </p:nvSpPr>
        <p:spPr>
          <a:xfrm>
            <a:off x="1905000" y="1219200"/>
            <a:ext cx="8229600" cy="4724400"/>
          </a:xfrm>
        </p:spPr>
        <p:txBody>
          <a:bodyPr/>
          <a:lstStyle/>
          <a:p>
            <a:pPr>
              <a:lnSpc>
                <a:spcPct val="80000"/>
              </a:lnSpc>
            </a:pPr>
            <a:r>
              <a:rPr lang="en-US" dirty="0"/>
              <a:t>Backus-Naur Form.  </a:t>
            </a:r>
            <a:r>
              <a:rPr lang="en-US" sz="2400" dirty="0"/>
              <a:t>Specify  the syntax of a language.  a.k.a. context-free grammar (CFG)</a:t>
            </a:r>
          </a:p>
          <a:p>
            <a:pPr>
              <a:lnSpc>
                <a:spcPct val="80000"/>
              </a:lnSpc>
            </a:pPr>
            <a:r>
              <a:rPr lang="en-US" sz="2400" b="1" dirty="0"/>
              <a:t>Example:</a:t>
            </a:r>
            <a:r>
              <a:rPr lang="en-US" sz="2400" dirty="0"/>
              <a:t>  </a:t>
            </a:r>
            <a:br>
              <a:rPr lang="en-US" sz="2400" dirty="0"/>
            </a:br>
            <a:endParaRPr lang="en-US" sz="2400" dirty="0"/>
          </a:p>
          <a:p>
            <a:pPr lvl="1">
              <a:lnSpc>
                <a:spcPct val="80000"/>
              </a:lnSpc>
            </a:pPr>
            <a:r>
              <a:rPr lang="en-US" sz="2000" b="1" dirty="0" err="1">
                <a:solidFill>
                  <a:schemeClr val="folHlink"/>
                </a:solidFill>
                <a:effectLst>
                  <a:outerShdw blurRad="38100" dist="38100" dir="2700000" algn="tl">
                    <a:srgbClr val="FFFFFF"/>
                  </a:outerShdw>
                </a:effectLst>
              </a:rPr>
              <a:t>Nonterminals</a:t>
            </a:r>
            <a:r>
              <a:rPr lang="en-US" sz="2000" b="1" dirty="0"/>
              <a:t>:</a:t>
            </a:r>
            <a:r>
              <a:rPr lang="en-US" sz="2000" dirty="0"/>
              <a:t>  &lt;exp&gt;  &lt;term&gt; &lt;factor&gt; &lt;number&gt; &lt;digit&gt;</a:t>
            </a:r>
          </a:p>
          <a:p>
            <a:pPr lvl="1">
              <a:lnSpc>
                <a:spcPct val="80000"/>
              </a:lnSpc>
            </a:pPr>
            <a:r>
              <a:rPr lang="en-US" sz="2000" b="1" dirty="0">
                <a:solidFill>
                  <a:schemeClr val="folHlink"/>
                </a:solidFill>
                <a:effectLst>
                  <a:outerShdw blurRad="38100" dist="38100" dir="2700000" algn="tl">
                    <a:srgbClr val="FFFFFF"/>
                  </a:outerShdw>
                </a:effectLst>
              </a:rPr>
              <a:t>Terminals</a:t>
            </a:r>
            <a:r>
              <a:rPr lang="en-US" sz="2000" b="1" dirty="0"/>
              <a:t>: </a:t>
            </a:r>
            <a:r>
              <a:rPr lang="en-US" sz="2000" dirty="0"/>
              <a:t>    +    *    )    (    0    1    2    3    4    5    6    7    8    9</a:t>
            </a:r>
          </a:p>
          <a:p>
            <a:pPr lvl="1">
              <a:lnSpc>
                <a:spcPct val="80000"/>
              </a:lnSpc>
            </a:pPr>
            <a:r>
              <a:rPr lang="en-US" sz="2000" b="1" dirty="0">
                <a:solidFill>
                  <a:schemeClr val="folHlink"/>
                </a:solidFill>
                <a:effectLst>
                  <a:outerShdw blurRad="38100" dist="38100" dir="2700000" algn="tl">
                    <a:srgbClr val="FFFFFF"/>
                  </a:outerShdw>
                </a:effectLst>
              </a:rPr>
              <a:t>Productions</a:t>
            </a:r>
            <a:r>
              <a:rPr lang="en-US" sz="2000" b="1" dirty="0"/>
              <a:t>:</a:t>
            </a:r>
            <a:r>
              <a:rPr lang="en-US" sz="2000" dirty="0"/>
              <a:t>  </a:t>
            </a:r>
          </a:p>
          <a:p>
            <a:pPr lvl="2">
              <a:lnSpc>
                <a:spcPct val="80000"/>
              </a:lnSpc>
              <a:buFont typeface="Wingdings" pitchFamily="2" charset="2"/>
              <a:buNone/>
            </a:pPr>
            <a:r>
              <a:rPr lang="en-US" sz="1800" b="1" dirty="0">
                <a:latin typeface="Courier New" pitchFamily="49" charset="0"/>
              </a:rPr>
              <a:t>&lt;exp&gt;    ::= &lt;exp&gt; + &lt;term&gt;  |  &lt;term&gt;</a:t>
            </a:r>
          </a:p>
          <a:p>
            <a:pPr lvl="2">
              <a:lnSpc>
                <a:spcPct val="80000"/>
              </a:lnSpc>
              <a:buFont typeface="Wingdings" pitchFamily="2" charset="2"/>
              <a:buNone/>
            </a:pPr>
            <a:r>
              <a:rPr lang="en-US" sz="1800" b="1" dirty="0">
                <a:latin typeface="Courier New" pitchFamily="49" charset="0"/>
              </a:rPr>
              <a:t>&lt;term&gt;   ::= &lt;term&gt; * &lt;factor&gt; | &lt;factor&gt;</a:t>
            </a:r>
          </a:p>
          <a:p>
            <a:pPr lvl="2">
              <a:lnSpc>
                <a:spcPct val="80000"/>
              </a:lnSpc>
              <a:buFont typeface="Wingdings" pitchFamily="2" charset="2"/>
              <a:buNone/>
            </a:pPr>
            <a:r>
              <a:rPr lang="en-US" sz="1800" b="1" dirty="0">
                <a:latin typeface="Courier New" pitchFamily="49" charset="0"/>
              </a:rPr>
              <a:t>&lt;factor&gt; ::= ( &lt;exp&gt; )  | &lt;number&gt;</a:t>
            </a:r>
          </a:p>
          <a:p>
            <a:pPr lvl="2">
              <a:lnSpc>
                <a:spcPct val="80000"/>
              </a:lnSpc>
              <a:buFont typeface="Wingdings" pitchFamily="2" charset="2"/>
              <a:buNone/>
            </a:pPr>
            <a:r>
              <a:rPr lang="en-US" sz="1800" b="1" dirty="0">
                <a:latin typeface="Courier New" pitchFamily="49" charset="0"/>
              </a:rPr>
              <a:t>&lt;number&gt; ::= &lt;number&gt; &lt;digit&gt;   | &lt;digit&gt;</a:t>
            </a:r>
          </a:p>
          <a:p>
            <a:pPr lvl="2">
              <a:lnSpc>
                <a:spcPct val="80000"/>
              </a:lnSpc>
              <a:buFont typeface="Wingdings" pitchFamily="2" charset="2"/>
              <a:buNone/>
            </a:pPr>
            <a:r>
              <a:rPr lang="en-US" sz="1800" b="1" dirty="0">
                <a:latin typeface="Courier New" pitchFamily="49" charset="0"/>
              </a:rPr>
              <a:t>&lt;digit&gt;  ::= 0 | 1 | 2 | 3 | 4 | 5 | 6 | 7 | 8 | 9</a:t>
            </a:r>
          </a:p>
          <a:p>
            <a:pPr>
              <a:lnSpc>
                <a:spcPct val="80000"/>
              </a:lnSpc>
            </a:pPr>
            <a:r>
              <a:rPr lang="en-US" sz="2400" dirty="0"/>
              <a:t>Derive    </a:t>
            </a:r>
            <a:r>
              <a:rPr lang="en-US" sz="2400" dirty="0">
                <a:latin typeface="Courier New" pitchFamily="49" charset="0"/>
              </a:rPr>
              <a:t>1 * (2 + 34)</a:t>
            </a:r>
            <a:r>
              <a:rPr lang="en-US" sz="2400" dirty="0"/>
              <a:t>by showing  a derivation tree.</a:t>
            </a:r>
            <a:br>
              <a:rPr lang="en-US" sz="2400" dirty="0"/>
            </a:br>
            <a:endParaRPr lang="en-US" sz="2400" dirty="0"/>
          </a:p>
        </p:txBody>
      </p:sp>
      <p:grpSp>
        <p:nvGrpSpPr>
          <p:cNvPr id="442372" name="Group 4"/>
          <p:cNvGrpSpPr>
            <a:grpSpLocks/>
          </p:cNvGrpSpPr>
          <p:nvPr/>
        </p:nvGrpSpPr>
        <p:grpSpPr bwMode="auto">
          <a:xfrm>
            <a:off x="2819400" y="1828800"/>
            <a:ext cx="7467600" cy="2057400"/>
            <a:chOff x="816" y="1152"/>
            <a:chExt cx="4704" cy="1296"/>
          </a:xfrm>
        </p:grpSpPr>
        <p:sp>
          <p:nvSpPr>
            <p:cNvPr id="442373" name="Text Box 5"/>
            <p:cNvSpPr txBox="1">
              <a:spLocks noChangeArrowheads="1"/>
            </p:cNvSpPr>
            <p:nvPr/>
          </p:nvSpPr>
          <p:spPr bwMode="auto">
            <a:xfrm>
              <a:off x="4032" y="1152"/>
              <a:ext cx="1488" cy="288"/>
            </a:xfrm>
            <a:prstGeom prst="rect">
              <a:avLst/>
            </a:prstGeom>
            <a:noFill/>
            <a:ln w="9525">
              <a:noFill/>
              <a:miter lim="800000"/>
              <a:headEnd/>
              <a:tailEnd/>
            </a:ln>
            <a:effectLst/>
          </p:spPr>
          <p:txBody>
            <a:bodyPr>
              <a:spAutoFit/>
            </a:bodyPr>
            <a:lstStyle/>
            <a:p>
              <a:pPr>
                <a:spcBef>
                  <a:spcPct val="50000"/>
                </a:spcBef>
              </a:pPr>
              <a:r>
                <a:rPr lang="en-US" sz="2400" b="1">
                  <a:solidFill>
                    <a:schemeClr val="folHlink"/>
                  </a:solidFill>
                </a:rPr>
                <a:t>Start Symbol</a:t>
              </a:r>
            </a:p>
          </p:txBody>
        </p:sp>
        <p:sp>
          <p:nvSpPr>
            <p:cNvPr id="442374" name="Oval 6"/>
            <p:cNvSpPr>
              <a:spLocks noChangeArrowheads="1"/>
            </p:cNvSpPr>
            <p:nvPr/>
          </p:nvSpPr>
          <p:spPr bwMode="auto">
            <a:xfrm>
              <a:off x="816" y="2208"/>
              <a:ext cx="528" cy="240"/>
            </a:xfrm>
            <a:prstGeom prst="ellipse">
              <a:avLst/>
            </a:prstGeom>
            <a:noFill/>
            <a:ln w="38100">
              <a:solidFill>
                <a:schemeClr val="folHlink"/>
              </a:solidFill>
              <a:round/>
              <a:headEnd/>
              <a:tailEnd/>
            </a:ln>
            <a:effectLst/>
          </p:spPr>
          <p:txBody>
            <a:bodyPr wrap="none" anchor="ctr"/>
            <a:lstStyle/>
            <a:p>
              <a:endParaRPr lang="en-US"/>
            </a:p>
          </p:txBody>
        </p:sp>
        <p:sp>
          <p:nvSpPr>
            <p:cNvPr id="442375" name="Line 7"/>
            <p:cNvSpPr>
              <a:spLocks noChangeShapeType="1"/>
            </p:cNvSpPr>
            <p:nvPr/>
          </p:nvSpPr>
          <p:spPr bwMode="auto">
            <a:xfrm flipH="1">
              <a:off x="1344" y="1344"/>
              <a:ext cx="2736" cy="960"/>
            </a:xfrm>
            <a:prstGeom prst="line">
              <a:avLst/>
            </a:prstGeom>
            <a:noFill/>
            <a:ln w="38100">
              <a:solidFill>
                <a:schemeClr val="folHlink"/>
              </a:solidFill>
              <a:round/>
              <a:headEnd/>
              <a:tailEnd type="triangle" w="med" len="med"/>
            </a:ln>
            <a:effectLst/>
          </p:spPr>
          <p:txBody>
            <a:bodyPr/>
            <a:lstStyle/>
            <a:p>
              <a:endParaRPr lang="en-US"/>
            </a:p>
          </p:txBody>
        </p:sp>
      </p:grpSp>
      <p:sp>
        <p:nvSpPr>
          <p:cNvPr id="442376" name="Rectangle 8"/>
          <p:cNvSpPr>
            <a:spLocks noChangeArrowheads="1"/>
          </p:cNvSpPr>
          <p:nvPr/>
        </p:nvSpPr>
        <p:spPr bwMode="auto">
          <a:xfrm>
            <a:off x="2286000" y="2590800"/>
            <a:ext cx="7772400" cy="2286000"/>
          </a:xfrm>
          <a:prstGeom prst="rect">
            <a:avLst/>
          </a:prstGeom>
          <a:noFill/>
          <a:ln w="41275">
            <a:solidFill>
              <a:srgbClr val="FF0000"/>
            </a:solidFill>
            <a:miter lim="800000"/>
            <a:headEnd/>
            <a:tailEnd/>
          </a:ln>
          <a:effectLst/>
        </p:spPr>
        <p:txBody>
          <a:bodyPr wrap="none" anchor="ctr"/>
          <a:lstStyle/>
          <a:p>
            <a:endParaRPr lang="en-US"/>
          </a:p>
        </p:txBody>
      </p:sp>
      <p:sp>
        <p:nvSpPr>
          <p:cNvPr id="442377" name="Text Box 9"/>
          <p:cNvSpPr txBox="1">
            <a:spLocks noChangeArrowheads="1"/>
          </p:cNvSpPr>
          <p:nvPr/>
        </p:nvSpPr>
        <p:spPr bwMode="auto">
          <a:xfrm>
            <a:off x="9144000" y="5705475"/>
            <a:ext cx="1600200" cy="457200"/>
          </a:xfrm>
          <a:prstGeom prst="rect">
            <a:avLst/>
          </a:prstGeom>
          <a:noFill/>
          <a:ln w="9525">
            <a:noFill/>
            <a:miter lim="800000"/>
            <a:headEnd/>
            <a:tailEnd/>
          </a:ln>
          <a:effectLst/>
        </p:spPr>
        <p:txBody>
          <a:bodyPr>
            <a:spAutoFit/>
          </a:bodyPr>
          <a:lstStyle/>
          <a:p>
            <a:pPr>
              <a:spcBef>
                <a:spcPct val="50000"/>
              </a:spcBef>
            </a:pPr>
            <a:r>
              <a:rPr lang="en-US" sz="2400" b="1">
                <a:solidFill>
                  <a:srgbClr val="FF3300"/>
                </a:solidFill>
              </a:rPr>
              <a:t>Grammar</a:t>
            </a:r>
          </a:p>
        </p:txBody>
      </p:sp>
      <p:sp>
        <p:nvSpPr>
          <p:cNvPr id="442378" name="Line 10"/>
          <p:cNvSpPr>
            <a:spLocks noChangeShapeType="1"/>
          </p:cNvSpPr>
          <p:nvPr/>
        </p:nvSpPr>
        <p:spPr bwMode="auto">
          <a:xfrm flipH="1" flipV="1">
            <a:off x="9829800" y="4906962"/>
            <a:ext cx="152400" cy="954088"/>
          </a:xfrm>
          <a:prstGeom prst="line">
            <a:avLst/>
          </a:prstGeom>
          <a:noFill/>
          <a:ln w="47625">
            <a:solidFill>
              <a:srgbClr val="FF0000"/>
            </a:solidFill>
            <a:round/>
            <a:headEnd/>
            <a:tailEnd type="triangle" w="med" len="med"/>
          </a:ln>
          <a:effectLst/>
        </p:spPr>
        <p:txBody>
          <a:bodyPr/>
          <a:lstStyle/>
          <a:p>
            <a:endParaRPr lang="en-US"/>
          </a:p>
        </p:txBody>
      </p:sp>
      <p:sp>
        <p:nvSpPr>
          <p:cNvPr id="442379" name="Text Box 11"/>
          <p:cNvSpPr txBox="1">
            <a:spLocks noChangeArrowheads="1"/>
          </p:cNvSpPr>
          <p:nvPr/>
        </p:nvSpPr>
        <p:spPr bwMode="auto">
          <a:xfrm>
            <a:off x="1676400" y="5410201"/>
            <a:ext cx="7315200" cy="1222375"/>
          </a:xfrm>
          <a:prstGeom prst="rect">
            <a:avLst/>
          </a:prstGeom>
          <a:solidFill>
            <a:schemeClr val="bg1"/>
          </a:solidFill>
          <a:ln w="34925">
            <a:solidFill>
              <a:schemeClr val="tx1"/>
            </a:solidFill>
            <a:miter lim="800000"/>
            <a:headEnd/>
            <a:tailEnd/>
          </a:ln>
          <a:effectLst/>
        </p:spPr>
        <p:txBody>
          <a:bodyPr>
            <a:spAutoFit/>
          </a:bodyPr>
          <a:lstStyle/>
          <a:p>
            <a:pPr>
              <a:spcBef>
                <a:spcPct val="50000"/>
              </a:spcBef>
            </a:pPr>
            <a:r>
              <a:rPr lang="en-US" sz="2400" dirty="0"/>
              <a:t>The </a:t>
            </a:r>
            <a:r>
              <a:rPr lang="en-US" sz="2400" b="1" dirty="0">
                <a:solidFill>
                  <a:schemeClr val="folHlink"/>
                </a:solidFill>
              </a:rPr>
              <a:t>language</a:t>
            </a:r>
            <a:r>
              <a:rPr lang="en-US" sz="2400" dirty="0"/>
              <a:t> of this grammar is the set of all strings of terminals that can be derived from the start symbol.  3 + 2 is in the language; 2 * + 7 is not</a:t>
            </a:r>
          </a:p>
        </p:txBody>
      </p:sp>
    </p:spTree>
    <p:extLst>
      <p:ext uri="{BB962C8B-B14F-4D97-AF65-F5344CB8AC3E}">
        <p14:creationId xmlns:p14="http://schemas.microsoft.com/office/powerpoint/2010/main" val="1477034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44237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4237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4237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423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42371">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42371">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442371">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42371">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42371">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442371">
                                            <p:txEl>
                                              <p:pRg st="9" end="9"/>
                                            </p:txEl>
                                          </p:spTgt>
                                        </p:tgtEl>
                                        <p:attrNameLst>
                                          <p:attrName>style.visibility</p:attrName>
                                        </p:attrNameLst>
                                      </p:cBhvr>
                                      <p:to>
                                        <p:strVal val="visible"/>
                                      </p:to>
                                    </p:set>
                                  </p:childTnLst>
                                </p:cTn>
                              </p:par>
                              <p:par>
                                <p:cTn id="27" presetID="9" presetClass="entr" presetSubtype="0" fill="hold" nodeType="withEffect">
                                  <p:stCondLst>
                                    <p:cond delay="0"/>
                                  </p:stCondLst>
                                  <p:childTnLst>
                                    <p:set>
                                      <p:cBhvr>
                                        <p:cTn id="28" dur="1" fill="hold">
                                          <p:stCondLst>
                                            <p:cond delay="0"/>
                                          </p:stCondLst>
                                        </p:cTn>
                                        <p:tgtEl>
                                          <p:spTgt spid="442372"/>
                                        </p:tgtEl>
                                        <p:attrNameLst>
                                          <p:attrName>style.visibility</p:attrName>
                                        </p:attrNameLst>
                                      </p:cBhvr>
                                      <p:to>
                                        <p:strVal val="visible"/>
                                      </p:to>
                                    </p:set>
                                    <p:animEffect transition="in" filter="dissolve">
                                      <p:cBhvr>
                                        <p:cTn id="29" dur="500"/>
                                        <p:tgtEl>
                                          <p:spTgt spid="442372"/>
                                        </p:tgtEl>
                                      </p:cBhvr>
                                    </p:animEffec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grpId="0" nodeType="clickEffect">
                                  <p:stCondLst>
                                    <p:cond delay="0"/>
                                  </p:stCondLst>
                                  <p:childTnLst>
                                    <p:set>
                                      <p:cBhvr>
                                        <p:cTn id="33" dur="1" fill="hold">
                                          <p:stCondLst>
                                            <p:cond delay="0"/>
                                          </p:stCondLst>
                                        </p:cTn>
                                        <p:tgtEl>
                                          <p:spTgt spid="442371">
                                            <p:txEl>
                                              <p:pRg st="10" end="10"/>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4423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2371" grpId="0" uiExpand="1" build="p"/>
      <p:bldP spid="442379"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1650" name="Rectangle 2"/>
          <p:cNvSpPr>
            <a:spLocks noGrp="1" noChangeArrowheads="1"/>
          </p:cNvSpPr>
          <p:nvPr>
            <p:ph type="title"/>
          </p:nvPr>
        </p:nvSpPr>
        <p:spPr/>
        <p:txBody>
          <a:bodyPr/>
          <a:lstStyle/>
          <a:p>
            <a:r>
              <a:rPr lang="en-US"/>
              <a:t>Abbreviations: Extended BNF:</a:t>
            </a:r>
          </a:p>
        </p:txBody>
      </p:sp>
      <p:sp>
        <p:nvSpPr>
          <p:cNvPr id="411651" name="Rectangle 3"/>
          <p:cNvSpPr>
            <a:spLocks noGrp="1" noChangeArrowheads="1"/>
          </p:cNvSpPr>
          <p:nvPr>
            <p:ph type="body" idx="1"/>
          </p:nvPr>
        </p:nvSpPr>
        <p:spPr/>
        <p:txBody>
          <a:bodyPr/>
          <a:lstStyle/>
          <a:p>
            <a:pPr>
              <a:lnSpc>
                <a:spcPct val="90000"/>
              </a:lnSpc>
            </a:pPr>
            <a:r>
              <a:rPr lang="en-US" sz="2800" dirty="0"/>
              <a:t>Often it is helpful to add features to the BNF notation.  Both of these features could be expressed in terms of “pure BNF”, so nothing new is added to what we can derive.</a:t>
            </a:r>
          </a:p>
          <a:p>
            <a:pPr>
              <a:lnSpc>
                <a:spcPct val="90000"/>
              </a:lnSpc>
            </a:pPr>
            <a:r>
              <a:rPr lang="en-US" sz="2800" dirty="0">
                <a:solidFill>
                  <a:schemeClr val="folHlink"/>
                </a:solidFill>
                <a:effectLst>
                  <a:outerShdw blurRad="38100" dist="38100" dir="2700000" algn="tl">
                    <a:srgbClr val="FFFFFF"/>
                  </a:outerShdw>
                </a:effectLst>
              </a:rPr>
              <a:t>{ string }*</a:t>
            </a:r>
            <a:r>
              <a:rPr lang="en-US" sz="2800" dirty="0"/>
              <a:t>  (a.k.a. </a:t>
            </a:r>
            <a:r>
              <a:rPr lang="en-US" sz="2800" dirty="0" err="1"/>
              <a:t>Kleene</a:t>
            </a:r>
            <a:r>
              <a:rPr lang="en-US" sz="2800" dirty="0"/>
              <a:t> *) stands for 0 or more occurrences of things derivable from </a:t>
            </a:r>
            <a:r>
              <a:rPr lang="en-US" sz="2800" i="1" dirty="0"/>
              <a:t>string</a:t>
            </a:r>
            <a:endParaRPr lang="en-US" sz="2800" dirty="0"/>
          </a:p>
          <a:p>
            <a:pPr>
              <a:lnSpc>
                <a:spcPct val="90000"/>
              </a:lnSpc>
            </a:pPr>
            <a:r>
              <a:rPr lang="en-US" sz="2800" dirty="0">
                <a:solidFill>
                  <a:schemeClr val="folHlink"/>
                </a:solidFill>
                <a:effectLst>
                  <a:outerShdw blurRad="38100" dist="38100" dir="2700000" algn="tl">
                    <a:srgbClr val="FFFFFF"/>
                  </a:outerShdw>
                </a:effectLst>
              </a:rPr>
              <a:t>{ string }</a:t>
            </a:r>
            <a:r>
              <a:rPr lang="en-US" baseline="30000" dirty="0">
                <a:solidFill>
                  <a:schemeClr val="folHlink"/>
                </a:solidFill>
                <a:effectLst>
                  <a:outerShdw blurRad="38100" dist="38100" dir="2700000" algn="tl">
                    <a:srgbClr val="FFFFFF"/>
                  </a:outerShdw>
                </a:effectLst>
              </a:rPr>
              <a:t>+</a:t>
            </a:r>
            <a:r>
              <a:rPr lang="en-US" sz="2800" dirty="0"/>
              <a:t> (a.k.a. </a:t>
            </a:r>
            <a:r>
              <a:rPr lang="en-US" sz="2800" dirty="0" err="1"/>
              <a:t>Kleene</a:t>
            </a:r>
            <a:r>
              <a:rPr lang="en-US" sz="2800" dirty="0"/>
              <a:t> +) stands for 1 or more occurrences of things derivable from </a:t>
            </a:r>
            <a:r>
              <a:rPr lang="en-US" sz="2800" i="1" dirty="0"/>
              <a:t>string</a:t>
            </a:r>
            <a:endParaRPr lang="en-US" sz="2800" dirty="0"/>
          </a:p>
          <a:p>
            <a:pPr>
              <a:lnSpc>
                <a:spcPct val="90000"/>
              </a:lnSpc>
            </a:pPr>
            <a:r>
              <a:rPr lang="en-US" sz="2800" dirty="0"/>
              <a:t>Example:</a:t>
            </a:r>
          </a:p>
          <a:p>
            <a:pPr lvl="1">
              <a:lnSpc>
                <a:spcPct val="90000"/>
              </a:lnSpc>
            </a:pPr>
            <a:r>
              <a:rPr lang="en-US" sz="2400" dirty="0"/>
              <a:t>{&lt;digit&gt;}</a:t>
            </a:r>
            <a:r>
              <a:rPr lang="en-US" sz="2400" baseline="30000" dirty="0"/>
              <a:t>+ </a:t>
            </a:r>
            <a:r>
              <a:rPr lang="en-US" sz="2400" dirty="0"/>
              <a:t>. {&lt;digit&gt;}* E{&lt;digit&gt;}</a:t>
            </a:r>
            <a:r>
              <a:rPr lang="en-US" sz="2400" baseline="30000" dirty="0"/>
              <a:t>+</a:t>
            </a:r>
            <a:br>
              <a:rPr lang="en-US" sz="2400" baseline="30000" dirty="0"/>
            </a:br>
            <a:r>
              <a:rPr lang="en-US" sz="2400" dirty="0">
                <a:solidFill>
                  <a:srgbClr val="FFFF00"/>
                </a:solidFill>
              </a:rPr>
              <a:t>Language:</a:t>
            </a:r>
            <a:r>
              <a:rPr lang="en-US" sz="2400" dirty="0"/>
              <a:t> certain numbers in scientific notation</a:t>
            </a:r>
          </a:p>
          <a:p>
            <a:pPr>
              <a:lnSpc>
                <a:spcPct val="90000"/>
              </a:lnSpc>
            </a:pPr>
            <a:endParaRPr lang="en-US" sz="2800" dirty="0"/>
          </a:p>
        </p:txBody>
      </p:sp>
    </p:spTree>
    <p:extLst>
      <p:ext uri="{BB962C8B-B14F-4D97-AF65-F5344CB8AC3E}">
        <p14:creationId xmlns:p14="http://schemas.microsoft.com/office/powerpoint/2010/main" val="400251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11651">
                                            <p:txEl>
                                              <p:pRg st="0" end="0"/>
                                            </p:txEl>
                                          </p:spTgt>
                                        </p:tgtEl>
                                        <p:attrNameLst>
                                          <p:attrName>style.visibility</p:attrName>
                                        </p:attrNameLst>
                                      </p:cBhvr>
                                      <p:to>
                                        <p:strVal val="visible"/>
                                      </p:to>
                                    </p:set>
                                    <p:anim calcmode="lin" valueType="num">
                                      <p:cBhvr additive="base">
                                        <p:cTn id="7" dur="500" fill="hold"/>
                                        <p:tgtEl>
                                          <p:spTgt spid="411651">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11651">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411651">
                                            <p:txEl>
                                              <p:pRg st="1" end="1"/>
                                            </p:txEl>
                                          </p:spTgt>
                                        </p:tgtEl>
                                        <p:attrNameLst>
                                          <p:attrName>style.visibility</p:attrName>
                                        </p:attrNameLst>
                                      </p:cBhvr>
                                      <p:to>
                                        <p:strVal val="visible"/>
                                      </p:to>
                                    </p:set>
                                    <p:anim calcmode="lin" valueType="num">
                                      <p:cBhvr additive="base">
                                        <p:cTn id="13" dur="500" fill="hold"/>
                                        <p:tgtEl>
                                          <p:spTgt spid="411651">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411651">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411651">
                                            <p:txEl>
                                              <p:pRg st="2" end="2"/>
                                            </p:txEl>
                                          </p:spTgt>
                                        </p:tgtEl>
                                        <p:attrNameLst>
                                          <p:attrName>style.visibility</p:attrName>
                                        </p:attrNameLst>
                                      </p:cBhvr>
                                      <p:to>
                                        <p:strVal val="visible"/>
                                      </p:to>
                                    </p:set>
                                    <p:anim calcmode="lin" valueType="num">
                                      <p:cBhvr additive="base">
                                        <p:cTn id="19" dur="500" fill="hold"/>
                                        <p:tgtEl>
                                          <p:spTgt spid="411651">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11651">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411651">
                                            <p:txEl>
                                              <p:pRg st="4" end="4"/>
                                            </p:txEl>
                                          </p:spTgt>
                                        </p:tgtEl>
                                        <p:attrNameLst>
                                          <p:attrName>style.visibility</p:attrName>
                                        </p:attrNameLst>
                                      </p:cBhvr>
                                      <p:to>
                                        <p:strVal val="visible"/>
                                      </p:to>
                                    </p:set>
                                    <p:anim calcmode="lin" valueType="num">
                                      <p:cBhvr additive="base">
                                        <p:cTn id="25" dur="500" fill="hold"/>
                                        <p:tgtEl>
                                          <p:spTgt spid="411651">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411651">
                                            <p:txEl>
                                              <p:pRg st="4" end="4"/>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411651">
                                            <p:txEl>
                                              <p:pRg st="3" end="3"/>
                                            </p:txEl>
                                          </p:spTgt>
                                        </p:tgtEl>
                                        <p:attrNameLst>
                                          <p:attrName>style.visibility</p:attrName>
                                        </p:attrNameLst>
                                      </p:cBhvr>
                                      <p:to>
                                        <p:strVal val="visible"/>
                                      </p:to>
                                    </p:set>
                                    <p:anim calcmode="lin" valueType="num">
                                      <p:cBhvr additive="base">
                                        <p:cTn id="29" dur="500" fill="hold"/>
                                        <p:tgtEl>
                                          <p:spTgt spid="411651">
                                            <p:txEl>
                                              <p:pRg st="3" end="3"/>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411651">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12674" name="Rectangle 2"/>
          <p:cNvSpPr>
            <a:spLocks noGrp="1" noChangeArrowheads="1"/>
          </p:cNvSpPr>
          <p:nvPr>
            <p:ph type="title"/>
          </p:nvPr>
        </p:nvSpPr>
        <p:spPr>
          <a:xfrm>
            <a:off x="1981200" y="152401"/>
            <a:ext cx="8229600" cy="1139825"/>
          </a:xfrm>
        </p:spPr>
        <p:txBody>
          <a:bodyPr/>
          <a:lstStyle/>
          <a:p>
            <a:r>
              <a:rPr lang="en-US" sz="4000" dirty="0"/>
              <a:t>Grammars for some languages used in EoPL and/or HW 7-9</a:t>
            </a:r>
          </a:p>
        </p:txBody>
      </p:sp>
      <p:sp>
        <p:nvSpPr>
          <p:cNvPr id="412675" name="Rectangle 3"/>
          <p:cNvSpPr>
            <a:spLocks noGrp="1" noChangeArrowheads="1"/>
          </p:cNvSpPr>
          <p:nvPr>
            <p:ph type="body" idx="1"/>
          </p:nvPr>
        </p:nvSpPr>
        <p:spPr>
          <a:xfrm>
            <a:off x="1524000" y="1600200"/>
            <a:ext cx="9144000" cy="4495800"/>
          </a:xfrm>
        </p:spPr>
        <p:txBody>
          <a:bodyPr/>
          <a:lstStyle/>
          <a:p>
            <a:r>
              <a:rPr lang="en-US" dirty="0"/>
              <a:t>&lt;list-of-numbers&gt; ::= ( {&lt;number&gt;}* )</a:t>
            </a:r>
            <a:endParaRPr lang="en-US" dirty="0">
              <a:solidFill>
                <a:schemeClr val="folHlink"/>
              </a:solidFill>
              <a:effectLst>
                <a:outerShdw blurRad="38100" dist="38100" dir="2700000" algn="tl">
                  <a:srgbClr val="FFFFFF"/>
                </a:outerShdw>
              </a:effectLst>
            </a:endParaRPr>
          </a:p>
          <a:p>
            <a:endParaRPr lang="en-US" sz="2400" dirty="0">
              <a:solidFill>
                <a:schemeClr val="folHlink"/>
              </a:solidFill>
              <a:effectLst>
                <a:outerShdw blurRad="38100" dist="38100" dir="2700000" algn="tl">
                  <a:srgbClr val="FFFFFF"/>
                </a:outerShdw>
              </a:effectLst>
            </a:endParaRPr>
          </a:p>
          <a:p>
            <a:r>
              <a:rPr lang="en-US" dirty="0"/>
              <a:t>&lt;s-list&gt;             ::= ( {&lt;symbol-exp&gt;}* )</a:t>
            </a:r>
            <a:br>
              <a:rPr lang="en-US" dirty="0"/>
            </a:br>
            <a:r>
              <a:rPr lang="en-US" dirty="0"/>
              <a:t>&lt;symbol-exp&gt;  ::= &lt;symbol&gt; | &lt;s-list&gt;    </a:t>
            </a:r>
          </a:p>
          <a:p>
            <a:endParaRPr lang="en-US" sz="2400" dirty="0"/>
          </a:p>
          <a:p>
            <a:r>
              <a:rPr lang="en-US" dirty="0"/>
              <a:t>&lt;</a:t>
            </a:r>
            <a:r>
              <a:rPr lang="en-US" dirty="0" err="1"/>
              <a:t>bintree</a:t>
            </a:r>
            <a:r>
              <a:rPr lang="en-US" dirty="0"/>
              <a:t>&gt;   ::= &lt;number&gt; |</a:t>
            </a:r>
            <a:br>
              <a:rPr lang="en-US" dirty="0"/>
            </a:br>
            <a:r>
              <a:rPr lang="en-US" dirty="0"/>
              <a:t>                       ( &lt;symbol&gt; &lt;</a:t>
            </a:r>
            <a:r>
              <a:rPr lang="en-US" dirty="0" err="1"/>
              <a:t>bintree</a:t>
            </a:r>
            <a:r>
              <a:rPr lang="en-US" dirty="0"/>
              <a:t>&gt; &lt;</a:t>
            </a:r>
            <a:r>
              <a:rPr lang="en-US" dirty="0" err="1"/>
              <a:t>bintree</a:t>
            </a:r>
            <a:r>
              <a:rPr lang="en-US" dirty="0"/>
              <a:t>&gt; )</a:t>
            </a:r>
            <a:br>
              <a:rPr lang="en-US" dirty="0"/>
            </a:br>
            <a:endParaRPr lang="en-US" sz="2400" dirty="0"/>
          </a:p>
          <a:p>
            <a:r>
              <a:rPr lang="en-US" dirty="0"/>
              <a:t>&lt;BST&gt; ::= ( ) |</a:t>
            </a:r>
            <a:br>
              <a:rPr lang="en-US" dirty="0"/>
            </a:br>
            <a:r>
              <a:rPr lang="en-US" dirty="0"/>
              <a:t>                 (&lt;number&gt;  &lt;BST&gt; &lt;BST&gt; )</a:t>
            </a:r>
            <a:br>
              <a:rPr lang="en-US" dirty="0"/>
            </a:br>
            <a:r>
              <a:rPr lang="en-US" dirty="0"/>
              <a:t>   </a:t>
            </a:r>
          </a:p>
        </p:txBody>
      </p:sp>
    </p:spTree>
    <p:extLst>
      <p:ext uri="{BB962C8B-B14F-4D97-AF65-F5344CB8AC3E}">
        <p14:creationId xmlns:p14="http://schemas.microsoft.com/office/powerpoint/2010/main" val="1074144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12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126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12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1267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2675" grpId="0" build="p"/>
    </p:bldLst>
  </p:timing>
</p:sld>
</file>

<file path=ppt/theme/theme1.xml><?xml version="1.0" encoding="utf-8"?>
<a:theme xmlns:a="http://schemas.openxmlformats.org/drawingml/2006/main" name="Orbit">
  <a:themeElements>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fontScheme name="Orbit">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Orbit 1">
        <a:dk1>
          <a:srgbClr val="010199"/>
        </a:dk1>
        <a:lt1>
          <a:srgbClr val="FFFFFF"/>
        </a:lt1>
        <a:dk2>
          <a:srgbClr val="000000"/>
        </a:dk2>
        <a:lt2>
          <a:srgbClr val="B2B2B2"/>
        </a:lt2>
        <a:accent1>
          <a:srgbClr val="3399FF"/>
        </a:accent1>
        <a:accent2>
          <a:srgbClr val="666699"/>
        </a:accent2>
        <a:accent3>
          <a:srgbClr val="AAAAAA"/>
        </a:accent3>
        <a:accent4>
          <a:srgbClr val="DADADA"/>
        </a:accent4>
        <a:accent5>
          <a:srgbClr val="ADCAFF"/>
        </a:accent5>
        <a:accent6>
          <a:srgbClr val="5C5C8A"/>
        </a:accent6>
        <a:hlink>
          <a:srgbClr val="FFFFCC"/>
        </a:hlink>
        <a:folHlink>
          <a:srgbClr val="FFCC66"/>
        </a:folHlink>
      </a:clrScheme>
      <a:clrMap bg1="dk2" tx1="lt1" bg2="dk1" tx2="lt2" accent1="accent1" accent2="accent2" accent3="accent3" accent4="accent4" accent5="accent5" accent6="accent6" hlink="hlink" folHlink="folHlink"/>
    </a:extraClrScheme>
    <a:extraClrScheme>
      <a:clrScheme name="Orbit 2">
        <a:dk1>
          <a:srgbClr val="008000"/>
        </a:dk1>
        <a:lt1>
          <a:srgbClr val="FFFFFF"/>
        </a:lt1>
        <a:dk2>
          <a:srgbClr val="003300"/>
        </a:dk2>
        <a:lt2>
          <a:srgbClr val="C0C0C0"/>
        </a:lt2>
        <a:accent1>
          <a:srgbClr val="99CC00"/>
        </a:accent1>
        <a:accent2>
          <a:srgbClr val="527C3A"/>
        </a:accent2>
        <a:accent3>
          <a:srgbClr val="AAADAA"/>
        </a:accent3>
        <a:accent4>
          <a:srgbClr val="DADADA"/>
        </a:accent4>
        <a:accent5>
          <a:srgbClr val="CAE2AA"/>
        </a:accent5>
        <a:accent6>
          <a:srgbClr val="497034"/>
        </a:accent6>
        <a:hlink>
          <a:srgbClr val="33CC33"/>
        </a:hlink>
        <a:folHlink>
          <a:srgbClr val="C1FF83"/>
        </a:folHlink>
      </a:clrScheme>
      <a:clrMap bg1="dk2" tx1="lt1" bg2="dk1" tx2="lt2" accent1="accent1" accent2="accent2" accent3="accent3" accent4="accent4" accent5="accent5" accent6="accent6" hlink="hlink" folHlink="folHlink"/>
    </a:extraClrScheme>
    <a:extraClrScheme>
      <a:clrScheme name="Orbit 3">
        <a:dk1>
          <a:srgbClr val="000066"/>
        </a:dk1>
        <a:lt1>
          <a:srgbClr val="FFFFFF"/>
        </a:lt1>
        <a:dk2>
          <a:srgbClr val="000099"/>
        </a:dk2>
        <a:lt2>
          <a:srgbClr val="9FBFFF"/>
        </a:lt2>
        <a:accent1>
          <a:srgbClr val="0099CC"/>
        </a:accent1>
        <a:accent2>
          <a:srgbClr val="00CC66"/>
        </a:accent2>
        <a:accent3>
          <a:srgbClr val="AAAACA"/>
        </a:accent3>
        <a:accent4>
          <a:srgbClr val="DADADA"/>
        </a:accent4>
        <a:accent5>
          <a:srgbClr val="AACAE2"/>
        </a:accent5>
        <a:accent6>
          <a:srgbClr val="00B95C"/>
        </a:accent6>
        <a:hlink>
          <a:srgbClr val="00FFFF"/>
        </a:hlink>
        <a:folHlink>
          <a:srgbClr val="CDE6FF"/>
        </a:folHlink>
      </a:clrScheme>
      <a:clrMap bg1="dk2" tx1="lt1" bg2="dk1" tx2="lt2" accent1="accent1" accent2="accent2" accent3="accent3" accent4="accent4" accent5="accent5" accent6="accent6" hlink="hlink" folHlink="folHlink"/>
    </a:extraClrScheme>
    <a:extraClrScheme>
      <a:clrScheme name="Orbit 4">
        <a:dk1>
          <a:srgbClr val="00ACA8"/>
        </a:dk1>
        <a:lt1>
          <a:srgbClr val="FFFFFF"/>
        </a:lt1>
        <a:dk2>
          <a:srgbClr val="006666"/>
        </a:dk2>
        <a:lt2>
          <a:srgbClr val="FFFF99"/>
        </a:lt2>
        <a:accent1>
          <a:srgbClr val="0099CC"/>
        </a:accent1>
        <a:accent2>
          <a:srgbClr val="6D6FC7"/>
        </a:accent2>
        <a:accent3>
          <a:srgbClr val="AAB8B8"/>
        </a:accent3>
        <a:accent4>
          <a:srgbClr val="DADADA"/>
        </a:accent4>
        <a:accent5>
          <a:srgbClr val="AACAE2"/>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Orbit 5">
        <a:dk1>
          <a:srgbClr val="BA0023"/>
        </a:dk1>
        <a:lt1>
          <a:srgbClr val="FFFFFF"/>
        </a:lt1>
        <a:dk2>
          <a:srgbClr val="800000"/>
        </a:dk2>
        <a:lt2>
          <a:srgbClr val="FFFF99"/>
        </a:lt2>
        <a:accent1>
          <a:srgbClr val="FF6600"/>
        </a:accent1>
        <a:accent2>
          <a:srgbClr val="C5543D"/>
        </a:accent2>
        <a:accent3>
          <a:srgbClr val="C0AAAA"/>
        </a:accent3>
        <a:accent4>
          <a:srgbClr val="DADADA"/>
        </a:accent4>
        <a:accent5>
          <a:srgbClr val="FFB8AA"/>
        </a:accent5>
        <a:accent6>
          <a:srgbClr val="B24B36"/>
        </a:accent6>
        <a:hlink>
          <a:srgbClr val="FFFF00"/>
        </a:hlink>
        <a:folHlink>
          <a:srgbClr val="FF9900"/>
        </a:folHlink>
      </a:clrScheme>
      <a:clrMap bg1="dk2" tx1="lt1" bg2="dk1" tx2="lt2" accent1="accent1" accent2="accent2" accent3="accent3" accent4="accent4" accent5="accent5" accent6="accent6" hlink="hlink" folHlink="folHlink"/>
    </a:extraClrScheme>
    <a:extraClrScheme>
      <a:clrScheme name="Orbit 6">
        <a:dk1>
          <a:srgbClr val="6D776E"/>
        </a:dk1>
        <a:lt1>
          <a:srgbClr val="FFFFFF"/>
        </a:lt1>
        <a:dk2>
          <a:srgbClr val="575863"/>
        </a:dk2>
        <a:lt2>
          <a:srgbClr val="DDDDDD"/>
        </a:lt2>
        <a:accent1>
          <a:srgbClr val="0099CC"/>
        </a:accent1>
        <a:accent2>
          <a:srgbClr val="939EA9"/>
        </a:accent2>
        <a:accent3>
          <a:srgbClr val="B4B4B7"/>
        </a:accent3>
        <a:accent4>
          <a:srgbClr val="DADADA"/>
        </a:accent4>
        <a:accent5>
          <a:srgbClr val="AACAE2"/>
        </a:accent5>
        <a:accent6>
          <a:srgbClr val="858F99"/>
        </a:accent6>
        <a:hlink>
          <a:srgbClr val="FFCC00"/>
        </a:hlink>
        <a:folHlink>
          <a:srgbClr val="BD8949"/>
        </a:folHlink>
      </a:clrScheme>
      <a:clrMap bg1="dk2" tx1="lt1" bg2="dk1" tx2="lt2" accent1="accent1" accent2="accent2" accent3="accent3" accent4="accent4" accent5="accent5" accent6="accent6" hlink="hlink" folHlink="folHlink"/>
    </a:extraClrScheme>
    <a:extraClrScheme>
      <a:clrScheme name="Orbit 7">
        <a:dk1>
          <a:srgbClr val="A28A84"/>
        </a:dk1>
        <a:lt1>
          <a:srgbClr val="FFFFFF"/>
        </a:lt1>
        <a:dk2>
          <a:srgbClr val="765E58"/>
        </a:dk2>
        <a:lt2>
          <a:srgbClr val="DDDDDD"/>
        </a:lt2>
        <a:accent1>
          <a:srgbClr val="CC6600"/>
        </a:accent1>
        <a:accent2>
          <a:srgbClr val="CC9900"/>
        </a:accent2>
        <a:accent3>
          <a:srgbClr val="BDB6B4"/>
        </a:accent3>
        <a:accent4>
          <a:srgbClr val="DADADA"/>
        </a:accent4>
        <a:accent5>
          <a:srgbClr val="E2B8AA"/>
        </a:accent5>
        <a:accent6>
          <a:srgbClr val="B98A00"/>
        </a:accent6>
        <a:hlink>
          <a:srgbClr val="FFCC00"/>
        </a:hlink>
        <a:folHlink>
          <a:srgbClr val="FFFFBD"/>
        </a:folHlink>
      </a:clrScheme>
      <a:clrMap bg1="dk2" tx1="lt1" bg2="dk1" tx2="lt2" accent1="accent1" accent2="accent2" accent3="accent3" accent4="accent4" accent5="accent5" accent6="accent6" hlink="hlink" folHlink="folHlink"/>
    </a:extraClrScheme>
    <a:extraClrScheme>
      <a:clrScheme name="Orbit 8">
        <a:dk1>
          <a:srgbClr val="000000"/>
        </a:dk1>
        <a:lt1>
          <a:srgbClr val="C5D9ED"/>
        </a:lt1>
        <a:dk2>
          <a:srgbClr val="000000"/>
        </a:dk2>
        <a:lt2>
          <a:srgbClr val="FFFFFF"/>
        </a:lt2>
        <a:accent1>
          <a:srgbClr val="F3F6FF"/>
        </a:accent1>
        <a:accent2>
          <a:srgbClr val="33CCCC"/>
        </a:accent2>
        <a:accent3>
          <a:srgbClr val="DFE9F4"/>
        </a:accent3>
        <a:accent4>
          <a:srgbClr val="000000"/>
        </a:accent4>
        <a:accent5>
          <a:srgbClr val="F8FAFF"/>
        </a:accent5>
        <a:accent6>
          <a:srgbClr val="2DB9B9"/>
        </a:accent6>
        <a:hlink>
          <a:srgbClr val="0000FF"/>
        </a:hlink>
        <a:folHlink>
          <a:srgbClr val="006699"/>
        </a:folHlink>
      </a:clrScheme>
      <a:clrMap bg1="lt1" tx1="dk1" bg2="lt2" tx2="dk2" accent1="accent1" accent2="accent2" accent3="accent3" accent4="accent4" accent5="accent5" accent6="accent6" hlink="hlink" folHlink="folHlink"/>
    </a:extraClrScheme>
    <a:extraClrScheme>
      <a:clrScheme name="Orbit 9">
        <a:dk1>
          <a:srgbClr val="FFFFFF"/>
        </a:dk1>
        <a:lt1>
          <a:srgbClr val="FFFFFF"/>
        </a:lt1>
        <a:dk2>
          <a:srgbClr val="AAAAC6"/>
        </a:dk2>
        <a:lt2>
          <a:srgbClr val="FFFFCC"/>
        </a:lt2>
        <a:accent1>
          <a:srgbClr val="66667E"/>
        </a:accent1>
        <a:accent2>
          <a:srgbClr val="629157"/>
        </a:accent2>
        <a:accent3>
          <a:srgbClr val="D2D2DF"/>
        </a:accent3>
        <a:accent4>
          <a:srgbClr val="DADADA"/>
        </a:accent4>
        <a:accent5>
          <a:srgbClr val="B8B8C0"/>
        </a:accent5>
        <a:accent6>
          <a:srgbClr val="58834E"/>
        </a:accent6>
        <a:hlink>
          <a:srgbClr val="6600CC"/>
        </a:hlink>
        <a:folHlink>
          <a:srgbClr val="3399FF"/>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Orbit</Template>
  <TotalTime>21803</TotalTime>
  <Words>1006</Words>
  <Application>Microsoft Office PowerPoint</Application>
  <PresentationFormat>Widescreen</PresentationFormat>
  <Paragraphs>87</Paragraphs>
  <Slides>10</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Courier New</vt:lpstr>
      <vt:lpstr>Wingdings</vt:lpstr>
      <vt:lpstr>Orbit</vt:lpstr>
      <vt:lpstr>CSSE 304</vt:lpstr>
      <vt:lpstr>Two major parts of a programming language’s definition</vt:lpstr>
      <vt:lpstr>BNF – Backus-Naur Form</vt:lpstr>
      <vt:lpstr>BNF: recursive syntax specification</vt:lpstr>
      <vt:lpstr>PowerPoint Presentation</vt:lpstr>
      <vt:lpstr>Solve this on your handout</vt:lpstr>
      <vt:lpstr>BNF: recursive syntax specification</vt:lpstr>
      <vt:lpstr>Abbreviations: Extended BNF:</vt:lpstr>
      <vt:lpstr>Grammars for some languages used in EoPL and/or HW 7-9</vt:lpstr>
      <vt:lpstr>Grammars for some languages used in EoPL  (continued)</vt:lpstr>
    </vt:vector>
  </TitlesOfParts>
  <Company>Rose-Hulman Institute of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304 Day 8</dc:title>
  <dc:creator>Claude Anderson</dc:creator>
  <cp:lastModifiedBy>Hewner, Mike</cp:lastModifiedBy>
  <cp:revision>185</cp:revision>
  <cp:lastPrinted>2019-09-16T12:19:58Z</cp:lastPrinted>
  <dcterms:created xsi:type="dcterms:W3CDTF">2002-09-17T12:37:32Z</dcterms:created>
  <dcterms:modified xsi:type="dcterms:W3CDTF">2024-09-16T13:40:04Z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7</vt:i4>
  </property>
</Properties>
</file>