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8" r:id="rId2"/>
    <p:sldId id="256" r:id="rId3"/>
    <p:sldId id="257" r:id="rId4"/>
    <p:sldId id="259" r:id="rId5"/>
    <p:sldId id="260" r:id="rId6"/>
    <p:sldId id="265" r:id="rId7"/>
    <p:sldId id="266" r:id="rId8"/>
    <p:sldId id="261" r:id="rId9"/>
    <p:sldId id="267" r:id="rId10"/>
    <p:sldId id="268"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D3136-D3E3-4A5B-8F32-AA198F0696FF}">
          <p14:sldIdLst>
            <p14:sldId id="258"/>
          </p14:sldIdLst>
        </p14:section>
        <p14:section name="Work Study" id="{03117F89-AACD-4F30-9F69-5ACBB71F4E83}">
          <p14:sldIdLst>
            <p14:sldId id="256"/>
            <p14:sldId id="257"/>
            <p14:sldId id="259"/>
            <p14:sldId id="260"/>
            <p14:sldId id="265"/>
            <p14:sldId id="266"/>
            <p14:sldId id="261"/>
            <p14:sldId id="267"/>
            <p14:sldId id="268"/>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D0EF2-A8F6-45C4-9406-E382020937D6}" type="doc">
      <dgm:prSet loTypeId="urn:microsoft.com/office/officeart/2009/3/layout/HorizontalOrganizationChart" loCatId="hierarchy" qsTypeId="urn:microsoft.com/office/officeart/2005/8/quickstyle/simple1" qsCatId="simple" csTypeId="urn:microsoft.com/office/officeart/2005/8/colors/accent3_1" csCatId="accent3" phldr="1"/>
      <dgm:spPr/>
      <dgm:t>
        <a:bodyPr/>
        <a:lstStyle/>
        <a:p>
          <a:endParaRPr lang="en-US"/>
        </a:p>
      </dgm:t>
    </dgm:pt>
    <dgm:pt modelId="{6BE8705A-5085-4823-9175-7E845E611528}">
      <dgm:prSet phldrT="[Text]"/>
      <dgm:spPr/>
      <dgm:t>
        <a:bodyPr/>
        <a:lstStyle/>
        <a:p>
          <a:r>
            <a:rPr lang="en-US" dirty="0" smtClean="0"/>
            <a:t>Work Study</a:t>
          </a:r>
          <a:endParaRPr lang="en-US" dirty="0"/>
        </a:p>
      </dgm:t>
    </dgm:pt>
    <dgm:pt modelId="{73D8101F-8AA5-4C6B-A894-FBE1A83DC7C7}" type="parTrans" cxnId="{D1B8662B-D8DF-4869-9B4D-07888387BF30}">
      <dgm:prSet/>
      <dgm:spPr/>
      <dgm:t>
        <a:bodyPr/>
        <a:lstStyle/>
        <a:p>
          <a:endParaRPr lang="en-US"/>
        </a:p>
      </dgm:t>
    </dgm:pt>
    <dgm:pt modelId="{21CB6FA4-C2AF-4C13-8460-B33003620296}" type="sibTrans" cxnId="{D1B8662B-D8DF-4869-9B4D-07888387BF30}">
      <dgm:prSet/>
      <dgm:spPr/>
      <dgm:t>
        <a:bodyPr/>
        <a:lstStyle/>
        <a:p>
          <a:endParaRPr lang="en-US"/>
        </a:p>
      </dgm:t>
    </dgm:pt>
    <dgm:pt modelId="{731F683C-893B-4C73-ADBE-EED6BD3A7238}">
      <dgm:prSet phldrT="[Text]"/>
      <dgm:spPr/>
      <dgm:t>
        <a:bodyPr/>
        <a:lstStyle/>
        <a:p>
          <a:r>
            <a:rPr lang="en-US" dirty="0" smtClean="0"/>
            <a:t>Method Study</a:t>
          </a:r>
          <a:endParaRPr lang="en-US" dirty="0"/>
        </a:p>
      </dgm:t>
    </dgm:pt>
    <dgm:pt modelId="{8407F5EF-04A4-478D-B07C-C65B56AEB2E2}" type="parTrans" cxnId="{26973D1E-FE2A-42D6-92B5-85D2E996CB64}">
      <dgm:prSet/>
      <dgm:spPr/>
      <dgm:t>
        <a:bodyPr/>
        <a:lstStyle/>
        <a:p>
          <a:endParaRPr lang="en-US"/>
        </a:p>
      </dgm:t>
    </dgm:pt>
    <dgm:pt modelId="{585A51E9-CADB-430F-B23F-5EC7C62485E4}" type="sibTrans" cxnId="{26973D1E-FE2A-42D6-92B5-85D2E996CB64}">
      <dgm:prSet/>
      <dgm:spPr/>
      <dgm:t>
        <a:bodyPr/>
        <a:lstStyle/>
        <a:p>
          <a:endParaRPr lang="en-US"/>
        </a:p>
      </dgm:t>
    </dgm:pt>
    <dgm:pt modelId="{757918CB-40F5-4A9A-86A7-81157A2D1E51}">
      <dgm:prSet phldrT="[Text]"/>
      <dgm:spPr/>
      <dgm:t>
        <a:bodyPr/>
        <a:lstStyle/>
        <a:p>
          <a:r>
            <a:rPr lang="en-US" dirty="0" smtClean="0"/>
            <a:t>Work Measurement</a:t>
          </a:r>
          <a:endParaRPr lang="en-US" dirty="0"/>
        </a:p>
      </dgm:t>
    </dgm:pt>
    <dgm:pt modelId="{BAEA3615-6AC4-4BCC-BE71-C89330254700}" type="parTrans" cxnId="{1FB49546-EE33-479C-AD34-56533FE836F1}">
      <dgm:prSet/>
      <dgm:spPr/>
      <dgm:t>
        <a:bodyPr/>
        <a:lstStyle/>
        <a:p>
          <a:endParaRPr lang="en-US"/>
        </a:p>
      </dgm:t>
    </dgm:pt>
    <dgm:pt modelId="{9A77A331-9948-42C3-87BE-A0884FC0C650}" type="sibTrans" cxnId="{1FB49546-EE33-479C-AD34-56533FE836F1}">
      <dgm:prSet/>
      <dgm:spPr/>
      <dgm:t>
        <a:bodyPr/>
        <a:lstStyle/>
        <a:p>
          <a:endParaRPr lang="en-US"/>
        </a:p>
      </dgm:t>
    </dgm:pt>
    <dgm:pt modelId="{2FC66A7A-3589-4B89-BA35-E1EFC8EE7466}">
      <dgm:prSet phldrT="[Text]"/>
      <dgm:spPr/>
      <dgm:t>
        <a:bodyPr/>
        <a:lstStyle/>
        <a:p>
          <a:r>
            <a:rPr lang="en-US" dirty="0" smtClean="0"/>
            <a:t>Stop watch time study</a:t>
          </a:r>
          <a:endParaRPr lang="en-US" dirty="0"/>
        </a:p>
      </dgm:t>
    </dgm:pt>
    <dgm:pt modelId="{310BEF72-C0EA-403F-A1A5-74A7D9BB3FFB}" type="parTrans" cxnId="{66565172-22C9-49C3-990A-A2C87A9D9B8C}">
      <dgm:prSet/>
      <dgm:spPr/>
      <dgm:t>
        <a:bodyPr/>
        <a:lstStyle/>
        <a:p>
          <a:endParaRPr lang="en-US"/>
        </a:p>
      </dgm:t>
    </dgm:pt>
    <dgm:pt modelId="{3FAE5121-C772-48E8-8442-D6DA252580B7}" type="sibTrans" cxnId="{66565172-22C9-49C3-990A-A2C87A9D9B8C}">
      <dgm:prSet/>
      <dgm:spPr/>
      <dgm:t>
        <a:bodyPr/>
        <a:lstStyle/>
        <a:p>
          <a:endParaRPr lang="en-US"/>
        </a:p>
      </dgm:t>
    </dgm:pt>
    <dgm:pt modelId="{FCFCAEA9-86E4-45A3-B705-2D38A0C834A4}">
      <dgm:prSet phldrT="[Text]"/>
      <dgm:spPr/>
      <dgm:t>
        <a:bodyPr/>
        <a:lstStyle/>
        <a:p>
          <a:r>
            <a:rPr lang="en-US" dirty="0" smtClean="0"/>
            <a:t>Work Sampling</a:t>
          </a:r>
          <a:endParaRPr lang="en-US" dirty="0"/>
        </a:p>
      </dgm:t>
    </dgm:pt>
    <dgm:pt modelId="{A2E5AD25-E872-40C4-BE7E-D89C38987BC3}" type="parTrans" cxnId="{EB4484C5-1135-4566-B015-6FDD892263D6}">
      <dgm:prSet/>
      <dgm:spPr/>
      <dgm:t>
        <a:bodyPr/>
        <a:lstStyle/>
        <a:p>
          <a:endParaRPr lang="en-US"/>
        </a:p>
      </dgm:t>
    </dgm:pt>
    <dgm:pt modelId="{B1384690-8029-4F40-A7D2-5E3F1A44D9D3}" type="sibTrans" cxnId="{EB4484C5-1135-4566-B015-6FDD892263D6}">
      <dgm:prSet/>
      <dgm:spPr/>
      <dgm:t>
        <a:bodyPr/>
        <a:lstStyle/>
        <a:p>
          <a:endParaRPr lang="en-US"/>
        </a:p>
      </dgm:t>
    </dgm:pt>
    <dgm:pt modelId="{781663D4-5150-462C-87D2-92BDD81A28BD}">
      <dgm:prSet phldrT="[Text]"/>
      <dgm:spPr/>
      <dgm:t>
        <a:bodyPr/>
        <a:lstStyle/>
        <a:p>
          <a:r>
            <a:rPr lang="en-US" dirty="0" smtClean="0"/>
            <a:t>Predetermined Data</a:t>
          </a:r>
          <a:endParaRPr lang="en-US" dirty="0"/>
        </a:p>
      </dgm:t>
    </dgm:pt>
    <dgm:pt modelId="{1770DBC2-9689-45CE-B200-AC0CB16FC326}" type="parTrans" cxnId="{D1FF69D3-39F7-4D2B-8C33-5370A9997F5A}">
      <dgm:prSet/>
      <dgm:spPr/>
      <dgm:t>
        <a:bodyPr/>
        <a:lstStyle/>
        <a:p>
          <a:endParaRPr lang="en-US"/>
        </a:p>
      </dgm:t>
    </dgm:pt>
    <dgm:pt modelId="{7B84FE6A-20BF-4977-A4FE-88E3A1B646B7}" type="sibTrans" cxnId="{D1FF69D3-39F7-4D2B-8C33-5370A9997F5A}">
      <dgm:prSet/>
      <dgm:spPr/>
      <dgm:t>
        <a:bodyPr/>
        <a:lstStyle/>
        <a:p>
          <a:endParaRPr lang="en-US"/>
        </a:p>
      </dgm:t>
    </dgm:pt>
    <dgm:pt modelId="{131E4777-1979-4A6E-AAFD-A8F5F405CB80}" type="pres">
      <dgm:prSet presAssocID="{3C4D0EF2-A8F6-45C4-9406-E382020937D6}" presName="hierChild1" presStyleCnt="0">
        <dgm:presLayoutVars>
          <dgm:orgChart val="1"/>
          <dgm:chPref val="1"/>
          <dgm:dir/>
          <dgm:animOne val="branch"/>
          <dgm:animLvl val="lvl"/>
          <dgm:resizeHandles/>
        </dgm:presLayoutVars>
      </dgm:prSet>
      <dgm:spPr/>
      <dgm:t>
        <a:bodyPr/>
        <a:lstStyle/>
        <a:p>
          <a:endParaRPr lang="en-US"/>
        </a:p>
      </dgm:t>
    </dgm:pt>
    <dgm:pt modelId="{4D97825F-24F0-4895-9552-4EA4130F34B5}" type="pres">
      <dgm:prSet presAssocID="{6BE8705A-5085-4823-9175-7E845E611528}" presName="hierRoot1" presStyleCnt="0">
        <dgm:presLayoutVars>
          <dgm:hierBranch val="init"/>
        </dgm:presLayoutVars>
      </dgm:prSet>
      <dgm:spPr/>
    </dgm:pt>
    <dgm:pt modelId="{141F1106-AC25-4437-9CA8-970F4F6FDF07}" type="pres">
      <dgm:prSet presAssocID="{6BE8705A-5085-4823-9175-7E845E611528}" presName="rootComposite1" presStyleCnt="0"/>
      <dgm:spPr/>
    </dgm:pt>
    <dgm:pt modelId="{A6076F35-7170-4BDB-BAA0-904E5E35EE9D}" type="pres">
      <dgm:prSet presAssocID="{6BE8705A-5085-4823-9175-7E845E611528}" presName="rootText1" presStyleLbl="node0" presStyleIdx="0" presStyleCnt="1">
        <dgm:presLayoutVars>
          <dgm:chPref val="3"/>
        </dgm:presLayoutVars>
      </dgm:prSet>
      <dgm:spPr/>
      <dgm:t>
        <a:bodyPr/>
        <a:lstStyle/>
        <a:p>
          <a:endParaRPr lang="en-US"/>
        </a:p>
      </dgm:t>
    </dgm:pt>
    <dgm:pt modelId="{35F49B4C-A4F1-4BD5-B46F-3070E7395F67}" type="pres">
      <dgm:prSet presAssocID="{6BE8705A-5085-4823-9175-7E845E611528}" presName="rootConnector1" presStyleLbl="node1" presStyleIdx="0" presStyleCnt="0"/>
      <dgm:spPr/>
      <dgm:t>
        <a:bodyPr/>
        <a:lstStyle/>
        <a:p>
          <a:endParaRPr lang="en-US"/>
        </a:p>
      </dgm:t>
    </dgm:pt>
    <dgm:pt modelId="{6E86F426-318B-4438-AB1A-4D7EDB697DB9}" type="pres">
      <dgm:prSet presAssocID="{6BE8705A-5085-4823-9175-7E845E611528}" presName="hierChild2" presStyleCnt="0"/>
      <dgm:spPr/>
    </dgm:pt>
    <dgm:pt modelId="{D0656258-BE31-4352-AAB8-56C3797ED266}" type="pres">
      <dgm:prSet presAssocID="{8407F5EF-04A4-478D-B07C-C65B56AEB2E2}" presName="Name64" presStyleLbl="parChTrans1D2" presStyleIdx="0" presStyleCnt="2"/>
      <dgm:spPr/>
      <dgm:t>
        <a:bodyPr/>
        <a:lstStyle/>
        <a:p>
          <a:endParaRPr lang="en-US"/>
        </a:p>
      </dgm:t>
    </dgm:pt>
    <dgm:pt modelId="{0853EDA6-9C40-4464-958E-B1769CE34D26}" type="pres">
      <dgm:prSet presAssocID="{731F683C-893B-4C73-ADBE-EED6BD3A7238}" presName="hierRoot2" presStyleCnt="0">
        <dgm:presLayoutVars>
          <dgm:hierBranch val="init"/>
        </dgm:presLayoutVars>
      </dgm:prSet>
      <dgm:spPr/>
    </dgm:pt>
    <dgm:pt modelId="{EB029206-6856-4BF5-9E3E-70019275B153}" type="pres">
      <dgm:prSet presAssocID="{731F683C-893B-4C73-ADBE-EED6BD3A7238}" presName="rootComposite" presStyleCnt="0"/>
      <dgm:spPr/>
    </dgm:pt>
    <dgm:pt modelId="{99A8A816-DEAE-4083-BF66-6F86249CFF6D}" type="pres">
      <dgm:prSet presAssocID="{731F683C-893B-4C73-ADBE-EED6BD3A7238}" presName="rootText" presStyleLbl="node2" presStyleIdx="0" presStyleCnt="2">
        <dgm:presLayoutVars>
          <dgm:chPref val="3"/>
        </dgm:presLayoutVars>
      </dgm:prSet>
      <dgm:spPr/>
      <dgm:t>
        <a:bodyPr/>
        <a:lstStyle/>
        <a:p>
          <a:endParaRPr lang="en-US"/>
        </a:p>
      </dgm:t>
    </dgm:pt>
    <dgm:pt modelId="{9ED9AE86-5C6D-4580-A342-034C9B508BA3}" type="pres">
      <dgm:prSet presAssocID="{731F683C-893B-4C73-ADBE-EED6BD3A7238}" presName="rootConnector" presStyleLbl="node2" presStyleIdx="0" presStyleCnt="2"/>
      <dgm:spPr/>
      <dgm:t>
        <a:bodyPr/>
        <a:lstStyle/>
        <a:p>
          <a:endParaRPr lang="en-US"/>
        </a:p>
      </dgm:t>
    </dgm:pt>
    <dgm:pt modelId="{72DCDF85-6E7F-443D-8EF6-250E5FFB7772}" type="pres">
      <dgm:prSet presAssocID="{731F683C-893B-4C73-ADBE-EED6BD3A7238}" presName="hierChild4" presStyleCnt="0"/>
      <dgm:spPr/>
    </dgm:pt>
    <dgm:pt modelId="{88779AC8-EC25-4FE0-87B5-35CA221960DC}" type="pres">
      <dgm:prSet presAssocID="{731F683C-893B-4C73-ADBE-EED6BD3A7238}" presName="hierChild5" presStyleCnt="0"/>
      <dgm:spPr/>
    </dgm:pt>
    <dgm:pt modelId="{06E501C0-6E09-450B-B60C-C94EED7D3E27}" type="pres">
      <dgm:prSet presAssocID="{BAEA3615-6AC4-4BCC-BE71-C89330254700}" presName="Name64" presStyleLbl="parChTrans1D2" presStyleIdx="1" presStyleCnt="2"/>
      <dgm:spPr/>
      <dgm:t>
        <a:bodyPr/>
        <a:lstStyle/>
        <a:p>
          <a:endParaRPr lang="en-US"/>
        </a:p>
      </dgm:t>
    </dgm:pt>
    <dgm:pt modelId="{EFF0932E-5558-450E-8452-DF4F79CE1160}" type="pres">
      <dgm:prSet presAssocID="{757918CB-40F5-4A9A-86A7-81157A2D1E51}" presName="hierRoot2" presStyleCnt="0">
        <dgm:presLayoutVars>
          <dgm:hierBranch val="init"/>
        </dgm:presLayoutVars>
      </dgm:prSet>
      <dgm:spPr/>
    </dgm:pt>
    <dgm:pt modelId="{BFC4DA60-1AB8-49C6-B672-56C9D332E020}" type="pres">
      <dgm:prSet presAssocID="{757918CB-40F5-4A9A-86A7-81157A2D1E51}" presName="rootComposite" presStyleCnt="0"/>
      <dgm:spPr/>
    </dgm:pt>
    <dgm:pt modelId="{015CD972-6F6F-4BAA-A251-46E95BBC0F27}" type="pres">
      <dgm:prSet presAssocID="{757918CB-40F5-4A9A-86A7-81157A2D1E51}" presName="rootText" presStyleLbl="node2" presStyleIdx="1" presStyleCnt="2">
        <dgm:presLayoutVars>
          <dgm:chPref val="3"/>
        </dgm:presLayoutVars>
      </dgm:prSet>
      <dgm:spPr/>
      <dgm:t>
        <a:bodyPr/>
        <a:lstStyle/>
        <a:p>
          <a:endParaRPr lang="en-US"/>
        </a:p>
      </dgm:t>
    </dgm:pt>
    <dgm:pt modelId="{5809885A-968F-4287-B964-1AD01C00B877}" type="pres">
      <dgm:prSet presAssocID="{757918CB-40F5-4A9A-86A7-81157A2D1E51}" presName="rootConnector" presStyleLbl="node2" presStyleIdx="1" presStyleCnt="2"/>
      <dgm:spPr/>
      <dgm:t>
        <a:bodyPr/>
        <a:lstStyle/>
        <a:p>
          <a:endParaRPr lang="en-US"/>
        </a:p>
      </dgm:t>
    </dgm:pt>
    <dgm:pt modelId="{F049FBCD-C4E8-401F-BF12-2112545CB0E5}" type="pres">
      <dgm:prSet presAssocID="{757918CB-40F5-4A9A-86A7-81157A2D1E51}" presName="hierChild4" presStyleCnt="0"/>
      <dgm:spPr/>
    </dgm:pt>
    <dgm:pt modelId="{30F63EBD-C54C-47E7-AEC7-E7753D77A22A}" type="pres">
      <dgm:prSet presAssocID="{310BEF72-C0EA-403F-A1A5-74A7D9BB3FFB}" presName="Name64" presStyleLbl="parChTrans1D3" presStyleIdx="0" presStyleCnt="3"/>
      <dgm:spPr/>
      <dgm:t>
        <a:bodyPr/>
        <a:lstStyle/>
        <a:p>
          <a:endParaRPr lang="en-US"/>
        </a:p>
      </dgm:t>
    </dgm:pt>
    <dgm:pt modelId="{C0E8E9BB-C2B3-4F61-A3D2-1CD9E33D9052}" type="pres">
      <dgm:prSet presAssocID="{2FC66A7A-3589-4B89-BA35-E1EFC8EE7466}" presName="hierRoot2" presStyleCnt="0">
        <dgm:presLayoutVars>
          <dgm:hierBranch val="init"/>
        </dgm:presLayoutVars>
      </dgm:prSet>
      <dgm:spPr/>
    </dgm:pt>
    <dgm:pt modelId="{876AF010-1CFF-4E8E-BD1C-CFFE915142DD}" type="pres">
      <dgm:prSet presAssocID="{2FC66A7A-3589-4B89-BA35-E1EFC8EE7466}" presName="rootComposite" presStyleCnt="0"/>
      <dgm:spPr/>
    </dgm:pt>
    <dgm:pt modelId="{5CB40F83-2FA6-4131-9FD5-085ED25F6EEB}" type="pres">
      <dgm:prSet presAssocID="{2FC66A7A-3589-4B89-BA35-E1EFC8EE7466}" presName="rootText" presStyleLbl="node3" presStyleIdx="0" presStyleCnt="3">
        <dgm:presLayoutVars>
          <dgm:chPref val="3"/>
        </dgm:presLayoutVars>
      </dgm:prSet>
      <dgm:spPr/>
      <dgm:t>
        <a:bodyPr/>
        <a:lstStyle/>
        <a:p>
          <a:endParaRPr lang="en-US"/>
        </a:p>
      </dgm:t>
    </dgm:pt>
    <dgm:pt modelId="{C7091DC4-980C-46E1-97D2-696779465AFE}" type="pres">
      <dgm:prSet presAssocID="{2FC66A7A-3589-4B89-BA35-E1EFC8EE7466}" presName="rootConnector" presStyleLbl="node3" presStyleIdx="0" presStyleCnt="3"/>
      <dgm:spPr/>
      <dgm:t>
        <a:bodyPr/>
        <a:lstStyle/>
        <a:p>
          <a:endParaRPr lang="en-US"/>
        </a:p>
      </dgm:t>
    </dgm:pt>
    <dgm:pt modelId="{9FCD95D4-AFF0-4B77-BF09-ECDA201B769A}" type="pres">
      <dgm:prSet presAssocID="{2FC66A7A-3589-4B89-BA35-E1EFC8EE7466}" presName="hierChild4" presStyleCnt="0"/>
      <dgm:spPr/>
    </dgm:pt>
    <dgm:pt modelId="{FD5E932D-58B2-4CDE-93A3-D45431E0C846}" type="pres">
      <dgm:prSet presAssocID="{2FC66A7A-3589-4B89-BA35-E1EFC8EE7466}" presName="hierChild5" presStyleCnt="0"/>
      <dgm:spPr/>
    </dgm:pt>
    <dgm:pt modelId="{0FED9105-EF4E-4675-B634-21DAEDC60F15}" type="pres">
      <dgm:prSet presAssocID="{A2E5AD25-E872-40C4-BE7E-D89C38987BC3}" presName="Name64" presStyleLbl="parChTrans1D3" presStyleIdx="1" presStyleCnt="3"/>
      <dgm:spPr/>
      <dgm:t>
        <a:bodyPr/>
        <a:lstStyle/>
        <a:p>
          <a:endParaRPr lang="en-US"/>
        </a:p>
      </dgm:t>
    </dgm:pt>
    <dgm:pt modelId="{096FEA1A-5206-407B-BE48-5373AAA805D7}" type="pres">
      <dgm:prSet presAssocID="{FCFCAEA9-86E4-45A3-B705-2D38A0C834A4}" presName="hierRoot2" presStyleCnt="0">
        <dgm:presLayoutVars>
          <dgm:hierBranch val="init"/>
        </dgm:presLayoutVars>
      </dgm:prSet>
      <dgm:spPr/>
    </dgm:pt>
    <dgm:pt modelId="{05999CDD-DB54-41D8-901F-0CE6D8238BCB}" type="pres">
      <dgm:prSet presAssocID="{FCFCAEA9-86E4-45A3-B705-2D38A0C834A4}" presName="rootComposite" presStyleCnt="0"/>
      <dgm:spPr/>
    </dgm:pt>
    <dgm:pt modelId="{3E5CE673-C630-438A-9CC8-AC6FF25FD608}" type="pres">
      <dgm:prSet presAssocID="{FCFCAEA9-86E4-45A3-B705-2D38A0C834A4}" presName="rootText" presStyleLbl="node3" presStyleIdx="1" presStyleCnt="3">
        <dgm:presLayoutVars>
          <dgm:chPref val="3"/>
        </dgm:presLayoutVars>
      </dgm:prSet>
      <dgm:spPr/>
      <dgm:t>
        <a:bodyPr/>
        <a:lstStyle/>
        <a:p>
          <a:endParaRPr lang="en-US"/>
        </a:p>
      </dgm:t>
    </dgm:pt>
    <dgm:pt modelId="{DC283C8D-970D-477A-AE13-3A0A8D1D5BA4}" type="pres">
      <dgm:prSet presAssocID="{FCFCAEA9-86E4-45A3-B705-2D38A0C834A4}" presName="rootConnector" presStyleLbl="node3" presStyleIdx="1" presStyleCnt="3"/>
      <dgm:spPr/>
      <dgm:t>
        <a:bodyPr/>
        <a:lstStyle/>
        <a:p>
          <a:endParaRPr lang="en-US"/>
        </a:p>
      </dgm:t>
    </dgm:pt>
    <dgm:pt modelId="{C29644F7-AEFD-4D1A-9066-93176D952850}" type="pres">
      <dgm:prSet presAssocID="{FCFCAEA9-86E4-45A3-B705-2D38A0C834A4}" presName="hierChild4" presStyleCnt="0"/>
      <dgm:spPr/>
    </dgm:pt>
    <dgm:pt modelId="{289C0CDB-AAF0-4041-9F5B-6D8374A40954}" type="pres">
      <dgm:prSet presAssocID="{FCFCAEA9-86E4-45A3-B705-2D38A0C834A4}" presName="hierChild5" presStyleCnt="0"/>
      <dgm:spPr/>
    </dgm:pt>
    <dgm:pt modelId="{79B76B4C-331E-41B8-AE2E-6A095FA41D6E}" type="pres">
      <dgm:prSet presAssocID="{1770DBC2-9689-45CE-B200-AC0CB16FC326}" presName="Name64" presStyleLbl="parChTrans1D3" presStyleIdx="2" presStyleCnt="3"/>
      <dgm:spPr/>
      <dgm:t>
        <a:bodyPr/>
        <a:lstStyle/>
        <a:p>
          <a:endParaRPr lang="en-US"/>
        </a:p>
      </dgm:t>
    </dgm:pt>
    <dgm:pt modelId="{62C87717-1D82-4252-9544-C6E3804C9879}" type="pres">
      <dgm:prSet presAssocID="{781663D4-5150-462C-87D2-92BDD81A28BD}" presName="hierRoot2" presStyleCnt="0">
        <dgm:presLayoutVars>
          <dgm:hierBranch val="init"/>
        </dgm:presLayoutVars>
      </dgm:prSet>
      <dgm:spPr/>
    </dgm:pt>
    <dgm:pt modelId="{A95AE5DA-BCDD-470B-A1CC-F91765649D9C}" type="pres">
      <dgm:prSet presAssocID="{781663D4-5150-462C-87D2-92BDD81A28BD}" presName="rootComposite" presStyleCnt="0"/>
      <dgm:spPr/>
    </dgm:pt>
    <dgm:pt modelId="{EA935977-698D-42E7-A0BD-9322E2A5BB3D}" type="pres">
      <dgm:prSet presAssocID="{781663D4-5150-462C-87D2-92BDD81A28BD}" presName="rootText" presStyleLbl="node3" presStyleIdx="2" presStyleCnt="3">
        <dgm:presLayoutVars>
          <dgm:chPref val="3"/>
        </dgm:presLayoutVars>
      </dgm:prSet>
      <dgm:spPr/>
      <dgm:t>
        <a:bodyPr/>
        <a:lstStyle/>
        <a:p>
          <a:endParaRPr lang="en-US"/>
        </a:p>
      </dgm:t>
    </dgm:pt>
    <dgm:pt modelId="{0A8C503B-B070-41A5-B8E6-B9E991BCE0C5}" type="pres">
      <dgm:prSet presAssocID="{781663D4-5150-462C-87D2-92BDD81A28BD}" presName="rootConnector" presStyleLbl="node3" presStyleIdx="2" presStyleCnt="3"/>
      <dgm:spPr/>
      <dgm:t>
        <a:bodyPr/>
        <a:lstStyle/>
        <a:p>
          <a:endParaRPr lang="en-US"/>
        </a:p>
      </dgm:t>
    </dgm:pt>
    <dgm:pt modelId="{867392E2-94E8-4EB9-8072-FB5B6073E4AF}" type="pres">
      <dgm:prSet presAssocID="{781663D4-5150-462C-87D2-92BDD81A28BD}" presName="hierChild4" presStyleCnt="0"/>
      <dgm:spPr/>
    </dgm:pt>
    <dgm:pt modelId="{A5F4F796-E033-4D68-BECB-A69E1BF09D0F}" type="pres">
      <dgm:prSet presAssocID="{781663D4-5150-462C-87D2-92BDD81A28BD}" presName="hierChild5" presStyleCnt="0"/>
      <dgm:spPr/>
    </dgm:pt>
    <dgm:pt modelId="{230C888F-913F-4DE0-B1AF-C7835A062C25}" type="pres">
      <dgm:prSet presAssocID="{757918CB-40F5-4A9A-86A7-81157A2D1E51}" presName="hierChild5" presStyleCnt="0"/>
      <dgm:spPr/>
    </dgm:pt>
    <dgm:pt modelId="{091C4D73-5F59-48A2-966D-225B7919A306}" type="pres">
      <dgm:prSet presAssocID="{6BE8705A-5085-4823-9175-7E845E611528}" presName="hierChild3" presStyleCnt="0"/>
      <dgm:spPr/>
    </dgm:pt>
  </dgm:ptLst>
  <dgm:cxnLst>
    <dgm:cxn modelId="{D1FF69D3-39F7-4D2B-8C33-5370A9997F5A}" srcId="{757918CB-40F5-4A9A-86A7-81157A2D1E51}" destId="{781663D4-5150-462C-87D2-92BDD81A28BD}" srcOrd="2" destOrd="0" parTransId="{1770DBC2-9689-45CE-B200-AC0CB16FC326}" sibTransId="{7B84FE6A-20BF-4977-A4FE-88E3A1B646B7}"/>
    <dgm:cxn modelId="{FA06A897-DBDF-4663-A93E-1F287DD39483}" type="presOf" srcId="{FCFCAEA9-86E4-45A3-B705-2D38A0C834A4}" destId="{DC283C8D-970D-477A-AE13-3A0A8D1D5BA4}" srcOrd="1" destOrd="0" presId="urn:microsoft.com/office/officeart/2009/3/layout/HorizontalOrganizationChart"/>
    <dgm:cxn modelId="{026F7FA4-47EB-404B-B259-B14C583F045E}" type="presOf" srcId="{8407F5EF-04A4-478D-B07C-C65B56AEB2E2}" destId="{D0656258-BE31-4352-AAB8-56C3797ED266}" srcOrd="0" destOrd="0" presId="urn:microsoft.com/office/officeart/2009/3/layout/HorizontalOrganizationChart"/>
    <dgm:cxn modelId="{FE6781D8-4C1D-4917-9915-AED375FF3FED}" type="presOf" srcId="{6BE8705A-5085-4823-9175-7E845E611528}" destId="{A6076F35-7170-4BDB-BAA0-904E5E35EE9D}" srcOrd="0" destOrd="0" presId="urn:microsoft.com/office/officeart/2009/3/layout/HorizontalOrganizationChart"/>
    <dgm:cxn modelId="{26973D1E-FE2A-42D6-92B5-85D2E996CB64}" srcId="{6BE8705A-5085-4823-9175-7E845E611528}" destId="{731F683C-893B-4C73-ADBE-EED6BD3A7238}" srcOrd="0" destOrd="0" parTransId="{8407F5EF-04A4-478D-B07C-C65B56AEB2E2}" sibTransId="{585A51E9-CADB-430F-B23F-5EC7C62485E4}"/>
    <dgm:cxn modelId="{F8A4F745-275D-4AD6-9628-2D152415AAF2}" type="presOf" srcId="{310BEF72-C0EA-403F-A1A5-74A7D9BB3FFB}" destId="{30F63EBD-C54C-47E7-AEC7-E7753D77A22A}" srcOrd="0" destOrd="0" presId="urn:microsoft.com/office/officeart/2009/3/layout/HorizontalOrganizationChart"/>
    <dgm:cxn modelId="{8FBC24D4-1A33-4A29-AD1E-D611E22DE5EB}" type="presOf" srcId="{6BE8705A-5085-4823-9175-7E845E611528}" destId="{35F49B4C-A4F1-4BD5-B46F-3070E7395F67}" srcOrd="1" destOrd="0" presId="urn:microsoft.com/office/officeart/2009/3/layout/HorizontalOrganizationChart"/>
    <dgm:cxn modelId="{D3142735-4C6A-44D3-B8EB-27218B9DF0DC}" type="presOf" srcId="{781663D4-5150-462C-87D2-92BDD81A28BD}" destId="{0A8C503B-B070-41A5-B8E6-B9E991BCE0C5}" srcOrd="1" destOrd="0" presId="urn:microsoft.com/office/officeart/2009/3/layout/HorizontalOrganizationChart"/>
    <dgm:cxn modelId="{EC299FCD-A8CB-4295-A8BF-F01EBACD6238}" type="presOf" srcId="{BAEA3615-6AC4-4BCC-BE71-C89330254700}" destId="{06E501C0-6E09-450B-B60C-C94EED7D3E27}" srcOrd="0" destOrd="0" presId="urn:microsoft.com/office/officeart/2009/3/layout/HorizontalOrganizationChart"/>
    <dgm:cxn modelId="{9AED581E-BDA9-4A8C-A30F-75A6B072E2B3}" type="presOf" srcId="{3C4D0EF2-A8F6-45C4-9406-E382020937D6}" destId="{131E4777-1979-4A6E-AAFD-A8F5F405CB80}" srcOrd="0" destOrd="0" presId="urn:microsoft.com/office/officeart/2009/3/layout/HorizontalOrganizationChart"/>
    <dgm:cxn modelId="{EB4484C5-1135-4566-B015-6FDD892263D6}" srcId="{757918CB-40F5-4A9A-86A7-81157A2D1E51}" destId="{FCFCAEA9-86E4-45A3-B705-2D38A0C834A4}" srcOrd="1" destOrd="0" parTransId="{A2E5AD25-E872-40C4-BE7E-D89C38987BC3}" sibTransId="{B1384690-8029-4F40-A7D2-5E3F1A44D9D3}"/>
    <dgm:cxn modelId="{D5576485-F9B0-4235-9DEE-CACFFD6204C8}" type="presOf" srcId="{757918CB-40F5-4A9A-86A7-81157A2D1E51}" destId="{015CD972-6F6F-4BAA-A251-46E95BBC0F27}" srcOrd="0" destOrd="0" presId="urn:microsoft.com/office/officeart/2009/3/layout/HorizontalOrganizationChart"/>
    <dgm:cxn modelId="{1FB49546-EE33-479C-AD34-56533FE836F1}" srcId="{6BE8705A-5085-4823-9175-7E845E611528}" destId="{757918CB-40F5-4A9A-86A7-81157A2D1E51}" srcOrd="1" destOrd="0" parTransId="{BAEA3615-6AC4-4BCC-BE71-C89330254700}" sibTransId="{9A77A331-9948-42C3-87BE-A0884FC0C650}"/>
    <dgm:cxn modelId="{9C8BF7BB-AFFA-4805-A689-84A132BB44B7}" type="presOf" srcId="{2FC66A7A-3589-4B89-BA35-E1EFC8EE7466}" destId="{C7091DC4-980C-46E1-97D2-696779465AFE}" srcOrd="1" destOrd="0" presId="urn:microsoft.com/office/officeart/2009/3/layout/HorizontalOrganizationChart"/>
    <dgm:cxn modelId="{CB703B26-5485-46ED-AACD-6657A1C1FC06}" type="presOf" srcId="{2FC66A7A-3589-4B89-BA35-E1EFC8EE7466}" destId="{5CB40F83-2FA6-4131-9FD5-085ED25F6EEB}" srcOrd="0" destOrd="0" presId="urn:microsoft.com/office/officeart/2009/3/layout/HorizontalOrganizationChart"/>
    <dgm:cxn modelId="{A8F49F94-405D-4705-9513-EE7FA098C9DE}" type="presOf" srcId="{A2E5AD25-E872-40C4-BE7E-D89C38987BC3}" destId="{0FED9105-EF4E-4675-B634-21DAEDC60F15}" srcOrd="0" destOrd="0" presId="urn:microsoft.com/office/officeart/2009/3/layout/HorizontalOrganizationChart"/>
    <dgm:cxn modelId="{56BA30CA-6AEB-43C0-8801-C052BF7EC847}" type="presOf" srcId="{FCFCAEA9-86E4-45A3-B705-2D38A0C834A4}" destId="{3E5CE673-C630-438A-9CC8-AC6FF25FD608}" srcOrd="0" destOrd="0" presId="urn:microsoft.com/office/officeart/2009/3/layout/HorizontalOrganizationChart"/>
    <dgm:cxn modelId="{01B693CE-1468-4CB3-AAC8-14D2CA0D0C8C}" type="presOf" srcId="{731F683C-893B-4C73-ADBE-EED6BD3A7238}" destId="{99A8A816-DEAE-4083-BF66-6F86249CFF6D}" srcOrd="0" destOrd="0" presId="urn:microsoft.com/office/officeart/2009/3/layout/HorizontalOrganizationChart"/>
    <dgm:cxn modelId="{66565172-22C9-49C3-990A-A2C87A9D9B8C}" srcId="{757918CB-40F5-4A9A-86A7-81157A2D1E51}" destId="{2FC66A7A-3589-4B89-BA35-E1EFC8EE7466}" srcOrd="0" destOrd="0" parTransId="{310BEF72-C0EA-403F-A1A5-74A7D9BB3FFB}" sibTransId="{3FAE5121-C772-48E8-8442-D6DA252580B7}"/>
    <dgm:cxn modelId="{58F22BD2-17BA-4A9A-882D-937B262C2F80}" type="presOf" srcId="{757918CB-40F5-4A9A-86A7-81157A2D1E51}" destId="{5809885A-968F-4287-B964-1AD01C00B877}" srcOrd="1" destOrd="0" presId="urn:microsoft.com/office/officeart/2009/3/layout/HorizontalOrganizationChart"/>
    <dgm:cxn modelId="{9FAE2F96-F64C-4C8D-8764-9B9A0BA14DB7}" type="presOf" srcId="{731F683C-893B-4C73-ADBE-EED6BD3A7238}" destId="{9ED9AE86-5C6D-4580-A342-034C9B508BA3}" srcOrd="1" destOrd="0" presId="urn:microsoft.com/office/officeart/2009/3/layout/HorizontalOrganizationChart"/>
    <dgm:cxn modelId="{04ADB42E-6501-483F-8DD9-28660CC61BFD}" type="presOf" srcId="{1770DBC2-9689-45CE-B200-AC0CB16FC326}" destId="{79B76B4C-331E-41B8-AE2E-6A095FA41D6E}" srcOrd="0" destOrd="0" presId="urn:microsoft.com/office/officeart/2009/3/layout/HorizontalOrganizationChart"/>
    <dgm:cxn modelId="{D1B8662B-D8DF-4869-9B4D-07888387BF30}" srcId="{3C4D0EF2-A8F6-45C4-9406-E382020937D6}" destId="{6BE8705A-5085-4823-9175-7E845E611528}" srcOrd="0" destOrd="0" parTransId="{73D8101F-8AA5-4C6B-A894-FBE1A83DC7C7}" sibTransId="{21CB6FA4-C2AF-4C13-8460-B33003620296}"/>
    <dgm:cxn modelId="{CB08B8F9-0EED-45C4-903E-6073ADB35CE1}" type="presOf" srcId="{781663D4-5150-462C-87D2-92BDD81A28BD}" destId="{EA935977-698D-42E7-A0BD-9322E2A5BB3D}" srcOrd="0" destOrd="0" presId="urn:microsoft.com/office/officeart/2009/3/layout/HorizontalOrganizationChart"/>
    <dgm:cxn modelId="{C2C195AE-BF44-4BB1-A48D-C7248F45B603}" type="presParOf" srcId="{131E4777-1979-4A6E-AAFD-A8F5F405CB80}" destId="{4D97825F-24F0-4895-9552-4EA4130F34B5}" srcOrd="0" destOrd="0" presId="urn:microsoft.com/office/officeart/2009/3/layout/HorizontalOrganizationChart"/>
    <dgm:cxn modelId="{4294216B-81D7-422F-A599-6F22548E8904}" type="presParOf" srcId="{4D97825F-24F0-4895-9552-4EA4130F34B5}" destId="{141F1106-AC25-4437-9CA8-970F4F6FDF07}" srcOrd="0" destOrd="0" presId="urn:microsoft.com/office/officeart/2009/3/layout/HorizontalOrganizationChart"/>
    <dgm:cxn modelId="{FAEE30C6-AB27-4369-89EE-7B5F117A4BC6}" type="presParOf" srcId="{141F1106-AC25-4437-9CA8-970F4F6FDF07}" destId="{A6076F35-7170-4BDB-BAA0-904E5E35EE9D}" srcOrd="0" destOrd="0" presId="urn:microsoft.com/office/officeart/2009/3/layout/HorizontalOrganizationChart"/>
    <dgm:cxn modelId="{E89276CF-BE8E-4AED-BE04-01AE60A766FD}" type="presParOf" srcId="{141F1106-AC25-4437-9CA8-970F4F6FDF07}" destId="{35F49B4C-A4F1-4BD5-B46F-3070E7395F67}" srcOrd="1" destOrd="0" presId="urn:microsoft.com/office/officeart/2009/3/layout/HorizontalOrganizationChart"/>
    <dgm:cxn modelId="{C68CFE3D-2767-467E-820D-511EA25372BB}" type="presParOf" srcId="{4D97825F-24F0-4895-9552-4EA4130F34B5}" destId="{6E86F426-318B-4438-AB1A-4D7EDB697DB9}" srcOrd="1" destOrd="0" presId="urn:microsoft.com/office/officeart/2009/3/layout/HorizontalOrganizationChart"/>
    <dgm:cxn modelId="{A1102503-3511-47BB-8108-5F99C54E5C0F}" type="presParOf" srcId="{6E86F426-318B-4438-AB1A-4D7EDB697DB9}" destId="{D0656258-BE31-4352-AAB8-56C3797ED266}" srcOrd="0" destOrd="0" presId="urn:microsoft.com/office/officeart/2009/3/layout/HorizontalOrganizationChart"/>
    <dgm:cxn modelId="{8754F188-2283-4AD1-9A0F-B235BC564563}" type="presParOf" srcId="{6E86F426-318B-4438-AB1A-4D7EDB697DB9}" destId="{0853EDA6-9C40-4464-958E-B1769CE34D26}" srcOrd="1" destOrd="0" presId="urn:microsoft.com/office/officeart/2009/3/layout/HorizontalOrganizationChart"/>
    <dgm:cxn modelId="{FDBB8699-9928-4783-9B07-8088BFC9A4B5}" type="presParOf" srcId="{0853EDA6-9C40-4464-958E-B1769CE34D26}" destId="{EB029206-6856-4BF5-9E3E-70019275B153}" srcOrd="0" destOrd="0" presId="urn:microsoft.com/office/officeart/2009/3/layout/HorizontalOrganizationChart"/>
    <dgm:cxn modelId="{C3CA0B21-FDE5-44FD-BEAF-A8684C24B409}" type="presParOf" srcId="{EB029206-6856-4BF5-9E3E-70019275B153}" destId="{99A8A816-DEAE-4083-BF66-6F86249CFF6D}" srcOrd="0" destOrd="0" presId="urn:microsoft.com/office/officeart/2009/3/layout/HorizontalOrganizationChart"/>
    <dgm:cxn modelId="{506403B2-7150-4A1B-9CDB-132802B934B9}" type="presParOf" srcId="{EB029206-6856-4BF5-9E3E-70019275B153}" destId="{9ED9AE86-5C6D-4580-A342-034C9B508BA3}" srcOrd="1" destOrd="0" presId="urn:microsoft.com/office/officeart/2009/3/layout/HorizontalOrganizationChart"/>
    <dgm:cxn modelId="{01C27F81-5760-466E-A7BF-8F1D6FEAD4CB}" type="presParOf" srcId="{0853EDA6-9C40-4464-958E-B1769CE34D26}" destId="{72DCDF85-6E7F-443D-8EF6-250E5FFB7772}" srcOrd="1" destOrd="0" presId="urn:microsoft.com/office/officeart/2009/3/layout/HorizontalOrganizationChart"/>
    <dgm:cxn modelId="{233B66DC-C9CA-4B45-9743-D4E4D801BA7A}" type="presParOf" srcId="{0853EDA6-9C40-4464-958E-B1769CE34D26}" destId="{88779AC8-EC25-4FE0-87B5-35CA221960DC}" srcOrd="2" destOrd="0" presId="urn:microsoft.com/office/officeart/2009/3/layout/HorizontalOrganizationChart"/>
    <dgm:cxn modelId="{83227E75-DC93-4E4E-A7DA-FA9189DFDEFB}" type="presParOf" srcId="{6E86F426-318B-4438-AB1A-4D7EDB697DB9}" destId="{06E501C0-6E09-450B-B60C-C94EED7D3E27}" srcOrd="2" destOrd="0" presId="urn:microsoft.com/office/officeart/2009/3/layout/HorizontalOrganizationChart"/>
    <dgm:cxn modelId="{DB88D073-04D9-42EB-8A16-58E18F4835F7}" type="presParOf" srcId="{6E86F426-318B-4438-AB1A-4D7EDB697DB9}" destId="{EFF0932E-5558-450E-8452-DF4F79CE1160}" srcOrd="3" destOrd="0" presId="urn:microsoft.com/office/officeart/2009/3/layout/HorizontalOrganizationChart"/>
    <dgm:cxn modelId="{E190D8D8-CFDC-441A-9AAE-8EE4F9A6C915}" type="presParOf" srcId="{EFF0932E-5558-450E-8452-DF4F79CE1160}" destId="{BFC4DA60-1AB8-49C6-B672-56C9D332E020}" srcOrd="0" destOrd="0" presId="urn:microsoft.com/office/officeart/2009/3/layout/HorizontalOrganizationChart"/>
    <dgm:cxn modelId="{4848056B-4D83-4B32-9A02-D0ACEF12A336}" type="presParOf" srcId="{BFC4DA60-1AB8-49C6-B672-56C9D332E020}" destId="{015CD972-6F6F-4BAA-A251-46E95BBC0F27}" srcOrd="0" destOrd="0" presId="urn:microsoft.com/office/officeart/2009/3/layout/HorizontalOrganizationChart"/>
    <dgm:cxn modelId="{F49A7C40-FC0B-4B02-9AB9-408B85DC82A6}" type="presParOf" srcId="{BFC4DA60-1AB8-49C6-B672-56C9D332E020}" destId="{5809885A-968F-4287-B964-1AD01C00B877}" srcOrd="1" destOrd="0" presId="urn:microsoft.com/office/officeart/2009/3/layout/HorizontalOrganizationChart"/>
    <dgm:cxn modelId="{D344C25E-065E-4FE5-A1BA-2CA475E572A1}" type="presParOf" srcId="{EFF0932E-5558-450E-8452-DF4F79CE1160}" destId="{F049FBCD-C4E8-401F-BF12-2112545CB0E5}" srcOrd="1" destOrd="0" presId="urn:microsoft.com/office/officeart/2009/3/layout/HorizontalOrganizationChart"/>
    <dgm:cxn modelId="{E600AF26-57BB-4436-AD55-7A0AFA31FAAF}" type="presParOf" srcId="{F049FBCD-C4E8-401F-BF12-2112545CB0E5}" destId="{30F63EBD-C54C-47E7-AEC7-E7753D77A22A}" srcOrd="0" destOrd="0" presId="urn:microsoft.com/office/officeart/2009/3/layout/HorizontalOrganizationChart"/>
    <dgm:cxn modelId="{A94A2137-5B51-4B2B-AFAC-950C55F4A97C}" type="presParOf" srcId="{F049FBCD-C4E8-401F-BF12-2112545CB0E5}" destId="{C0E8E9BB-C2B3-4F61-A3D2-1CD9E33D9052}" srcOrd="1" destOrd="0" presId="urn:microsoft.com/office/officeart/2009/3/layout/HorizontalOrganizationChart"/>
    <dgm:cxn modelId="{B30C9970-82F2-41DC-8562-27ADC8F04EC3}" type="presParOf" srcId="{C0E8E9BB-C2B3-4F61-A3D2-1CD9E33D9052}" destId="{876AF010-1CFF-4E8E-BD1C-CFFE915142DD}" srcOrd="0" destOrd="0" presId="urn:microsoft.com/office/officeart/2009/3/layout/HorizontalOrganizationChart"/>
    <dgm:cxn modelId="{E1F72A13-D5E2-4387-9169-D4AF334950A2}" type="presParOf" srcId="{876AF010-1CFF-4E8E-BD1C-CFFE915142DD}" destId="{5CB40F83-2FA6-4131-9FD5-085ED25F6EEB}" srcOrd="0" destOrd="0" presId="urn:microsoft.com/office/officeart/2009/3/layout/HorizontalOrganizationChart"/>
    <dgm:cxn modelId="{55A17D9A-9C32-452E-81BC-2121B966566F}" type="presParOf" srcId="{876AF010-1CFF-4E8E-BD1C-CFFE915142DD}" destId="{C7091DC4-980C-46E1-97D2-696779465AFE}" srcOrd="1" destOrd="0" presId="urn:microsoft.com/office/officeart/2009/3/layout/HorizontalOrganizationChart"/>
    <dgm:cxn modelId="{D3886FEA-BFB1-47CD-BF47-67DF3FDF127B}" type="presParOf" srcId="{C0E8E9BB-C2B3-4F61-A3D2-1CD9E33D9052}" destId="{9FCD95D4-AFF0-4B77-BF09-ECDA201B769A}" srcOrd="1" destOrd="0" presId="urn:microsoft.com/office/officeart/2009/3/layout/HorizontalOrganizationChart"/>
    <dgm:cxn modelId="{24F6D0D3-65A5-4930-8992-77610BB29461}" type="presParOf" srcId="{C0E8E9BB-C2B3-4F61-A3D2-1CD9E33D9052}" destId="{FD5E932D-58B2-4CDE-93A3-D45431E0C846}" srcOrd="2" destOrd="0" presId="urn:microsoft.com/office/officeart/2009/3/layout/HorizontalOrganizationChart"/>
    <dgm:cxn modelId="{280C81AD-ED67-4D8F-AFAB-D338FCE15F86}" type="presParOf" srcId="{F049FBCD-C4E8-401F-BF12-2112545CB0E5}" destId="{0FED9105-EF4E-4675-B634-21DAEDC60F15}" srcOrd="2" destOrd="0" presId="urn:microsoft.com/office/officeart/2009/3/layout/HorizontalOrganizationChart"/>
    <dgm:cxn modelId="{DEF52240-D7E1-4EC7-AA21-329D43CAE9D6}" type="presParOf" srcId="{F049FBCD-C4E8-401F-BF12-2112545CB0E5}" destId="{096FEA1A-5206-407B-BE48-5373AAA805D7}" srcOrd="3" destOrd="0" presId="urn:microsoft.com/office/officeart/2009/3/layout/HorizontalOrganizationChart"/>
    <dgm:cxn modelId="{78E913FD-9F6A-49FA-BF3A-63A026B0723A}" type="presParOf" srcId="{096FEA1A-5206-407B-BE48-5373AAA805D7}" destId="{05999CDD-DB54-41D8-901F-0CE6D8238BCB}" srcOrd="0" destOrd="0" presId="urn:microsoft.com/office/officeart/2009/3/layout/HorizontalOrganizationChart"/>
    <dgm:cxn modelId="{6273947E-0858-4D52-A3A2-C62A10C8D330}" type="presParOf" srcId="{05999CDD-DB54-41D8-901F-0CE6D8238BCB}" destId="{3E5CE673-C630-438A-9CC8-AC6FF25FD608}" srcOrd="0" destOrd="0" presId="urn:microsoft.com/office/officeart/2009/3/layout/HorizontalOrganizationChart"/>
    <dgm:cxn modelId="{82F88F9F-53AF-42AE-BA25-2C81A99BF541}" type="presParOf" srcId="{05999CDD-DB54-41D8-901F-0CE6D8238BCB}" destId="{DC283C8D-970D-477A-AE13-3A0A8D1D5BA4}" srcOrd="1" destOrd="0" presId="urn:microsoft.com/office/officeart/2009/3/layout/HorizontalOrganizationChart"/>
    <dgm:cxn modelId="{9B7FA3E8-3C78-4BF4-A5D5-913DF97481C4}" type="presParOf" srcId="{096FEA1A-5206-407B-BE48-5373AAA805D7}" destId="{C29644F7-AEFD-4D1A-9066-93176D952850}" srcOrd="1" destOrd="0" presId="urn:microsoft.com/office/officeart/2009/3/layout/HorizontalOrganizationChart"/>
    <dgm:cxn modelId="{3B7B0657-383D-4609-AF36-48C9D99156C3}" type="presParOf" srcId="{096FEA1A-5206-407B-BE48-5373AAA805D7}" destId="{289C0CDB-AAF0-4041-9F5B-6D8374A40954}" srcOrd="2" destOrd="0" presId="urn:microsoft.com/office/officeart/2009/3/layout/HorizontalOrganizationChart"/>
    <dgm:cxn modelId="{67FA84D8-B814-4E90-8AC5-A4DB0C164FAA}" type="presParOf" srcId="{F049FBCD-C4E8-401F-BF12-2112545CB0E5}" destId="{79B76B4C-331E-41B8-AE2E-6A095FA41D6E}" srcOrd="4" destOrd="0" presId="urn:microsoft.com/office/officeart/2009/3/layout/HorizontalOrganizationChart"/>
    <dgm:cxn modelId="{C4E165CF-5693-4F34-9DCE-11DF859571BC}" type="presParOf" srcId="{F049FBCD-C4E8-401F-BF12-2112545CB0E5}" destId="{62C87717-1D82-4252-9544-C6E3804C9879}" srcOrd="5" destOrd="0" presId="urn:microsoft.com/office/officeart/2009/3/layout/HorizontalOrganizationChart"/>
    <dgm:cxn modelId="{2B614958-6C4D-4B66-81A7-08FC324E7091}" type="presParOf" srcId="{62C87717-1D82-4252-9544-C6E3804C9879}" destId="{A95AE5DA-BCDD-470B-A1CC-F91765649D9C}" srcOrd="0" destOrd="0" presId="urn:microsoft.com/office/officeart/2009/3/layout/HorizontalOrganizationChart"/>
    <dgm:cxn modelId="{534EC5C0-B24D-41D1-9312-4FACC011F74F}" type="presParOf" srcId="{A95AE5DA-BCDD-470B-A1CC-F91765649D9C}" destId="{EA935977-698D-42E7-A0BD-9322E2A5BB3D}" srcOrd="0" destOrd="0" presId="urn:microsoft.com/office/officeart/2009/3/layout/HorizontalOrganizationChart"/>
    <dgm:cxn modelId="{DB407D70-B8AC-4F4A-B186-1EBC2E6441CB}" type="presParOf" srcId="{A95AE5DA-BCDD-470B-A1CC-F91765649D9C}" destId="{0A8C503B-B070-41A5-B8E6-B9E991BCE0C5}" srcOrd="1" destOrd="0" presId="urn:microsoft.com/office/officeart/2009/3/layout/HorizontalOrganizationChart"/>
    <dgm:cxn modelId="{C2903CDE-CEA3-45C9-B7CA-028EADFEC26E}" type="presParOf" srcId="{62C87717-1D82-4252-9544-C6E3804C9879}" destId="{867392E2-94E8-4EB9-8072-FB5B6073E4AF}" srcOrd="1" destOrd="0" presId="urn:microsoft.com/office/officeart/2009/3/layout/HorizontalOrganizationChart"/>
    <dgm:cxn modelId="{8C355DEF-71B2-43AC-B493-57B33FC11FD9}" type="presParOf" srcId="{62C87717-1D82-4252-9544-C6E3804C9879}" destId="{A5F4F796-E033-4D68-BECB-A69E1BF09D0F}" srcOrd="2" destOrd="0" presId="urn:microsoft.com/office/officeart/2009/3/layout/HorizontalOrganizationChart"/>
    <dgm:cxn modelId="{6EB5AF82-67CA-4D8F-B5FB-6DCD4DAE51D1}" type="presParOf" srcId="{EFF0932E-5558-450E-8452-DF4F79CE1160}" destId="{230C888F-913F-4DE0-B1AF-C7835A062C25}" srcOrd="2" destOrd="0" presId="urn:microsoft.com/office/officeart/2009/3/layout/HorizontalOrganizationChart"/>
    <dgm:cxn modelId="{75257C01-FB38-4F9C-9A36-3EFD3D758431}" type="presParOf" srcId="{4D97825F-24F0-4895-9552-4EA4130F34B5}" destId="{091C4D73-5F59-48A2-966D-225B7919A30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76B4C-331E-41B8-AE2E-6A095FA41D6E}">
      <dsp:nvSpPr>
        <dsp:cNvPr id="0" name=""/>
        <dsp:cNvSpPr/>
      </dsp:nvSpPr>
      <dsp:spPr>
        <a:xfrm>
          <a:off x="5258345" y="2709333"/>
          <a:ext cx="477738" cy="1027137"/>
        </a:xfrm>
        <a:custGeom>
          <a:avLst/>
          <a:gdLst/>
          <a:ahLst/>
          <a:cxnLst/>
          <a:rect l="0" t="0" r="0" b="0"/>
          <a:pathLst>
            <a:path>
              <a:moveTo>
                <a:pt x="0" y="0"/>
              </a:moveTo>
              <a:lnTo>
                <a:pt x="238869" y="0"/>
              </a:lnTo>
              <a:lnTo>
                <a:pt x="238869" y="1027137"/>
              </a:lnTo>
              <a:lnTo>
                <a:pt x="477738" y="1027137"/>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D9105-EF4E-4675-B634-21DAEDC60F15}">
      <dsp:nvSpPr>
        <dsp:cNvPr id="0" name=""/>
        <dsp:cNvSpPr/>
      </dsp:nvSpPr>
      <dsp:spPr>
        <a:xfrm>
          <a:off x="5258345" y="2663613"/>
          <a:ext cx="477738" cy="91440"/>
        </a:xfrm>
        <a:custGeom>
          <a:avLst/>
          <a:gdLst/>
          <a:ahLst/>
          <a:cxnLst/>
          <a:rect l="0" t="0" r="0" b="0"/>
          <a:pathLst>
            <a:path>
              <a:moveTo>
                <a:pt x="0" y="45720"/>
              </a:moveTo>
              <a:lnTo>
                <a:pt x="477738" y="4572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63EBD-C54C-47E7-AEC7-E7753D77A22A}">
      <dsp:nvSpPr>
        <dsp:cNvPr id="0" name=""/>
        <dsp:cNvSpPr/>
      </dsp:nvSpPr>
      <dsp:spPr>
        <a:xfrm>
          <a:off x="5258345" y="1682196"/>
          <a:ext cx="477738" cy="1027137"/>
        </a:xfrm>
        <a:custGeom>
          <a:avLst/>
          <a:gdLst/>
          <a:ahLst/>
          <a:cxnLst/>
          <a:rect l="0" t="0" r="0" b="0"/>
          <a:pathLst>
            <a:path>
              <a:moveTo>
                <a:pt x="0" y="1027137"/>
              </a:moveTo>
              <a:lnTo>
                <a:pt x="238869" y="1027137"/>
              </a:lnTo>
              <a:lnTo>
                <a:pt x="238869" y="0"/>
              </a:lnTo>
              <a:lnTo>
                <a:pt x="477738" y="0"/>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E501C0-6E09-450B-B60C-C94EED7D3E27}">
      <dsp:nvSpPr>
        <dsp:cNvPr id="0" name=""/>
        <dsp:cNvSpPr/>
      </dsp:nvSpPr>
      <dsp:spPr>
        <a:xfrm>
          <a:off x="2391916" y="2195764"/>
          <a:ext cx="477738" cy="513568"/>
        </a:xfrm>
        <a:custGeom>
          <a:avLst/>
          <a:gdLst/>
          <a:ahLst/>
          <a:cxnLst/>
          <a:rect l="0" t="0" r="0" b="0"/>
          <a:pathLst>
            <a:path>
              <a:moveTo>
                <a:pt x="0" y="0"/>
              </a:moveTo>
              <a:lnTo>
                <a:pt x="238869" y="0"/>
              </a:lnTo>
              <a:lnTo>
                <a:pt x="238869" y="513568"/>
              </a:lnTo>
              <a:lnTo>
                <a:pt x="477738" y="51356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56258-BE31-4352-AAB8-56C3797ED266}">
      <dsp:nvSpPr>
        <dsp:cNvPr id="0" name=""/>
        <dsp:cNvSpPr/>
      </dsp:nvSpPr>
      <dsp:spPr>
        <a:xfrm>
          <a:off x="2391916" y="1682196"/>
          <a:ext cx="477738" cy="513568"/>
        </a:xfrm>
        <a:custGeom>
          <a:avLst/>
          <a:gdLst/>
          <a:ahLst/>
          <a:cxnLst/>
          <a:rect l="0" t="0" r="0" b="0"/>
          <a:pathLst>
            <a:path>
              <a:moveTo>
                <a:pt x="0" y="513568"/>
              </a:moveTo>
              <a:lnTo>
                <a:pt x="238869" y="513568"/>
              </a:lnTo>
              <a:lnTo>
                <a:pt x="238869" y="0"/>
              </a:lnTo>
              <a:lnTo>
                <a:pt x="477738" y="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076F35-7170-4BDB-BAA0-904E5E35EE9D}">
      <dsp:nvSpPr>
        <dsp:cNvPr id="0" name=""/>
        <dsp:cNvSpPr/>
      </dsp:nvSpPr>
      <dsp:spPr>
        <a:xfrm>
          <a:off x="3224" y="1831489"/>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Work Study</a:t>
          </a:r>
          <a:endParaRPr lang="en-US" sz="2800" kern="1200" dirty="0"/>
        </a:p>
      </dsp:txBody>
      <dsp:txXfrm>
        <a:off x="3224" y="1831489"/>
        <a:ext cx="2388691" cy="728550"/>
      </dsp:txXfrm>
    </dsp:sp>
    <dsp:sp modelId="{99A8A816-DEAE-4083-BF66-6F86249CFF6D}">
      <dsp:nvSpPr>
        <dsp:cNvPr id="0" name=""/>
        <dsp:cNvSpPr/>
      </dsp:nvSpPr>
      <dsp:spPr>
        <a:xfrm>
          <a:off x="2869654" y="1317920"/>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Method Study</a:t>
          </a:r>
          <a:endParaRPr lang="en-US" sz="2800" kern="1200" dirty="0"/>
        </a:p>
      </dsp:txBody>
      <dsp:txXfrm>
        <a:off x="2869654" y="1317920"/>
        <a:ext cx="2388691" cy="728550"/>
      </dsp:txXfrm>
    </dsp:sp>
    <dsp:sp modelId="{015CD972-6F6F-4BAA-A251-46E95BBC0F27}">
      <dsp:nvSpPr>
        <dsp:cNvPr id="0" name=""/>
        <dsp:cNvSpPr/>
      </dsp:nvSpPr>
      <dsp:spPr>
        <a:xfrm>
          <a:off x="2869654" y="2345058"/>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Work Measurement</a:t>
          </a:r>
          <a:endParaRPr lang="en-US" sz="2800" kern="1200" dirty="0"/>
        </a:p>
      </dsp:txBody>
      <dsp:txXfrm>
        <a:off x="2869654" y="2345058"/>
        <a:ext cx="2388691" cy="728550"/>
      </dsp:txXfrm>
    </dsp:sp>
    <dsp:sp modelId="{5CB40F83-2FA6-4131-9FD5-085ED25F6EEB}">
      <dsp:nvSpPr>
        <dsp:cNvPr id="0" name=""/>
        <dsp:cNvSpPr/>
      </dsp:nvSpPr>
      <dsp:spPr>
        <a:xfrm>
          <a:off x="5736083" y="1317920"/>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Stop watch time study</a:t>
          </a:r>
          <a:endParaRPr lang="en-US" sz="2800" kern="1200" dirty="0"/>
        </a:p>
      </dsp:txBody>
      <dsp:txXfrm>
        <a:off x="5736083" y="1317920"/>
        <a:ext cx="2388691" cy="728550"/>
      </dsp:txXfrm>
    </dsp:sp>
    <dsp:sp modelId="{3E5CE673-C630-438A-9CC8-AC6FF25FD608}">
      <dsp:nvSpPr>
        <dsp:cNvPr id="0" name=""/>
        <dsp:cNvSpPr/>
      </dsp:nvSpPr>
      <dsp:spPr>
        <a:xfrm>
          <a:off x="5736083" y="2345058"/>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Work Sampling</a:t>
          </a:r>
          <a:endParaRPr lang="en-US" sz="2800" kern="1200" dirty="0"/>
        </a:p>
      </dsp:txBody>
      <dsp:txXfrm>
        <a:off x="5736083" y="2345058"/>
        <a:ext cx="2388691" cy="728550"/>
      </dsp:txXfrm>
    </dsp:sp>
    <dsp:sp modelId="{EA935977-698D-42E7-A0BD-9322E2A5BB3D}">
      <dsp:nvSpPr>
        <dsp:cNvPr id="0" name=""/>
        <dsp:cNvSpPr/>
      </dsp:nvSpPr>
      <dsp:spPr>
        <a:xfrm>
          <a:off x="5736083" y="3372195"/>
          <a:ext cx="2388691" cy="728550"/>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Predetermined Data</a:t>
          </a:r>
          <a:endParaRPr lang="en-US" sz="2800" kern="1200" dirty="0"/>
        </a:p>
      </dsp:txBody>
      <dsp:txXfrm>
        <a:off x="5736083" y="3372195"/>
        <a:ext cx="2388691" cy="72855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3A44-6A22-454B-AF2B-5A564DDAE8A7}" type="datetimeFigureOut">
              <a:rPr lang="en-US" smtClean="0"/>
              <a:t>7/28/2018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44F51-5036-448E-804E-07AEC25B139B}" type="slidenum">
              <a:rPr lang="en-US" smtClean="0"/>
              <a:t>‹#›</a:t>
            </a:fld>
            <a:endParaRPr lang="en-US"/>
          </a:p>
        </p:txBody>
      </p:sp>
    </p:spTree>
    <p:extLst>
      <p:ext uri="{BB962C8B-B14F-4D97-AF65-F5344CB8AC3E}">
        <p14:creationId xmlns:p14="http://schemas.microsoft.com/office/powerpoint/2010/main" val="38143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8</a:t>
            </a:fld>
            <a:endParaRPr lang="en-US"/>
          </a:p>
        </p:txBody>
      </p:sp>
    </p:spTree>
    <p:extLst>
      <p:ext uri="{BB962C8B-B14F-4D97-AF65-F5344CB8AC3E}">
        <p14:creationId xmlns:p14="http://schemas.microsoft.com/office/powerpoint/2010/main" val="312639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dirty="0" smtClean="0"/>
              <a:t>ONS</a:t>
            </a:r>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3.05 </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3.08 </a:t>
            </a:r>
          </a:p>
          <a:p>
            <a:pPr rtl="0" eaLnBrk="1" fontAlgn="ctr" latinLnBrk="0" hangingPunct="1"/>
            <a:r>
              <a:rPr lang="en-US" sz="1200" b="0" i="0" u="none" strike="noStrike" kern="1200" dirty="0" smtClean="0">
                <a:solidFill>
                  <a:schemeClr val="tx1"/>
                </a:solidFill>
                <a:effectLst/>
                <a:latin typeface="+mn-lt"/>
                <a:ea typeface="+mn-ea"/>
                <a:cs typeface="+mn-cs"/>
              </a:rPr>
              <a:t>3.12 </a:t>
            </a:r>
          </a:p>
          <a:p>
            <a:pPr rtl="0" eaLnBrk="1" fontAlgn="ctr" latinLnBrk="0" hangingPunct="1"/>
            <a:r>
              <a:rPr lang="en-US" sz="1200" b="0" i="0" u="none" strike="noStrike" kern="1200" dirty="0" smtClean="0">
                <a:solidFill>
                  <a:schemeClr val="tx1"/>
                </a:solidFill>
                <a:effectLst/>
                <a:latin typeface="+mn-lt"/>
                <a:ea typeface="+mn-ea"/>
                <a:cs typeface="+mn-cs"/>
              </a:rPr>
              <a:t>3.15</a:t>
            </a:r>
          </a:p>
          <a:p>
            <a:pPr rtl="0" eaLnBrk="1" fontAlgn="ctr" latinLnBrk="0" hangingPunct="1"/>
            <a:r>
              <a:rPr lang="en-US" sz="1200" b="0" i="0" u="none" strike="noStrike" kern="1200" dirty="0" smtClean="0">
                <a:solidFill>
                  <a:schemeClr val="tx1"/>
                </a:solidFill>
                <a:effectLst/>
                <a:latin typeface="+mn-lt"/>
                <a:ea typeface="+mn-ea"/>
                <a:cs typeface="+mn-cs"/>
              </a:rPr>
              <a:t>3.12</a:t>
            </a:r>
          </a:p>
          <a:p>
            <a:pPr rtl="0" eaLnBrk="1" fontAlgn="ctr" latinLnBrk="0" hangingPunct="1"/>
            <a:r>
              <a:rPr lang="en-US" sz="1200" b="0" i="0" u="none" strike="noStrike" kern="1200" dirty="0" smtClean="0">
                <a:solidFill>
                  <a:schemeClr val="tx1"/>
                </a:solidFill>
                <a:effectLst/>
                <a:latin typeface="+mn-lt"/>
                <a:ea typeface="+mn-ea"/>
                <a:cs typeface="+mn-cs"/>
              </a:rPr>
              <a:t>3.08</a:t>
            </a:r>
          </a:p>
          <a:p>
            <a:pPr rtl="0" eaLnBrk="1" fontAlgn="ctr" latinLnBrk="0" hangingPunct="1"/>
            <a:r>
              <a:rPr lang="en-US" sz="1200" b="0" i="0" u="none" strike="noStrike" kern="1200" dirty="0" smtClean="0">
                <a:solidFill>
                  <a:schemeClr val="tx1"/>
                </a:solidFill>
                <a:effectLst/>
                <a:latin typeface="+mn-lt"/>
                <a:ea typeface="+mn-ea"/>
                <a:cs typeface="+mn-cs"/>
              </a:rPr>
              <a:t>3.05</a:t>
            </a:r>
          </a:p>
          <a:p>
            <a:pPr rtl="0" eaLnBrk="1" fontAlgn="ctr" latinLnBrk="0" hangingPunct="1"/>
            <a:r>
              <a:rPr lang="en-US" sz="1200" b="0" i="0" u="none" strike="noStrike" kern="1200" dirty="0" smtClean="0">
                <a:solidFill>
                  <a:schemeClr val="tx1"/>
                </a:solidFill>
                <a:effectLst/>
                <a:latin typeface="+mn-lt"/>
                <a:ea typeface="+mn-ea"/>
                <a:cs typeface="+mn-cs"/>
              </a:rPr>
              <a:t>3.10</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3.05 </a:t>
            </a:r>
          </a:p>
          <a:p>
            <a:pPr rtl="0" eaLnBrk="1" fontAlgn="ctr" latinLnBrk="0" hangingPunct="1"/>
            <a:r>
              <a:rPr lang="en-US" sz="1200" b="0" i="0" u="none" strike="noStrike" kern="1200" dirty="0" smtClean="0">
                <a:solidFill>
                  <a:schemeClr val="tx1"/>
                </a:solidFill>
                <a:effectLst/>
                <a:latin typeface="+mn-lt"/>
                <a:ea typeface="+mn-ea"/>
                <a:cs typeface="+mn-cs"/>
              </a:rPr>
              <a:t>3.10 </a:t>
            </a:r>
          </a:p>
          <a:p>
            <a:pPr rtl="0" eaLnBrk="1" fontAlgn="ctr" latinLnBrk="0" hangingPunct="1"/>
            <a:r>
              <a:rPr lang="en-US" sz="1200" b="0" i="0" u="none" strike="noStrike" kern="1200" dirty="0" smtClean="0">
                <a:solidFill>
                  <a:schemeClr val="tx1"/>
                </a:solidFill>
                <a:effectLst/>
                <a:latin typeface="+mn-lt"/>
                <a:ea typeface="+mn-ea"/>
                <a:cs typeface="+mn-cs"/>
              </a:rPr>
              <a:t>3.08 </a:t>
            </a:r>
          </a:p>
          <a:p>
            <a:pPr rtl="0" eaLnBrk="1" fontAlgn="ctr" latinLnBrk="0" hangingPunct="1"/>
            <a:r>
              <a:rPr lang="en-US" sz="1200" b="0" i="0" u="none" strike="noStrike" kern="1200" dirty="0" smtClean="0">
                <a:solidFill>
                  <a:schemeClr val="tx1"/>
                </a:solidFill>
                <a:effectLst/>
                <a:latin typeface="+mn-lt"/>
                <a:ea typeface="+mn-ea"/>
                <a:cs typeface="+mn-cs"/>
              </a:rPr>
              <a:t>3.12 </a:t>
            </a:r>
          </a:p>
          <a:p>
            <a:pPr rtl="0" eaLnBrk="1" fontAlgn="ctr" latinLnBrk="0" hangingPunct="1"/>
            <a:r>
              <a:rPr lang="en-US" sz="1200" b="0" i="0" u="none" strike="noStrike" kern="1200" dirty="0" smtClean="0">
                <a:solidFill>
                  <a:schemeClr val="tx1"/>
                </a:solidFill>
                <a:effectLst/>
                <a:latin typeface="+mn-lt"/>
                <a:ea typeface="+mn-ea"/>
                <a:cs typeface="+mn-cs"/>
              </a:rPr>
              <a:t>3.15</a:t>
            </a:r>
          </a:p>
          <a:p>
            <a:pPr rtl="0" eaLnBrk="1" fontAlgn="ctr" latinLnBrk="0" hangingPunct="1"/>
            <a:r>
              <a:rPr lang="en-US" sz="1200" b="0" i="0" u="none" strike="noStrike" kern="1200" dirty="0" smtClean="0">
                <a:solidFill>
                  <a:schemeClr val="tx1"/>
                </a:solidFill>
                <a:effectLst/>
                <a:latin typeface="+mn-lt"/>
                <a:ea typeface="+mn-ea"/>
                <a:cs typeface="+mn-cs"/>
              </a:rPr>
              <a:t>3.12</a:t>
            </a:r>
          </a:p>
          <a:p>
            <a:pPr rtl="0" eaLnBrk="1" fontAlgn="ctr" latinLnBrk="0" hangingPunct="1"/>
            <a:r>
              <a:rPr lang="en-US" sz="1200" b="0" i="0" u="none" strike="noStrike" kern="1200" dirty="0" smtClean="0">
                <a:solidFill>
                  <a:schemeClr val="tx1"/>
                </a:solidFill>
                <a:effectLst/>
                <a:latin typeface="+mn-lt"/>
                <a:ea typeface="+mn-ea"/>
                <a:cs typeface="+mn-cs"/>
              </a:rPr>
              <a:t>3.08</a:t>
            </a:r>
          </a:p>
          <a:p>
            <a:pPr rtl="0" eaLnBrk="1" fontAlgn="ctr" latinLnBrk="0" hangingPunct="1"/>
            <a:r>
              <a:rPr lang="en-US" sz="1200" b="0" i="0" u="none" strike="noStrike" kern="1200" dirty="0" smtClean="0">
                <a:solidFill>
                  <a:schemeClr val="tx1"/>
                </a:solidFill>
                <a:effectLst/>
                <a:latin typeface="+mn-lt"/>
                <a:ea typeface="+mn-ea"/>
                <a:cs typeface="+mn-cs"/>
              </a:rPr>
              <a:t>3.05</a:t>
            </a:r>
          </a:p>
          <a:p>
            <a:pPr rtl="0" eaLnBrk="1" fontAlgn="ctr" latinLnBrk="0" hangingPunct="1"/>
            <a:r>
              <a:rPr lang="en-US" sz="1200" b="0" i="0" u="none" strike="noStrike" kern="1200" dirty="0" smtClean="0">
                <a:solidFill>
                  <a:schemeClr val="tx1"/>
                </a:solidFill>
                <a:effectLst/>
                <a:latin typeface="+mn-lt"/>
                <a:ea typeface="+mn-ea"/>
                <a:cs typeface="+mn-cs"/>
              </a:rPr>
              <a:t>3.10</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9</a:t>
            </a:fld>
            <a:endParaRPr lang="en-US"/>
          </a:p>
        </p:txBody>
      </p:sp>
    </p:spTree>
    <p:extLst>
      <p:ext uri="{BB962C8B-B14F-4D97-AF65-F5344CB8AC3E}">
        <p14:creationId xmlns:p14="http://schemas.microsoft.com/office/powerpoint/2010/main" val="25359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544F51-5036-448E-804E-07AEC25B139B}" type="slidenum">
              <a:rPr lang="en-US" smtClean="0"/>
              <a:t>10</a:t>
            </a:fld>
            <a:endParaRPr lang="en-US"/>
          </a:p>
        </p:txBody>
      </p:sp>
    </p:spTree>
    <p:extLst>
      <p:ext uri="{BB962C8B-B14F-4D97-AF65-F5344CB8AC3E}">
        <p14:creationId xmlns:p14="http://schemas.microsoft.com/office/powerpoint/2010/main" val="231356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146803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09971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59868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BAFBD-6EA3-4F89-8B2A-324DDD91D5E5}"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57025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BAFBD-6EA3-4F89-8B2A-324DDD91D5E5}" type="datetimeFigureOut">
              <a:rPr lang="en-US" smtClean="0"/>
              <a:t>7/28/2018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170946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BAFBD-6EA3-4F89-8B2A-324DDD91D5E5}"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42304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BAFBD-6EA3-4F89-8B2A-324DDD91D5E5}" type="datetimeFigureOut">
              <a:rPr lang="en-US" smtClean="0"/>
              <a:t>7/28/2018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30894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BAFBD-6EA3-4F89-8B2A-324DDD91D5E5}" type="datetimeFigureOut">
              <a:rPr lang="en-US" smtClean="0"/>
              <a:t>7/28/2018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4159351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AFBD-6EA3-4F89-8B2A-324DDD91D5E5}" type="datetimeFigureOut">
              <a:rPr lang="en-US" smtClean="0"/>
              <a:t>7/28/2018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331734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BAFBD-6EA3-4F89-8B2A-324DDD91D5E5}"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92998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BAFBD-6EA3-4F89-8B2A-324DDD91D5E5}" type="datetimeFigureOut">
              <a:rPr lang="en-US" smtClean="0"/>
              <a:t>7/28/2018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1FE3D4-F1DE-4436-8385-AD69CEE6A432}" type="slidenum">
              <a:rPr lang="en-US" smtClean="0"/>
              <a:t>‹#›</a:t>
            </a:fld>
            <a:endParaRPr lang="en-US"/>
          </a:p>
        </p:txBody>
      </p:sp>
    </p:spTree>
    <p:extLst>
      <p:ext uri="{BB962C8B-B14F-4D97-AF65-F5344CB8AC3E}">
        <p14:creationId xmlns:p14="http://schemas.microsoft.com/office/powerpoint/2010/main" val="247034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chemeClr val="accent6">
                <a:lumMod val="5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BAFBD-6EA3-4F89-8B2A-324DDD91D5E5}" type="datetimeFigureOut">
              <a:rPr lang="en-US" smtClean="0"/>
              <a:t>7/28/2018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FE3D4-F1DE-4436-8385-AD69CEE6A432}" type="slidenum">
              <a:rPr lang="en-US" smtClean="0"/>
              <a:t>‹#›</a:t>
            </a:fld>
            <a:endParaRPr lang="en-US"/>
          </a:p>
        </p:txBody>
      </p:sp>
    </p:spTree>
    <p:extLst>
      <p:ext uri="{BB962C8B-B14F-4D97-AF65-F5344CB8AC3E}">
        <p14:creationId xmlns:p14="http://schemas.microsoft.com/office/powerpoint/2010/main" val="37880574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Operations Management</a:t>
            </a:r>
            <a:endParaRPr lang="en-US" dirty="0"/>
          </a:p>
        </p:txBody>
      </p:sp>
      <p:sp>
        <p:nvSpPr>
          <p:cNvPr id="3" name="Subtitle 2"/>
          <p:cNvSpPr>
            <a:spLocks noGrp="1"/>
          </p:cNvSpPr>
          <p:nvPr>
            <p:ph type="subTitle" idx="1"/>
          </p:nvPr>
        </p:nvSpPr>
        <p:spPr/>
        <p:txBody>
          <a:bodyPr>
            <a:normAutofit/>
          </a:bodyPr>
          <a:lstStyle/>
          <a:p>
            <a:r>
              <a:rPr lang="en-US" dirty="0" smtClean="0"/>
              <a:t>By Tanmoy Das</a:t>
            </a:r>
          </a:p>
          <a:p>
            <a:r>
              <a:rPr lang="en-US" dirty="0" smtClean="0"/>
              <a:t>Industrial Engineer</a:t>
            </a:r>
          </a:p>
          <a:p>
            <a:r>
              <a:rPr lang="en-US" dirty="0" smtClean="0"/>
              <a:t>Certified Six Sigma Green Belt from ASQ</a:t>
            </a:r>
            <a:endParaRPr lang="en-US" dirty="0"/>
          </a:p>
        </p:txBody>
      </p:sp>
    </p:spTree>
    <p:extLst>
      <p:ext uri="{BB962C8B-B14F-4D97-AF65-F5344CB8AC3E}">
        <p14:creationId xmlns:p14="http://schemas.microsoft.com/office/powerpoint/2010/main" val="3673657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05" y="0"/>
            <a:ext cx="11671495" cy="1325563"/>
          </a:xfrm>
        </p:spPr>
        <p:txBody>
          <a:bodyPr>
            <a:normAutofit/>
          </a:bodyPr>
          <a:lstStyle/>
          <a:p>
            <a:r>
              <a:rPr lang="en-US" dirty="0" smtClean="0">
                <a:solidFill>
                  <a:srgbClr val="7030A0"/>
                </a:solidFill>
              </a:rPr>
              <a:t>B. Time study (e.g., time standards, allowances)</a:t>
            </a:r>
            <a:endParaRPr lang="en-US"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8237864"/>
              </p:ext>
            </p:extLst>
          </p:nvPr>
        </p:nvGraphicFramePr>
        <p:xfrm>
          <a:off x="7957697" y="1163417"/>
          <a:ext cx="3810000" cy="5029200"/>
        </p:xfrm>
        <a:graphic>
          <a:graphicData uri="http://schemas.openxmlformats.org/drawingml/2006/table">
            <a:tbl>
              <a:tblPr/>
              <a:tblGrid>
                <a:gridCol w="1905000"/>
                <a:gridCol w="1905000"/>
              </a:tblGrid>
              <a:tr h="0">
                <a:tc>
                  <a:txBody>
                    <a:bodyPr/>
                    <a:lstStyle/>
                    <a:p>
                      <a:r>
                        <a:rPr lang="en-US" sz="2400" b="1" i="0" dirty="0">
                          <a:solidFill>
                            <a:srgbClr val="242021"/>
                          </a:solidFill>
                          <a:effectLst/>
                          <a:latin typeface="MinionPro-Bold" panose="02040703060306020203" pitchFamily="18" charset="0"/>
                        </a:rPr>
                        <a:t>Observation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1" i="0">
                          <a:solidFill>
                            <a:srgbClr val="242021"/>
                          </a:solidFill>
                          <a:effectLst/>
                          <a:latin typeface="MinionPro-Bold" panose="02040703060306020203" pitchFamily="18" charset="0"/>
                        </a:rPr>
                        <a:t>Time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1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3.10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2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3.05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3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3.10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4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3.08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5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3.12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6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3.15</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7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3.12</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8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3.08</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a:solidFill>
                            <a:srgbClr val="242021"/>
                          </a:solidFill>
                          <a:effectLst/>
                          <a:latin typeface="MinionPro-Regular" panose="02040503050306020203" pitchFamily="18" charset="0"/>
                        </a:rPr>
                        <a:t>9 </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a:solidFill>
                            <a:srgbClr val="242021"/>
                          </a:solidFill>
                          <a:effectLst/>
                          <a:latin typeface="MinionPro-Regular" panose="02040503050306020203" pitchFamily="18" charset="0"/>
                        </a:rPr>
                        <a:t>3.05</a:t>
                      </a:r>
                      <a:endParaRPr lang="en-US" sz="36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0">
                <a:tc>
                  <a:txBody>
                    <a:bodyPr/>
                    <a:lstStyle/>
                    <a:p>
                      <a:r>
                        <a:rPr lang="en-US" sz="2400" b="0" i="0" dirty="0">
                          <a:solidFill>
                            <a:srgbClr val="242021"/>
                          </a:solidFill>
                          <a:effectLst/>
                          <a:latin typeface="MinionPro-Regular" panose="02040503050306020203" pitchFamily="18" charset="0"/>
                        </a:rPr>
                        <a:t>10 </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2400" b="0" i="0" dirty="0">
                          <a:solidFill>
                            <a:srgbClr val="242021"/>
                          </a:solidFill>
                          <a:effectLst/>
                          <a:latin typeface="MinionPro-Regular" panose="02040503050306020203" pitchFamily="18" charset="0"/>
                        </a:rPr>
                        <a:t>3.10</a:t>
                      </a:r>
                      <a:endParaRPr lang="en-US" sz="36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38200" y="1163417"/>
            <a:ext cx="6392593" cy="3785652"/>
          </a:xfrm>
          <a:prstGeom prst="rect">
            <a:avLst/>
          </a:prstGeom>
        </p:spPr>
        <p:txBody>
          <a:bodyPr wrap="square">
            <a:spAutoFit/>
          </a:bodyPr>
          <a:lstStyle/>
          <a:p>
            <a:pPr lvl="0" eaLnBrk="0" fontAlgn="base" hangingPunct="0">
              <a:spcBef>
                <a:spcPct val="0"/>
              </a:spcBef>
              <a:spcAft>
                <a:spcPct val="0"/>
              </a:spcAft>
            </a:pPr>
            <a:r>
              <a:rPr lang="en-US" sz="2400" dirty="0">
                <a:solidFill>
                  <a:srgbClr val="242021"/>
                </a:solidFill>
                <a:latin typeface="TimesNewRomanPSMT"/>
              </a:rPr>
              <a:t>An industrial engineer conducted a time study of an assembly operation with the </a:t>
            </a:r>
            <a:r>
              <a:rPr lang="en-US" sz="2400" dirty="0" smtClean="0">
                <a:solidFill>
                  <a:srgbClr val="242021"/>
                </a:solidFill>
                <a:latin typeface="TimesNewRomanPSMT"/>
              </a:rPr>
              <a:t>times given. The engineer gave a performance rating of 115. The allowance factor is 10% of job time. The standard time for this operation is most nearly: </a:t>
            </a:r>
            <a:br>
              <a:rPr lang="en-US" sz="2400" dirty="0" smtClean="0">
                <a:solidFill>
                  <a:srgbClr val="242021"/>
                </a:solidFill>
                <a:latin typeface="TimesNewRomanPSMT"/>
              </a:rPr>
            </a:br>
            <a:r>
              <a:rPr lang="en-US" sz="2400" dirty="0" smtClean="0">
                <a:solidFill>
                  <a:srgbClr val="242021"/>
                </a:solidFill>
                <a:latin typeface="TimesNewRomanPSMT"/>
              </a:rPr>
              <a:t>A. 2.96</a:t>
            </a:r>
            <a:br>
              <a:rPr lang="en-US" sz="2400" dirty="0" smtClean="0">
                <a:solidFill>
                  <a:srgbClr val="242021"/>
                </a:solidFill>
                <a:latin typeface="TimesNewRomanPSMT"/>
              </a:rPr>
            </a:br>
            <a:r>
              <a:rPr lang="en-US" sz="2400" dirty="0" smtClean="0">
                <a:solidFill>
                  <a:srgbClr val="242021"/>
                </a:solidFill>
                <a:latin typeface="TimesNewRomanPSMT"/>
              </a:rPr>
              <a:t>B. 3.20</a:t>
            </a:r>
            <a:br>
              <a:rPr lang="en-US" sz="2400" dirty="0" smtClean="0">
                <a:solidFill>
                  <a:srgbClr val="242021"/>
                </a:solidFill>
                <a:latin typeface="TimesNewRomanPSMT"/>
              </a:rPr>
            </a:br>
            <a:r>
              <a:rPr lang="en-US" sz="2400" dirty="0" smtClean="0">
                <a:solidFill>
                  <a:srgbClr val="242021"/>
                </a:solidFill>
                <a:latin typeface="TimesNewRomanPSMT"/>
              </a:rPr>
              <a:t>C. 3.56</a:t>
            </a:r>
            <a:br>
              <a:rPr lang="en-US" sz="2400" dirty="0" smtClean="0">
                <a:solidFill>
                  <a:srgbClr val="242021"/>
                </a:solidFill>
                <a:latin typeface="TimesNewRomanPSMT"/>
              </a:rPr>
            </a:br>
            <a:r>
              <a:rPr lang="en-US" sz="2400" dirty="0" smtClean="0">
                <a:solidFill>
                  <a:srgbClr val="242021"/>
                </a:solidFill>
                <a:latin typeface="TimesNewRomanPSMT"/>
              </a:rPr>
              <a:t>D. 3.92</a:t>
            </a:r>
            <a:r>
              <a:rPr lang="en-US" sz="2400" dirty="0" smtClean="0"/>
              <a:t> </a:t>
            </a:r>
            <a:endParaRPr lang="en-US" sz="2400" dirty="0">
              <a:latin typeface="Arial" panose="020B0604020202020204" pitchFamily="34" charset="0"/>
            </a:endParaRPr>
          </a:p>
        </p:txBody>
      </p:sp>
      <mc:AlternateContent xmlns:mc="http://schemas.openxmlformats.org/markup-compatibility/2006">
        <mc:Choice xmlns:a14="http://schemas.microsoft.com/office/drawing/2010/main" Requires="a14">
          <p:sp>
            <p:nvSpPr>
              <p:cNvPr id="8" name="Rectangle 7"/>
              <p:cNvSpPr/>
              <p:nvPr/>
            </p:nvSpPr>
            <p:spPr>
              <a:xfrm>
                <a:off x="838200" y="5057465"/>
                <a:ext cx="6096000" cy="1472647"/>
              </a:xfrm>
              <a:prstGeom prst="rect">
                <a:avLst/>
              </a:prstGeom>
            </p:spPr>
            <p:txBody>
              <a:bodyPr>
                <a:spAutoFit/>
              </a:bodyPr>
              <a:lstStyle/>
              <a:p>
                <a14:m>
                  <m:oMath xmlns:m="http://schemas.openxmlformats.org/officeDocument/2006/math">
                    <m:r>
                      <a:rPr lang="en-US" sz="2000" i="1" smtClean="0">
                        <a:solidFill>
                          <a:srgbClr val="7030A0"/>
                        </a:solidFill>
                        <a:effectLst/>
                        <a:latin typeface="+mj-lt"/>
                      </a:rPr>
                      <m:t>𝑂𝑇</m:t>
                    </m:r>
                    <m:r>
                      <a:rPr lang="en-US" sz="2000" i="1" smtClean="0">
                        <a:solidFill>
                          <a:srgbClr val="7030A0"/>
                        </a:solidFill>
                        <a:effectLst/>
                        <a:latin typeface="+mj-lt"/>
                      </a:rPr>
                      <m:t>=</m:t>
                    </m:r>
                    <m:f>
                      <m:fPr>
                        <m:ctrlPr>
                          <a:rPr lang="en-US" sz="2000" i="1">
                            <a:solidFill>
                              <a:srgbClr val="7030A0"/>
                            </a:solidFill>
                            <a:effectLst/>
                            <a:latin typeface="+mj-lt"/>
                          </a:rPr>
                        </m:ctrlPr>
                      </m:fPr>
                      <m:num>
                        <m:nary>
                          <m:naryPr>
                            <m:chr m:val="∑"/>
                            <m:subHide m:val="on"/>
                            <m:supHide m:val="on"/>
                            <m:ctrlPr>
                              <a:rPr lang="en-US" sz="2000" i="1">
                                <a:solidFill>
                                  <a:srgbClr val="7030A0"/>
                                </a:solidFill>
                                <a:effectLst/>
                                <a:latin typeface="+mj-lt"/>
                              </a:rPr>
                            </m:ctrlPr>
                          </m:naryPr>
                          <m:sub/>
                          <m:sup/>
                          <m:e>
                            <m:sSub>
                              <m:sSubPr>
                                <m:ctrlPr>
                                  <a:rPr lang="en-US" sz="2000" i="1">
                                    <a:solidFill>
                                      <a:srgbClr val="7030A0"/>
                                    </a:solidFill>
                                    <a:effectLst/>
                                    <a:latin typeface="+mj-lt"/>
                                  </a:rPr>
                                </m:ctrlPr>
                              </m:sSubPr>
                              <m:e>
                                <m:r>
                                  <a:rPr lang="en-US" sz="2000" i="1">
                                    <a:solidFill>
                                      <a:srgbClr val="7030A0"/>
                                    </a:solidFill>
                                    <a:effectLst/>
                                    <a:latin typeface="+mj-lt"/>
                                  </a:rPr>
                                  <m:t>𝑥</m:t>
                                </m:r>
                              </m:e>
                              <m:sub>
                                <m:r>
                                  <a:rPr lang="en-US" sz="2000" i="1">
                                    <a:solidFill>
                                      <a:srgbClr val="7030A0"/>
                                    </a:solidFill>
                                    <a:effectLst/>
                                    <a:latin typeface="+mj-lt"/>
                                  </a:rPr>
                                  <m:t>𝑖</m:t>
                                </m:r>
                              </m:sub>
                            </m:sSub>
                          </m:e>
                        </m:nary>
                      </m:num>
                      <m:den>
                        <m:r>
                          <a:rPr lang="en-US" sz="2000" i="1">
                            <a:solidFill>
                              <a:srgbClr val="7030A0"/>
                            </a:solidFill>
                            <a:effectLst/>
                            <a:latin typeface="+mj-lt"/>
                          </a:rPr>
                          <m:t>𝑛</m:t>
                        </m:r>
                      </m:den>
                    </m:f>
                  </m:oMath>
                </a14:m>
                <a:r>
                  <a:rPr lang="en-US" sz="2000" dirty="0" smtClean="0">
                    <a:effectLst/>
                    <a:latin typeface="+mj-lt"/>
                  </a:rPr>
                  <a:t> </a:t>
                </a:r>
                <a:r>
                  <a:rPr lang="en-US" sz="2000" dirty="0" smtClean="0">
                    <a:solidFill>
                      <a:srgbClr val="7030A0"/>
                    </a:solidFill>
                    <a:effectLst/>
                    <a:latin typeface="+mj-lt"/>
                  </a:rPr>
                  <a:t>=&gt; 30.95/10 = 3.095</a:t>
                </a:r>
              </a:p>
              <a:p>
                <a14:m>
                  <m:oMath xmlns:m="http://schemas.openxmlformats.org/officeDocument/2006/math">
                    <m:r>
                      <a:rPr lang="en-US" sz="2000" i="1">
                        <a:solidFill>
                          <a:srgbClr val="7030A0"/>
                        </a:solidFill>
                        <a:effectLst/>
                        <a:latin typeface="+mj-lt"/>
                      </a:rPr>
                      <m:t>𝑁𝑇</m:t>
                    </m:r>
                    <m:r>
                      <a:rPr lang="en-US" sz="2000" i="1">
                        <a:solidFill>
                          <a:srgbClr val="7030A0"/>
                        </a:solidFill>
                        <a:effectLst/>
                        <a:latin typeface="+mj-lt"/>
                      </a:rPr>
                      <m:t>=</m:t>
                    </m:r>
                    <m:r>
                      <a:rPr lang="en-US" sz="2000" i="1">
                        <a:solidFill>
                          <a:srgbClr val="7030A0"/>
                        </a:solidFill>
                        <a:effectLst/>
                        <a:latin typeface="+mj-lt"/>
                      </a:rPr>
                      <m:t>𝑂𝑇</m:t>
                    </m:r>
                    <m:r>
                      <a:rPr lang="en-US" sz="2000" i="1">
                        <a:solidFill>
                          <a:srgbClr val="7030A0"/>
                        </a:solidFill>
                        <a:effectLst/>
                        <a:latin typeface="+mj-lt"/>
                      </a:rPr>
                      <m:t>∗</m:t>
                    </m:r>
                    <m:r>
                      <a:rPr lang="en-US" sz="2000" i="1">
                        <a:solidFill>
                          <a:srgbClr val="7030A0"/>
                        </a:solidFill>
                        <a:effectLst/>
                        <a:latin typeface="+mj-lt"/>
                      </a:rPr>
                      <m:t>𝑃𝑅</m:t>
                    </m:r>
                  </m:oMath>
                </a14:m>
                <a:r>
                  <a:rPr lang="en-US" sz="2000" dirty="0" smtClean="0">
                    <a:solidFill>
                      <a:srgbClr val="7030A0"/>
                    </a:solidFill>
                    <a:effectLst/>
                    <a:latin typeface="+mj-lt"/>
                  </a:rPr>
                  <a:t> =&gt; 3.095*1.15 = 3.559</a:t>
                </a:r>
              </a:p>
              <a:p>
                <a14:m>
                  <m:oMath xmlns:m="http://schemas.openxmlformats.org/officeDocument/2006/math">
                    <m:r>
                      <a:rPr lang="en-US" sz="2000" i="1">
                        <a:solidFill>
                          <a:srgbClr val="7030A0"/>
                        </a:solidFill>
                        <a:effectLst/>
                        <a:latin typeface="+mj-lt"/>
                      </a:rPr>
                      <m:t>𝑆𝑇</m:t>
                    </m:r>
                    <m:r>
                      <a:rPr lang="en-US" sz="2000" i="1">
                        <a:solidFill>
                          <a:srgbClr val="7030A0"/>
                        </a:solidFill>
                        <a:effectLst/>
                        <a:latin typeface="+mj-lt"/>
                      </a:rPr>
                      <m:t>=</m:t>
                    </m:r>
                    <m:r>
                      <a:rPr lang="en-US" sz="2000" i="1">
                        <a:solidFill>
                          <a:srgbClr val="7030A0"/>
                        </a:solidFill>
                        <a:effectLst/>
                        <a:latin typeface="+mj-lt"/>
                      </a:rPr>
                      <m:t>𝑁𝑇</m:t>
                    </m:r>
                    <m:r>
                      <a:rPr lang="en-US" sz="2000" i="1">
                        <a:solidFill>
                          <a:srgbClr val="7030A0"/>
                        </a:solidFill>
                        <a:effectLst/>
                        <a:latin typeface="+mj-lt"/>
                      </a:rPr>
                      <m:t>∗</m:t>
                    </m:r>
                    <m:r>
                      <a:rPr lang="en-US" sz="2000" i="1">
                        <a:solidFill>
                          <a:srgbClr val="7030A0"/>
                        </a:solidFill>
                        <a:effectLst/>
                        <a:latin typeface="+mj-lt"/>
                      </a:rPr>
                      <m:t>𝐴𝐹</m:t>
                    </m:r>
                  </m:oMath>
                </a14:m>
                <a:r>
                  <a:rPr lang="en-US" sz="2000" dirty="0" smtClean="0">
                    <a:solidFill>
                      <a:srgbClr val="7030A0"/>
                    </a:solidFill>
                    <a:effectLst/>
                    <a:latin typeface="+mj-lt"/>
                  </a:rPr>
                  <a:t> =&gt; 3.559*1.10 = 3.915</a:t>
                </a:r>
                <a:endParaRPr lang="en-US" sz="2000" dirty="0">
                  <a:solidFill>
                    <a:srgbClr val="7030A0"/>
                  </a:solidFill>
                  <a:effectLst/>
                  <a:latin typeface="+mj-lt"/>
                </a:endParaRPr>
              </a:p>
              <a:p>
                <a:endParaRPr lang="en-US" sz="2000" dirty="0">
                  <a:effectLst/>
                  <a:latin typeface="+mj-lt"/>
                </a:endParaRPr>
              </a:p>
            </p:txBody>
          </p:sp>
        </mc:Choice>
        <mc:Fallback>
          <p:sp>
            <p:nvSpPr>
              <p:cNvPr id="8" name="Rectangle 7"/>
              <p:cNvSpPr>
                <a:spLocks noRot="1" noChangeAspect="1" noMove="1" noResize="1" noEditPoints="1" noAdjustHandles="1" noChangeArrowheads="1" noChangeShapeType="1" noTextEdit="1"/>
              </p:cNvSpPr>
              <p:nvPr/>
            </p:nvSpPr>
            <p:spPr>
              <a:xfrm>
                <a:off x="838200" y="5057465"/>
                <a:ext cx="6096000" cy="147264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628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Predetermined time standard systems (e.g., MOST, MTM)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868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 Work sampling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304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 Learning curves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9168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3800" dirty="0" smtClean="0"/>
              <a:t>Work Study</a:t>
            </a:r>
            <a:endParaRPr lang="en-US" sz="13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019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 of Work </a:t>
            </a:r>
            <a:r>
              <a:rPr lang="en-US" dirty="0" smtClean="0"/>
              <a:t>Study</a:t>
            </a:r>
            <a:endParaRPr lang="en-US" dirty="0"/>
          </a:p>
        </p:txBody>
      </p:sp>
      <p:sp>
        <p:nvSpPr>
          <p:cNvPr id="3" name="Content Placeholder 2"/>
          <p:cNvSpPr>
            <a:spLocks noGrp="1"/>
          </p:cNvSpPr>
          <p:nvPr>
            <p:ph idx="1"/>
          </p:nvPr>
        </p:nvSpPr>
        <p:spPr/>
        <p:txBody>
          <a:bodyPr/>
          <a:lstStyle/>
          <a:p>
            <a:pPr marL="0" indent="0">
              <a:buNone/>
            </a:pPr>
            <a:r>
              <a:rPr lang="en-US" dirty="0" smtClean="0"/>
              <a:t>A</a:t>
            </a:r>
            <a:r>
              <a:rPr lang="en-US" dirty="0"/>
              <a:t>. Methods analysis (e.g., charting, workstation design, motion economy)</a:t>
            </a:r>
            <a:br>
              <a:rPr lang="en-US" dirty="0"/>
            </a:br>
            <a:r>
              <a:rPr lang="en-US" dirty="0"/>
              <a:t>B. Time study (e.g., time standards, allowances)</a:t>
            </a:r>
            <a:br>
              <a:rPr lang="en-US" dirty="0"/>
            </a:br>
            <a:r>
              <a:rPr lang="en-US" dirty="0"/>
              <a:t>C. Predetermined time standard systems (e.g., MOST, MTM)</a:t>
            </a:r>
            <a:br>
              <a:rPr lang="en-US" dirty="0"/>
            </a:br>
            <a:r>
              <a:rPr lang="en-US" dirty="0"/>
              <a:t>D. Work sampling</a:t>
            </a:r>
            <a:br>
              <a:rPr lang="en-US" dirty="0"/>
            </a:br>
            <a:r>
              <a:rPr lang="en-US" dirty="0"/>
              <a:t>E. Learning curves</a:t>
            </a:r>
            <a:r>
              <a:rPr lang="en-US" dirty="0" smtClean="0"/>
              <a:t> </a:t>
            </a:r>
            <a:br>
              <a:rPr lang="en-US" dirty="0" smtClean="0"/>
            </a:br>
            <a:endParaRPr lang="en-US" dirty="0"/>
          </a:p>
        </p:txBody>
      </p:sp>
    </p:spTree>
    <p:extLst>
      <p:ext uri="{BB962C8B-B14F-4D97-AF65-F5344CB8AC3E}">
        <p14:creationId xmlns:p14="http://schemas.microsoft.com/office/powerpoint/2010/main" val="1718569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study</a:t>
            </a:r>
            <a:endParaRPr lang="en-US" dirty="0"/>
          </a:p>
        </p:txBody>
      </p:sp>
      <p:sp>
        <p:nvSpPr>
          <p:cNvPr id="3" name="Content Placeholder 2"/>
          <p:cNvSpPr>
            <a:spLocks noGrp="1"/>
          </p:cNvSpPr>
          <p:nvPr>
            <p:ph idx="1"/>
          </p:nvPr>
        </p:nvSpPr>
        <p:spPr>
          <a:xfrm>
            <a:off x="838200" y="1690688"/>
            <a:ext cx="10515600" cy="2282351"/>
          </a:xfrm>
        </p:spPr>
        <p:txBody>
          <a:bodyPr/>
          <a:lstStyle/>
          <a:p>
            <a:r>
              <a:rPr lang="en-US" dirty="0"/>
              <a:t>Work study may be defined as the analysis of a job for the purpose of finding the preferred method of doing it and also determining the standard time to perform it by the preferred (or given) method. Work study, therefore, comprises of two areas of study: method study (motion study) and time study (work measurement).</a:t>
            </a:r>
          </a:p>
        </p:txBody>
      </p:sp>
      <p:graphicFrame>
        <p:nvGraphicFramePr>
          <p:cNvPr id="4" name="Diagram 3"/>
          <p:cNvGraphicFramePr/>
          <p:nvPr>
            <p:extLst>
              <p:ext uri="{D42A27DB-BD31-4B8C-83A1-F6EECF244321}">
                <p14:modId xmlns:p14="http://schemas.microsoft.com/office/powerpoint/2010/main" val="1920581892"/>
              </p:ext>
            </p:extLst>
          </p:nvPr>
        </p:nvGraphicFramePr>
        <p:xfrm>
          <a:off x="2059296" y="273953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6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 </a:t>
            </a:r>
            <a:r>
              <a:rPr lang="en-US" dirty="0" smtClean="0"/>
              <a:t>charting)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1176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a:t>
            </a:r>
            <a:r>
              <a:rPr lang="en-US" dirty="0" smtClean="0"/>
              <a:t>. </a:t>
            </a:r>
            <a:r>
              <a:rPr lang="en-US" dirty="0" smtClean="0"/>
              <a:t>workstation </a:t>
            </a:r>
            <a:r>
              <a:rPr lang="en-US" dirty="0" smtClean="0"/>
              <a:t>design)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45261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Methods analysis (e.g. motion economy)</a:t>
            </a:r>
            <a:endParaRPr lang="en-US" dirty="0"/>
          </a:p>
        </p:txBody>
      </p:sp>
      <p:sp>
        <p:nvSpPr>
          <p:cNvPr id="3" name="Content Placeholder 2"/>
          <p:cNvSpPr>
            <a:spLocks noGrp="1"/>
          </p:cNvSpPr>
          <p:nvPr>
            <p:ph idx="1"/>
          </p:nvPr>
        </p:nvSpPr>
        <p:spPr/>
        <p:txBody>
          <a:bodyPr/>
          <a:lstStyle/>
          <a:p>
            <a:r>
              <a:rPr lang="en-US" b="1" dirty="0"/>
              <a:t>motion </a:t>
            </a:r>
            <a:r>
              <a:rPr lang="en-US" b="1" dirty="0" smtClean="0"/>
              <a:t>study: </a:t>
            </a:r>
            <a:r>
              <a:rPr lang="en-US" dirty="0" smtClean="0"/>
              <a:t>Systematic study </a:t>
            </a:r>
            <a:r>
              <a:rPr lang="en-US" dirty="0"/>
              <a:t>of the human </a:t>
            </a:r>
            <a:r>
              <a:rPr lang="en-US" dirty="0" smtClean="0"/>
              <a:t>motions used </a:t>
            </a:r>
            <a:r>
              <a:rPr lang="en-US" dirty="0"/>
              <a:t>to perform an operation.</a:t>
            </a:r>
            <a:r>
              <a:rPr lang="en-US" dirty="0" smtClean="0"/>
              <a:t> </a:t>
            </a:r>
            <a:br>
              <a:rPr lang="en-US" dirty="0" smtClean="0"/>
            </a:br>
            <a:endParaRPr lang="en-US" dirty="0"/>
          </a:p>
        </p:txBody>
      </p:sp>
    </p:spTree>
    <p:extLst>
      <p:ext uri="{BB962C8B-B14F-4D97-AF65-F5344CB8AC3E}">
        <p14:creationId xmlns:p14="http://schemas.microsoft.com/office/powerpoint/2010/main" val="552380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0"/>
            <a:ext cx="11687033" cy="1325563"/>
          </a:xfrm>
        </p:spPr>
        <p:txBody>
          <a:bodyPr>
            <a:normAutofit/>
          </a:bodyPr>
          <a:lstStyle/>
          <a:p>
            <a:r>
              <a:rPr lang="en-US" dirty="0" smtClean="0"/>
              <a:t>B. Time study (e.g., time standards, allowances)</a:t>
            </a:r>
            <a:endParaRPr lang="en-US" dirty="0"/>
          </a:p>
        </p:txBody>
      </p:sp>
      <p:sp>
        <p:nvSpPr>
          <p:cNvPr id="3" name="Content Placeholder 2"/>
          <p:cNvSpPr>
            <a:spLocks noGrp="1"/>
          </p:cNvSpPr>
          <p:nvPr>
            <p:ph idx="1"/>
          </p:nvPr>
        </p:nvSpPr>
        <p:spPr>
          <a:xfrm>
            <a:off x="504967" y="1197828"/>
            <a:ext cx="11477767" cy="4875426"/>
          </a:xfrm>
        </p:spPr>
        <p:txBody>
          <a:bodyPr>
            <a:noAutofit/>
          </a:bodyPr>
          <a:lstStyle/>
          <a:p>
            <a:r>
              <a:rPr lang="en-US" dirty="0" smtClean="0"/>
              <a:t>Work measurement: determining how long it ought to take to perform a job</a:t>
            </a:r>
          </a:p>
          <a:p>
            <a:r>
              <a:rPr lang="en-US" dirty="0"/>
              <a:t>A </a:t>
            </a:r>
            <a:r>
              <a:rPr lang="en-US" b="1" dirty="0"/>
              <a:t>standard time </a:t>
            </a:r>
            <a:r>
              <a:rPr lang="en-US" dirty="0"/>
              <a:t>is the amount of time it should take a qualified worker to complete a </a:t>
            </a:r>
            <a:r>
              <a:rPr lang="en-US" dirty="0" smtClean="0"/>
              <a:t>specified </a:t>
            </a:r>
            <a:r>
              <a:rPr lang="en-US" dirty="0"/>
              <a:t>task, working at a sustainable rate, using given methods, tools and equipment, raw </a:t>
            </a:r>
            <a:r>
              <a:rPr lang="en-US" dirty="0" smtClean="0"/>
              <a:t>material </a:t>
            </a:r>
            <a:r>
              <a:rPr lang="en-US" dirty="0"/>
              <a:t>inputs, and workplace </a:t>
            </a:r>
            <a:r>
              <a:rPr lang="en-US" dirty="0" smtClean="0"/>
              <a:t>arrangement</a:t>
            </a:r>
          </a:p>
          <a:p>
            <a:pPr marL="0" indent="0">
              <a:buNone/>
            </a:pPr>
            <a:endParaRPr lang="en-US" dirty="0" smtClean="0"/>
          </a:p>
          <a:p>
            <a:pPr marL="0" indent="0">
              <a:buNone/>
            </a:pPr>
            <a:r>
              <a:rPr lang="en-US" b="1" u="sng" dirty="0"/>
              <a:t>The basic steps in a time study are</a:t>
            </a:r>
            <a:r>
              <a:rPr lang="en-US" b="1" u="sng" dirty="0" smtClean="0"/>
              <a:t>:</a:t>
            </a:r>
            <a:r>
              <a:rPr lang="en-US" dirty="0"/>
              <a:t/>
            </a:r>
            <a:br>
              <a:rPr lang="en-US" dirty="0"/>
            </a:br>
            <a:r>
              <a:rPr lang="en-US" dirty="0"/>
              <a:t>1. Define the task to be studied, and inform the worker who will be studied</a:t>
            </a:r>
            <a:r>
              <a:rPr lang="en-US" dirty="0" smtClean="0"/>
              <a:t>.</a:t>
            </a:r>
            <a:r>
              <a:rPr lang="en-US" dirty="0"/>
              <a:t/>
            </a:r>
            <a:br>
              <a:rPr lang="en-US" dirty="0"/>
            </a:br>
            <a:r>
              <a:rPr lang="en-US" dirty="0"/>
              <a:t>2. Determine the number of cycles to observe.</a:t>
            </a:r>
            <a:br>
              <a:rPr lang="en-US" dirty="0"/>
            </a:br>
            <a:r>
              <a:rPr lang="en-US" dirty="0"/>
              <a:t>3. Time the job, and rate the worker's performance.</a:t>
            </a:r>
            <a:br>
              <a:rPr lang="en-US" dirty="0"/>
            </a:br>
            <a:r>
              <a:rPr lang="en-US" dirty="0"/>
              <a:t>4. Compute the standard time</a:t>
            </a:r>
            <a:r>
              <a:rPr lang="en-US" dirty="0"/>
              <a:t> </a:t>
            </a:r>
            <a:endParaRPr lang="en-US" dirty="0"/>
          </a:p>
        </p:txBody>
      </p:sp>
    </p:spTree>
    <p:extLst>
      <p:ext uri="{BB962C8B-B14F-4D97-AF65-F5344CB8AC3E}">
        <p14:creationId xmlns:p14="http://schemas.microsoft.com/office/powerpoint/2010/main" val="40710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1115907" cy="1325563"/>
          </a:xfrm>
        </p:spPr>
        <p:txBody>
          <a:bodyPr>
            <a:normAutofit/>
          </a:bodyPr>
          <a:lstStyle/>
          <a:p>
            <a:r>
              <a:rPr lang="en-US" dirty="0" smtClean="0"/>
              <a:t>B. Time study (e.g., time standards, allowances)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18262"/>
                <a:ext cx="10830636" cy="5150021"/>
              </a:xfrm>
            </p:spPr>
            <p:txBody>
              <a:bodyPr>
                <a:normAutofit/>
              </a:bodyPr>
              <a:lstStyle/>
              <a:p>
                <a:r>
                  <a:rPr lang="en-US" dirty="0" smtClean="0"/>
                  <a:t>Observed Time: The average of recorded time </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𝑂𝑇</m:t>
                      </m:r>
                      <m:r>
                        <a:rPr lang="en-US" b="0" i="1" smtClean="0">
                          <a:solidFill>
                            <a:srgbClr val="7030A0"/>
                          </a:solidFill>
                          <a:latin typeface="Cambria Math" panose="02040503050406030204" pitchFamily="18" charset="0"/>
                        </a:rPr>
                        <m:t>=</m:t>
                      </m:r>
                      <m:f>
                        <m:fPr>
                          <m:ctrlPr>
                            <a:rPr lang="en-US" b="0" i="1" smtClean="0">
                              <a:solidFill>
                                <a:srgbClr val="7030A0"/>
                              </a:solidFill>
                              <a:latin typeface="Cambria Math" panose="02040503050406030204" pitchFamily="18" charset="0"/>
                            </a:rPr>
                          </m:ctrlPr>
                        </m:fPr>
                        <m:num>
                          <m:nary>
                            <m:naryPr>
                              <m:chr m:val="∑"/>
                              <m:subHide m:val="on"/>
                              <m:supHide m:val="on"/>
                              <m:ctrlPr>
                                <a:rPr lang="en-US" b="0" i="1" smtClean="0">
                                  <a:solidFill>
                                    <a:srgbClr val="7030A0"/>
                                  </a:solidFill>
                                  <a:latin typeface="Cambria Math" panose="02040503050406030204" pitchFamily="18" charset="0"/>
                                </a:rPr>
                              </m:ctrlPr>
                            </m:naryPr>
                            <m:sub/>
                            <m:sup/>
                            <m:e>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𝑥</m:t>
                                  </m:r>
                                </m:e>
                                <m:sub>
                                  <m:r>
                                    <a:rPr lang="en-US" b="0" i="1" smtClean="0">
                                      <a:solidFill>
                                        <a:srgbClr val="7030A0"/>
                                      </a:solidFill>
                                      <a:latin typeface="Cambria Math" panose="02040503050406030204" pitchFamily="18" charset="0"/>
                                    </a:rPr>
                                    <m:t>𝑖</m:t>
                                  </m:r>
                                </m:sub>
                              </m:sSub>
                            </m:e>
                          </m:nary>
                        </m:num>
                        <m:den>
                          <m:r>
                            <a:rPr lang="en-US" b="0" i="1" smtClean="0">
                              <a:solidFill>
                                <a:srgbClr val="7030A0"/>
                              </a:solidFill>
                              <a:latin typeface="Cambria Math" panose="02040503050406030204" pitchFamily="18" charset="0"/>
                            </a:rPr>
                            <m:t>𝑛</m:t>
                          </m:r>
                        </m:den>
                      </m:f>
                    </m:oMath>
                  </m:oMathPara>
                </a14:m>
                <a:endParaRPr lang="en-US" b="0" dirty="0" smtClean="0"/>
              </a:p>
              <a:p>
                <a:pPr marL="0" indent="0">
                  <a:buNone/>
                </a:pPr>
                <a:r>
                  <a:rPr lang="en-US" sz="2400" dirty="0" smtClean="0"/>
                  <a:t>OT = Observed time, </a:t>
                </a:r>
                <a14:m>
                  <m:oMath xmlns:m="http://schemas.openxmlformats.org/officeDocument/2006/math">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oMath>
                </a14:m>
                <a:r>
                  <a:rPr lang="en-US" sz="2400" dirty="0" smtClean="0"/>
                  <a:t> = Sum of recorded time, </a:t>
                </a:r>
                <a:r>
                  <a:rPr lang="en-US" sz="2400" dirty="0" smtClean="0"/>
                  <a:t>n = number of observation</a:t>
                </a:r>
              </a:p>
              <a:p>
                <a:r>
                  <a:rPr lang="en-US" dirty="0" smtClean="0"/>
                  <a:t>Normal Time: OT adjusted for worker performance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𝑁𝑇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𝑂𝑇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𝑃𝑅</m:t>
                      </m:r>
                    </m:oMath>
                  </m:oMathPara>
                </a14:m>
                <a:endParaRPr lang="en-US" sz="2400" b="0" dirty="0" smtClean="0">
                  <a:solidFill>
                    <a:srgbClr val="7030A0"/>
                  </a:solidFill>
                </a:endParaRPr>
              </a:p>
              <a:p>
                <a:pPr marL="0" indent="0">
                  <a:buNone/>
                </a:pPr>
                <a:r>
                  <a:rPr lang="en-US" sz="2400" dirty="0" smtClean="0"/>
                  <a:t>NT = normal time, </a:t>
                </a:r>
                <a:r>
                  <a:rPr lang="en-US" sz="2400" dirty="0" smtClean="0"/>
                  <a:t>OT = Observed time, </a:t>
                </a:r>
                <a:r>
                  <a:rPr lang="en-US" sz="2400" dirty="0" smtClean="0"/>
                  <a:t>PR = Performance rating</a:t>
                </a:r>
              </a:p>
              <a:p>
                <a:r>
                  <a:rPr lang="en-US" dirty="0" smtClean="0"/>
                  <a:t>Standard Time: NT plus an allowance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𝑆𝑇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𝑁𝑇</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𝐴𝐹</m:t>
                      </m:r>
                    </m:oMath>
                  </m:oMathPara>
                </a14:m>
                <a:endParaRPr lang="en-US" dirty="0" smtClean="0">
                  <a:solidFill>
                    <a:srgbClr val="7030A0"/>
                  </a:solidFill>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18262"/>
                <a:ext cx="10830636" cy="5150021"/>
              </a:xfrm>
              <a:blipFill rotWithShape="0">
                <a:blip r:embed="rId3"/>
                <a:stretch>
                  <a:fillRect l="-1014" t="-2012"/>
                </a:stretch>
              </a:blipFill>
            </p:spPr>
            <p:txBody>
              <a:bodyPr/>
              <a:lstStyle/>
              <a:p>
                <a:r>
                  <a:rPr lang="en-US">
                    <a:noFill/>
                  </a:rPr>
                  <a:t> </a:t>
                </a:r>
              </a:p>
            </p:txBody>
          </p:sp>
        </mc:Fallback>
      </mc:AlternateContent>
    </p:spTree>
    <p:extLst>
      <p:ext uri="{BB962C8B-B14F-4D97-AF65-F5344CB8AC3E}">
        <p14:creationId xmlns:p14="http://schemas.microsoft.com/office/powerpoint/2010/main" val="26280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385</Words>
  <Application>Microsoft Office PowerPoint</Application>
  <PresentationFormat>Widescreen</PresentationFormat>
  <Paragraphs>88</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Cambria</vt:lpstr>
      <vt:lpstr>Cambria Math</vt:lpstr>
      <vt:lpstr>Footlight MT Light</vt:lpstr>
      <vt:lpstr>MinionPro-Bold</vt:lpstr>
      <vt:lpstr>MinionPro-Regular</vt:lpstr>
      <vt:lpstr>TimesNewRomanPSMT</vt:lpstr>
      <vt:lpstr>Office Theme</vt:lpstr>
      <vt:lpstr>Operations Management</vt:lpstr>
      <vt:lpstr>Work Study</vt:lpstr>
      <vt:lpstr>Outline of Work Study</vt:lpstr>
      <vt:lpstr>Work study</vt:lpstr>
      <vt:lpstr>A. Methods analysis (e.g., charting)</vt:lpstr>
      <vt:lpstr>A. Methods analysis (e.g. workstation design)</vt:lpstr>
      <vt:lpstr>A. Methods analysis (e.g. motion economy)</vt:lpstr>
      <vt:lpstr>B. Time study (e.g., time standards, allowances)</vt:lpstr>
      <vt:lpstr>B. Time study (e.g., time standards, allowances)</vt:lpstr>
      <vt:lpstr>B. Time study (e.g., time standards, allowances)</vt:lpstr>
      <vt:lpstr>C. Predetermined time standard systems (e.g., MOST, MTM)</vt:lpstr>
      <vt:lpstr>D. Work sampling</vt:lpstr>
      <vt:lpstr>E. Learning curves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Study</dc:title>
  <dc:creator>Windows User</dc:creator>
  <cp:lastModifiedBy>Windows User</cp:lastModifiedBy>
  <cp:revision>18</cp:revision>
  <dcterms:created xsi:type="dcterms:W3CDTF">2018-07-28T10:34:32Z</dcterms:created>
  <dcterms:modified xsi:type="dcterms:W3CDTF">2018-07-28T17:19:20Z</dcterms:modified>
</cp:coreProperties>
</file>