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1226634" y="3367668"/>
            <a:ext cx="10192215" cy="3111191"/>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 :</a:t>
            </a:r>
            <a:r>
              <a:rPr lang="en-US" sz="2000" b="1" dirty="0" smtClean="0">
                <a:solidFill>
                  <a:schemeClr val="accent1">
                    <a:lumMod val="75000"/>
                  </a:schemeClr>
                </a:solidFill>
                <a:latin typeface="Arial" panose="020B0604020202020204" pitchFamily="34" charset="0"/>
                <a:cs typeface="Arial" panose="020B0604020202020204" pitchFamily="34" charset="0"/>
              </a:rPr>
              <a:t> HELAN SUJA . R </a:t>
            </a:r>
            <a:endParaRPr lang="en-US" sz="2000" b="1" dirty="0" smtClean="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pitchFamily="34" charset="0"/>
                <a:cs typeface="Arial" panose="020B0604020202020204" pitchFamily="34" charset="0"/>
              </a:rPr>
              <a:t>      </a:t>
            </a:r>
            <a:endParaRPr lang="en-US" sz="2000" b="1" dirty="0" smtClean="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pitchFamily="34" charset="0"/>
                <a:cs typeface="Arial" panose="020B0604020202020204" pitchFamily="34" charset="0"/>
              </a:rPr>
              <a:t>CARE COLLEGE OF ENGINEERING -  AI &amp;DS</a:t>
            </a:r>
            <a:endParaRPr lang="en-US" sz="2000" b="1" dirty="0">
              <a:solidFill>
                <a:schemeClr val="accent1">
                  <a:lumMod val="75000"/>
                </a:schemeClr>
              </a:solidFill>
              <a:latin typeface="Arial" panose="020B0604020202020204" pitchFamily="34" charset="0"/>
              <a:cs typeface="Arial" panose="020B0604020202020204" pitchFamily="34" charset="0"/>
            </a:endParaRPr>
          </a:p>
        </p:txBody>
      </p:sp>
      <p:sp>
        <p:nvSpPr>
          <p:cNvPr id="6" name="Minus 5"/>
          <p:cNvSpPr/>
          <p:nvPr/>
        </p:nvSpPr>
        <p:spPr>
          <a:xfrm>
            <a:off x="479502"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4233746" y="457200"/>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inus 7"/>
          <p:cNvSpPr/>
          <p:nvPr/>
        </p:nvSpPr>
        <p:spPr>
          <a:xfrm>
            <a:off x="7869044" y="457200"/>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style.rotation</p:attrName>
                                        </p:attrNameLst>
                                      </p:cBhvr>
                                      <p:tavLst>
                                        <p:tav tm="0">
                                          <p:val>
                                            <p:fltVal val="90"/>
                                          </p:val>
                                        </p:tav>
                                        <p:tav tm="100000">
                                          <p:val>
                                            <p:fltVal val="0"/>
                                          </p:val>
                                        </p:tav>
                                      </p:tavLst>
                                    </p:anim>
                                    <p:animEffect transition="in" filter="fade">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1302026"/>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
        <p:nvSpPr>
          <p:cNvPr id="4" name="Minus 3"/>
          <p:cNvSpPr/>
          <p:nvPr/>
        </p:nvSpPr>
        <p:spPr>
          <a:xfrm>
            <a:off x="-156118" y="501805"/>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888057" y="501805"/>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534508" y="501805"/>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93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endParaRPr lang="en-US" b="1" dirty="0">
              <a:solidFill>
                <a:srgbClr val="00206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dirty="0">
              <a:latin typeface="Arial" panose="020B0604020202020204"/>
              <a:ea typeface="+mn-lt"/>
              <a:cs typeface="Arial" panose="020B0604020202020204"/>
            </a:endParaRPr>
          </a:p>
          <a:p>
            <a:pPr marL="305435" indent="-305435"/>
            <a:r>
              <a:rPr lang="en-US" sz="2000" b="1" dirty="0" smtClean="0">
                <a:latin typeface="Arial" panose="020B0604020202020204"/>
                <a:ea typeface="+mn-lt"/>
                <a:cs typeface="Arial" panose="020B0604020202020204"/>
              </a:rPr>
              <a:t>Proposed System/Solution</a:t>
            </a:r>
            <a:endParaRPr lang="en-US" dirty="0" smtClean="0">
              <a:latin typeface="Arial" panose="020B0604020202020204"/>
              <a:cs typeface="Arial" panose="020B0604020202020204"/>
            </a:endParaRPr>
          </a:p>
          <a:p>
            <a:pPr marL="305435" indent="-305435"/>
            <a:r>
              <a:rPr lang="en-US" sz="2000" b="1" dirty="0" smtClean="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
        <p:nvSpPr>
          <p:cNvPr id="4" name="Minus 3"/>
          <p:cNvSpPr/>
          <p:nvPr/>
        </p:nvSpPr>
        <p:spPr>
          <a:xfrm>
            <a:off x="-156118" y="436356"/>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3396585" y="436356"/>
            <a:ext cx="4911074"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7292898" y="436356"/>
            <a:ext cx="4935453" cy="434898"/>
          </a:xfrm>
          <a:prstGeom prst="mathMinus">
            <a:avLst>
              <a:gd name="adj1" fmla="val 28648"/>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heel(1)">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heel(1)">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heel(1)">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heel(1)">
                                      <p:cBhvr>
                                        <p:cTn id="47" dur="20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heel(1)">
                                      <p:cBhvr>
                                        <p:cTn id="5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2402" y="11036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IN" sz="2400" dirty="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dirty="0"/>
          </a:p>
          <a:p>
            <a:pPr marL="305435" indent="-305435"/>
            <a:endParaRPr lang="en-IN" dirty="0"/>
          </a:p>
        </p:txBody>
      </p:sp>
      <p:sp>
        <p:nvSpPr>
          <p:cNvPr id="4" name="Minus 3"/>
          <p:cNvSpPr/>
          <p:nvPr/>
        </p:nvSpPr>
        <p:spPr>
          <a:xfrm>
            <a:off x="-167268" y="264668"/>
            <a:ext cx="4683512"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352799" y="269848"/>
            <a:ext cx="5088674"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437864" y="264668"/>
            <a:ext cx="4746702"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91981" y="900890"/>
            <a:ext cx="11029616" cy="530296"/>
          </a:xfrm>
        </p:spPr>
        <p:txBody>
          <a:bodyPr>
            <a:normAutofit fontScale="90000"/>
          </a:bodyPr>
          <a:lstStyle/>
          <a:p>
            <a:r>
              <a:rPr lang="en-US" sz="4400" b="1" i="1" dirty="0">
                <a:solidFill>
                  <a:schemeClr val="accent1"/>
                </a:solidFill>
                <a:latin typeface="Arial" panose="020B0604020202020204" pitchFamily="34" charset="0"/>
                <a:cs typeface="Arial" panose="020B0604020202020204" pitchFamily="34" charset="0"/>
              </a:rPr>
              <a:t>Proposed</a:t>
            </a:r>
            <a:r>
              <a:rPr lang="en-US" sz="4400" b="1" dirty="0">
                <a:solidFill>
                  <a:schemeClr val="accent1"/>
                </a:solidFill>
                <a:latin typeface="Arial" panose="020B0604020202020204" pitchFamily="34" charset="0"/>
                <a:cs typeface="Arial" panose="020B0604020202020204" pitchFamily="34" charset="0"/>
              </a:rPr>
              <a:t> Solution</a:t>
            </a:r>
            <a:endParaRPr lang="en-US" sz="4400" dirty="0"/>
          </a:p>
        </p:txBody>
      </p:sp>
      <p:sp>
        <p:nvSpPr>
          <p:cNvPr id="2" name="Content Placeholder 1"/>
          <p:cNvSpPr>
            <a:spLocks noGrp="1"/>
          </p:cNvSpPr>
          <p:nvPr>
            <p:ph idx="1"/>
          </p:nvPr>
        </p:nvSpPr>
        <p:spPr>
          <a:xfrm>
            <a:off x="385915" y="1388461"/>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Data Collection:</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Gather historical data on bike rentals, including time, date, location, and other relevant factors.</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Utilize real-time data sources, such as weather conditions, events, and holidays, to enhance prediction accuracy.</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Data </a:t>
            </a:r>
            <a:r>
              <a:rPr lang="en-IN" sz="1200" b="1" dirty="0" err="1">
                <a:latin typeface="Calibri" panose="020F0502020204030204"/>
                <a:ea typeface="+mn-lt"/>
                <a:cs typeface="+mn-lt"/>
              </a:rPr>
              <a:t>Preprocessing</a:t>
            </a:r>
            <a:r>
              <a:rPr lang="en-IN" sz="1200" b="1" dirty="0">
                <a:latin typeface="Calibri" panose="020F0502020204030204"/>
                <a:ea typeface="+mn-lt"/>
                <a:cs typeface="+mn-lt"/>
              </a:rPr>
              <a:t>:</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Clean and </a:t>
            </a:r>
            <a:r>
              <a:rPr lang="en-IN" sz="1200" b="1" dirty="0" err="1">
                <a:latin typeface="Calibri" panose="020F0502020204030204"/>
                <a:ea typeface="+mn-lt"/>
                <a:cs typeface="+mn-lt"/>
              </a:rPr>
              <a:t>preprocess</a:t>
            </a:r>
            <a:r>
              <a:rPr lang="en-IN" sz="1200" b="1" dirty="0">
                <a:latin typeface="Calibri" panose="020F0502020204030204"/>
                <a:ea typeface="+mn-lt"/>
                <a:cs typeface="+mn-lt"/>
              </a:rPr>
              <a:t> the collected data to handle missing values, outliers, and inconsistencies.</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Feature engineering to extract relevant features from the data that might impact bike demand.</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Machine Learning Algorithm:</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Consider incorporating other factors like weather conditions, day of the week, and special events to improve prediction accuracy.</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Deployment:</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Develop a user-friendly interface or application that provides real-time predictions for bike counts at different hours.</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Deploy the solution on a scalable and reliable platform, considering factors like server infrastructure, response time, and user accessibility.</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Evaluation:</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Assess the model's performance using appropriate metrics such as Mean Absolute Error (MAE), Root Mean Squared Error (RMSE), or other relevant metrics.</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Fine-tune the model based on feedback and continuous monitoring of prediction accuracy.</a:t>
            </a:r>
            <a:endParaRPr lang="en-IN" sz="1200" b="1" dirty="0">
              <a:latin typeface="Calibri" panose="020F0502020204030204"/>
            </a:endParaRPr>
          </a:p>
          <a:p>
            <a:pPr marL="629920" lvl="1" indent="-305435"/>
            <a:r>
              <a:rPr lang="en-IN" sz="1200" dirty="0">
                <a:ea typeface="+mn-lt"/>
                <a:cs typeface="+mn-lt"/>
              </a:rPr>
              <a:t>Result:</a:t>
            </a:r>
            <a:endParaRPr lang="en-IN" sz="1200" dirty="0"/>
          </a:p>
          <a:p>
            <a:pPr marL="0" indent="0">
              <a:buNone/>
            </a:pPr>
            <a:endParaRPr lang="en-IN" dirty="0"/>
          </a:p>
        </p:txBody>
      </p:sp>
      <p:sp>
        <p:nvSpPr>
          <p:cNvPr id="4" name="Minus 3"/>
          <p:cNvSpPr/>
          <p:nvPr/>
        </p:nvSpPr>
        <p:spPr>
          <a:xfrm>
            <a:off x="-234177" y="24242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512633" y="242420"/>
            <a:ext cx="498831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471317" y="285145"/>
            <a:ext cx="47206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arn(inVertical)">
                                      <p:cBhvr>
                                        <p:cTn id="20" dur="500"/>
                                        <p:tgtEl>
                                          <p:spTgt spid="2">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arn(inVertical)">
                                      <p:cBhvr>
                                        <p:cTn id="28" dur="500"/>
                                        <p:tgtEl>
                                          <p:spTgt spid="2">
                                            <p:txEl>
                                              <p:pRg st="5" end="5"/>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arn(inVertical)">
                                      <p:cBhvr>
                                        <p:cTn id="31" dur="500"/>
                                        <p:tgtEl>
                                          <p:spTgt spid="2">
                                            <p:txEl>
                                              <p:pRg st="6" end="6"/>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barn(inVertical)">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barn(inVertical)">
                                      <p:cBhvr>
                                        <p:cTn id="39" dur="500"/>
                                        <p:tgtEl>
                                          <p:spTgt spid="2">
                                            <p:txEl>
                                              <p:pRg st="8" end="8"/>
                                            </p:tx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barn(inVertical)">
                                      <p:cBhvr>
                                        <p:cTn id="45" dur="500"/>
                                        <p:tgtEl>
                                          <p:spTgt spid="2">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
                                            <p:txEl>
                                              <p:pRg st="11" end="11"/>
                                            </p:txEl>
                                          </p:spTgt>
                                        </p:tgtEl>
                                        <p:attrNameLst>
                                          <p:attrName>style.visibility</p:attrName>
                                        </p:attrNameLst>
                                      </p:cBhvr>
                                      <p:to>
                                        <p:strVal val="visible"/>
                                      </p:to>
                                    </p:set>
                                    <p:animEffect transition="in" filter="barn(inVertical)">
                                      <p:cBhvr>
                                        <p:cTn id="50" dur="500"/>
                                        <p:tgtEl>
                                          <p:spTgt spid="2">
                                            <p:txEl>
                                              <p:pRg st="11" end="11"/>
                                            </p:txEl>
                                          </p:spTgt>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animEffect transition="in" filter="barn(inVertical)">
                                      <p:cBhvr>
                                        <p:cTn id="53" dur="500"/>
                                        <p:tgtEl>
                                          <p:spTgt spid="2">
                                            <p:txEl>
                                              <p:pRg st="12" end="12"/>
                                            </p:txEl>
                                          </p:spTgt>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
                                            <p:txEl>
                                              <p:pRg st="13" end="13"/>
                                            </p:txEl>
                                          </p:spTgt>
                                        </p:tgtEl>
                                        <p:attrNameLst>
                                          <p:attrName>style.visibility</p:attrName>
                                        </p:attrNameLst>
                                      </p:cBhvr>
                                      <p:to>
                                        <p:strVal val="visible"/>
                                      </p:to>
                                    </p:set>
                                    <p:animEffect transition="in" filter="barn(inVertical)">
                                      <p:cBhvr>
                                        <p:cTn id="56" dur="500"/>
                                        <p:tgtEl>
                                          <p:spTgt spid="2">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2">
                                            <p:txEl>
                                              <p:pRg st="14" end="14"/>
                                            </p:txEl>
                                          </p:spTgt>
                                        </p:tgtEl>
                                        <p:attrNameLst>
                                          <p:attrName>style.visibility</p:attrName>
                                        </p:attrNameLst>
                                      </p:cBhvr>
                                      <p:to>
                                        <p:strVal val="visible"/>
                                      </p:to>
                                    </p:set>
                                    <p:animEffect transition="in" filter="barn(inVertical)">
                                      <p:cBhvr>
                                        <p:cTn id="61" dur="500"/>
                                        <p:tgtEl>
                                          <p:spTgt spid="2">
                                            <p:txEl>
                                              <p:pRg st="14" end="14"/>
                                            </p:txEl>
                                          </p:spTgt>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
                                            <p:txEl>
                                              <p:pRg st="15" end="15"/>
                                            </p:txEl>
                                          </p:spTgt>
                                        </p:tgtEl>
                                        <p:attrNameLst>
                                          <p:attrName>style.visibility</p:attrName>
                                        </p:attrNameLst>
                                      </p:cBhvr>
                                      <p:to>
                                        <p:strVal val="visible"/>
                                      </p:to>
                                    </p:set>
                                    <p:animEffect transition="in" filter="barn(inVertical)">
                                      <p:cBhvr>
                                        <p:cTn id="64" dur="500"/>
                                        <p:tgtEl>
                                          <p:spTgt spid="2">
                                            <p:txEl>
                                              <p:pRg st="15" end="15"/>
                                            </p:txEl>
                                          </p:spTgt>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
                                            <p:txEl>
                                              <p:pRg st="16" end="16"/>
                                            </p:txEl>
                                          </p:spTgt>
                                        </p:tgtEl>
                                        <p:attrNameLst>
                                          <p:attrName>style.visibility</p:attrName>
                                        </p:attrNameLst>
                                      </p:cBhvr>
                                      <p:to>
                                        <p:strVal val="visible"/>
                                      </p:to>
                                    </p:set>
                                    <p:animEffect transition="in" filter="barn(inVertical)">
                                      <p:cBhvr>
                                        <p:cTn id="67" dur="500"/>
                                        <p:tgtEl>
                                          <p:spTgt spid="2">
                                            <p:txEl>
                                              <p:pRg st="16" end="16"/>
                                            </p:txEl>
                                          </p:spTgt>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
                                            <p:txEl>
                                              <p:pRg st="17" end="17"/>
                                            </p:txEl>
                                          </p:spTgt>
                                        </p:tgtEl>
                                        <p:attrNameLst>
                                          <p:attrName>style.visibility</p:attrName>
                                        </p:attrNameLst>
                                      </p:cBhvr>
                                      <p:to>
                                        <p:strVal val="visible"/>
                                      </p:to>
                                    </p:set>
                                    <p:animEffect transition="in" filter="barn(inVertical)">
                                      <p:cBhvr>
                                        <p:cTn id="70"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47378" y="1302026"/>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endParaRPr lang="en-IN" sz="1800" b="1" dirty="0">
              <a:solidFill>
                <a:srgbClr val="0F0F0F"/>
              </a:solidFill>
            </a:endParaRPr>
          </a:p>
          <a:p>
            <a:pPr marL="305435" indent="-305435"/>
            <a:r>
              <a:rPr lang="en-IN" sz="1800" b="1" dirty="0">
                <a:solidFill>
                  <a:srgbClr val="0F0F0F"/>
                </a:solidFill>
              </a:rPr>
              <a:t>Library required to build the model</a:t>
            </a:r>
            <a:endParaRPr lang="en-IN" sz="1800" b="1" dirty="0">
              <a:solidFill>
                <a:srgbClr val="0F0F0F"/>
              </a:solidFill>
            </a:endParaRPr>
          </a:p>
        </p:txBody>
      </p:sp>
      <p:sp>
        <p:nvSpPr>
          <p:cNvPr id="4" name="Minus 3"/>
          <p:cNvSpPr/>
          <p:nvPr/>
        </p:nvSpPr>
        <p:spPr>
          <a:xfrm>
            <a:off x="-245327" y="345687"/>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375101" y="340111"/>
            <a:ext cx="5066372"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776117" y="334535"/>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4" presetClass="emph" presetSubtype="0" fill="hold" grpId="1" nodeType="clickEffect">
                                  <p:stCondLst>
                                    <p:cond delay="0"/>
                                  </p:stCondLst>
                                  <p:childTnLst>
                                    <p:animClr clrSpc="hsl" dir="cw">
                                      <p:cBhvr override="childStyle">
                                        <p:cTn id="12" dur="500" fill="hold"/>
                                        <p:tgtEl>
                                          <p:spTgt spid="5"/>
                                        </p:tgtEl>
                                        <p:attrNameLst>
                                          <p:attrName>style.color</p:attrName>
                                        </p:attrNameLst>
                                      </p:cBhvr>
                                      <p:by>
                                        <p:hsl h="0" s="-12549" l="-25098"/>
                                      </p:by>
                                    </p:animClr>
                                    <p:animClr clrSpc="hsl" dir="cw">
                                      <p:cBhvr>
                                        <p:cTn id="13" dur="500" fill="hold"/>
                                        <p:tgtEl>
                                          <p:spTgt spid="5"/>
                                        </p:tgtEl>
                                        <p:attrNameLst>
                                          <p:attrName>fillcolor</p:attrName>
                                        </p:attrNameLst>
                                      </p:cBhvr>
                                      <p:by>
                                        <p:hsl h="0" s="-12549" l="-25098"/>
                                      </p:by>
                                    </p:animClr>
                                    <p:animClr clrSpc="hsl" dir="cw">
                                      <p:cBhvr>
                                        <p:cTn id="14" dur="500" fill="hold"/>
                                        <p:tgtEl>
                                          <p:spTgt spid="5"/>
                                        </p:tgtEl>
                                        <p:attrNameLst>
                                          <p:attrName>stroke.color</p:attrName>
                                        </p:attrNameLst>
                                      </p:cBhvr>
                                      <p:by>
                                        <p:hsl h="0" s="-12549" l="-25098"/>
                                      </p:by>
                                    </p:animClr>
                                    <p:set>
                                      <p:cBhvr>
                                        <p:cTn id="15" dur="500" fill="hold"/>
                                        <p:tgtEl>
                                          <p:spTgt spid="5"/>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7" presetClass="emph" presetSubtype="0" fill="remove" grpId="2" nodeType="clickEffect">
                                  <p:stCondLst>
                                    <p:cond delay="0"/>
                                  </p:stCondLst>
                                  <p:childTnLst>
                                    <p:animClr clrSpc="rgb" dir="cw">
                                      <p:cBhvr override="childStyle">
                                        <p:cTn id="19" dur="250" autoRev="1" fill="remove"/>
                                        <p:tgtEl>
                                          <p:spTgt spid="5"/>
                                        </p:tgtEl>
                                        <p:attrNameLst>
                                          <p:attrName>style.color</p:attrName>
                                        </p:attrNameLst>
                                      </p:cBhvr>
                                      <p:to>
                                        <a:schemeClr val="bg1"/>
                                      </p:to>
                                    </p:animClr>
                                    <p:animClr clrSpc="rgb" dir="cw">
                                      <p:cBhvr>
                                        <p:cTn id="20" dur="250" autoRev="1" fill="remove"/>
                                        <p:tgtEl>
                                          <p:spTgt spid="5"/>
                                        </p:tgtEl>
                                        <p:attrNameLst>
                                          <p:attrName>fillcolor</p:attrName>
                                        </p:attrNameLst>
                                      </p:cBhvr>
                                      <p:to>
                                        <a:schemeClr val="bg1"/>
                                      </p:to>
                                    </p:animClr>
                                    <p:set>
                                      <p:cBhvr>
                                        <p:cTn id="21" dur="250" autoRev="1" fill="remove"/>
                                        <p:tgtEl>
                                          <p:spTgt spid="5"/>
                                        </p:tgtEl>
                                        <p:attrNameLst>
                                          <p:attrName>fill.type</p:attrName>
                                        </p:attrNameLst>
                                      </p:cBhvr>
                                      <p:to>
                                        <p:strVal val="solid"/>
                                      </p:to>
                                    </p:set>
                                    <p:set>
                                      <p:cBhvr>
                                        <p:cTn id="22" dur="250" autoRev="1" fill="remove"/>
                                        <p:tgtEl>
                                          <p:spTgt spid="5"/>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27" presetClass="emph" presetSubtype="0" fill="remove" grpId="0" nodeType="clickEffect">
                                  <p:stCondLst>
                                    <p:cond delay="0"/>
                                  </p:stCondLst>
                                  <p:childTnLst>
                                    <p:animClr clrSpc="rgb" dir="cw">
                                      <p:cBhvr override="childStyle">
                                        <p:cTn id="26" dur="250" autoRev="1" fill="remove"/>
                                        <p:tgtEl>
                                          <p:spTgt spid="2">
                                            <p:txEl>
                                              <p:pRg st="0" end="0"/>
                                            </p:txEl>
                                          </p:spTgt>
                                        </p:tgtEl>
                                        <p:attrNameLst>
                                          <p:attrName>style.color</p:attrName>
                                        </p:attrNameLst>
                                      </p:cBhvr>
                                      <p:to>
                                        <a:schemeClr val="bg1"/>
                                      </p:to>
                                    </p:animClr>
                                    <p:animClr clrSpc="rgb" dir="cw">
                                      <p:cBhvr>
                                        <p:cTn id="27" dur="250" autoRev="1" fill="remove"/>
                                        <p:tgtEl>
                                          <p:spTgt spid="2">
                                            <p:txEl>
                                              <p:pRg st="0" end="0"/>
                                            </p:txEl>
                                          </p:spTgt>
                                        </p:tgtEl>
                                        <p:attrNameLst>
                                          <p:attrName>fillcolor</p:attrName>
                                        </p:attrNameLst>
                                      </p:cBhvr>
                                      <p:to>
                                        <a:schemeClr val="bg1"/>
                                      </p:to>
                                    </p:animClr>
                                    <p:set>
                                      <p:cBhvr>
                                        <p:cTn id="28" dur="250" autoRev="1" fill="remove"/>
                                        <p:tgtEl>
                                          <p:spTgt spid="2">
                                            <p:txEl>
                                              <p:pRg st="0" end="0"/>
                                            </p:txEl>
                                          </p:spTgt>
                                        </p:tgtEl>
                                        <p:attrNameLst>
                                          <p:attrName>fill.type</p:attrName>
                                        </p:attrNameLst>
                                      </p:cBhvr>
                                      <p:to>
                                        <p:strVal val="solid"/>
                                      </p:to>
                                    </p:set>
                                    <p:set>
                                      <p:cBhvr>
                                        <p:cTn id="29" dur="250" autoRev="1" fill="remove"/>
                                        <p:tgtEl>
                                          <p:spTgt spid="2">
                                            <p:txEl>
                                              <p:pRg st="0" end="0"/>
                                            </p:txEl>
                                          </p:spTgt>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7" presetClass="emph" presetSubtype="0" fill="remove" grpId="0" nodeType="clickEffect">
                                  <p:stCondLst>
                                    <p:cond delay="0"/>
                                  </p:stCondLst>
                                  <p:childTnLst>
                                    <p:animClr clrSpc="rgb" dir="cw">
                                      <p:cBhvr override="childStyle">
                                        <p:cTn id="33" dur="250" autoRev="1" fill="remove"/>
                                        <p:tgtEl>
                                          <p:spTgt spid="2">
                                            <p:txEl>
                                              <p:pRg st="1" end="1"/>
                                            </p:txEl>
                                          </p:spTgt>
                                        </p:tgtEl>
                                        <p:attrNameLst>
                                          <p:attrName>style.color</p:attrName>
                                        </p:attrNameLst>
                                      </p:cBhvr>
                                      <p:to>
                                        <a:schemeClr val="bg1"/>
                                      </p:to>
                                    </p:animClr>
                                    <p:animClr clrSpc="rgb" dir="cw">
                                      <p:cBhvr>
                                        <p:cTn id="34" dur="250" autoRev="1" fill="remove"/>
                                        <p:tgtEl>
                                          <p:spTgt spid="2">
                                            <p:txEl>
                                              <p:pRg st="1" end="1"/>
                                            </p:txEl>
                                          </p:spTgt>
                                        </p:tgtEl>
                                        <p:attrNameLst>
                                          <p:attrName>fillcolor</p:attrName>
                                        </p:attrNameLst>
                                      </p:cBhvr>
                                      <p:to>
                                        <a:schemeClr val="bg1"/>
                                      </p:to>
                                    </p:animClr>
                                    <p:set>
                                      <p:cBhvr>
                                        <p:cTn id="35" dur="250" autoRev="1" fill="remove"/>
                                        <p:tgtEl>
                                          <p:spTgt spid="2">
                                            <p:txEl>
                                              <p:pRg st="1" end="1"/>
                                            </p:txEl>
                                          </p:spTgt>
                                        </p:tgtEl>
                                        <p:attrNameLst>
                                          <p:attrName>fill.type</p:attrName>
                                        </p:attrNameLst>
                                      </p:cBhvr>
                                      <p:to>
                                        <p:strVal val="solid"/>
                                      </p:to>
                                    </p:set>
                                    <p:set>
                                      <p:cBhvr>
                                        <p:cTn id="36" dur="250" autoRev="1" fill="remove"/>
                                        <p:tgtEl>
                                          <p:spTgt spid="2">
                                            <p:txEl>
                                              <p:pRg st="1" end="1"/>
                                            </p:txEl>
                                          </p:spTgt>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27" presetClass="emph" presetSubtype="0" fill="remove" grpId="0" nodeType="clickEffect">
                                  <p:stCondLst>
                                    <p:cond delay="0"/>
                                  </p:stCondLst>
                                  <p:childTnLst>
                                    <p:animClr clrSpc="rgb" dir="cw">
                                      <p:cBhvr override="childStyle">
                                        <p:cTn id="40" dur="250" autoRev="1" fill="remove"/>
                                        <p:tgtEl>
                                          <p:spTgt spid="2">
                                            <p:txEl>
                                              <p:pRg st="2" end="2"/>
                                            </p:txEl>
                                          </p:spTgt>
                                        </p:tgtEl>
                                        <p:attrNameLst>
                                          <p:attrName>style.color</p:attrName>
                                        </p:attrNameLst>
                                      </p:cBhvr>
                                      <p:to>
                                        <a:schemeClr val="bg1"/>
                                      </p:to>
                                    </p:animClr>
                                    <p:animClr clrSpc="rgb" dir="cw">
                                      <p:cBhvr>
                                        <p:cTn id="41" dur="250" autoRev="1" fill="remove"/>
                                        <p:tgtEl>
                                          <p:spTgt spid="2">
                                            <p:txEl>
                                              <p:pRg st="2" end="2"/>
                                            </p:txEl>
                                          </p:spTgt>
                                        </p:tgtEl>
                                        <p:attrNameLst>
                                          <p:attrName>fillcolor</p:attrName>
                                        </p:attrNameLst>
                                      </p:cBhvr>
                                      <p:to>
                                        <a:schemeClr val="bg1"/>
                                      </p:to>
                                    </p:animClr>
                                    <p:set>
                                      <p:cBhvr>
                                        <p:cTn id="42" dur="250" autoRev="1" fill="remove"/>
                                        <p:tgtEl>
                                          <p:spTgt spid="2">
                                            <p:txEl>
                                              <p:pRg st="2" end="2"/>
                                            </p:txEl>
                                          </p:spTgt>
                                        </p:tgtEl>
                                        <p:attrNameLst>
                                          <p:attrName>fill.type</p:attrName>
                                        </p:attrNameLst>
                                      </p:cBhvr>
                                      <p:to>
                                        <p:strVal val="solid"/>
                                      </p:to>
                                    </p:set>
                                    <p:set>
                                      <p:cBhvr>
                                        <p:cTn id="43" dur="250" autoRev="1" fill="remove"/>
                                        <p:tgtEl>
                                          <p:spTgt spid="2">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p:txBody>
      </p:sp>
      <p:sp>
        <p:nvSpPr>
          <p:cNvPr id="4" name="Minus 3"/>
          <p:cNvSpPr/>
          <p:nvPr/>
        </p:nvSpPr>
        <p:spPr>
          <a:xfrm>
            <a:off x="-200723" y="267258"/>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687336" y="267258"/>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776117" y="267258"/>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additive="base">
                                        <p:cTn id="2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additive="base">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additive="base">
                                        <p:cTn id="3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additive="base">
                                        <p:cTn id="3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anim calcmode="lin" valueType="num">
                                      <p:cBhvr additive="base">
                                        <p:cTn id="5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1482927"/>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
        <p:nvSpPr>
          <p:cNvPr id="4" name="Minus 3"/>
          <p:cNvSpPr/>
          <p:nvPr/>
        </p:nvSpPr>
        <p:spPr>
          <a:xfrm>
            <a:off x="-182137"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564672" y="457200"/>
            <a:ext cx="4954860"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869044" y="457200"/>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1404868"/>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Conclusion</a:t>
            </a:r>
            <a:endParaRPr lang="en-US" dirty="0"/>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
        <p:nvSpPr>
          <p:cNvPr id="4" name="Minus 3"/>
          <p:cNvSpPr/>
          <p:nvPr/>
        </p:nvSpPr>
        <p:spPr>
          <a:xfrm>
            <a:off x="-144966"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653883" y="457200"/>
            <a:ext cx="480989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593980" y="457200"/>
            <a:ext cx="4690947"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2">
                                            <p:txEl>
                                              <p:pRg st="0" end="0"/>
                                            </p:txEl>
                                          </p:spTgt>
                                        </p:tgtEl>
                                      </p:cBhvr>
                                    </p:animEffect>
                                    <p:animScale>
                                      <p:cBhvr>
                                        <p:cTn id="12"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81192" y="1302026"/>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4" name="Minus 3"/>
          <p:cNvSpPr/>
          <p:nvPr/>
        </p:nvSpPr>
        <p:spPr>
          <a:xfrm>
            <a:off x="-211874"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888057" y="457200"/>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869044" y="457200"/>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TM04033917[[fn=Berlin]]</Template>
  <TotalTime>0</TotalTime>
  <Words>4662</Words>
  <Application>WPS Presentation</Application>
  <PresentationFormat>Widescreen</PresentationFormat>
  <Paragraphs>85</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Franklin Gothic Book</vt:lpstr>
      <vt:lpstr>Microsoft YaHei</vt:lpstr>
      <vt:lpstr>Arial Unicode MS</vt:lpstr>
      <vt:lpstr>Franklin Gothic Demi</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b21ad017</cp:lastModifiedBy>
  <cp:revision>27</cp:revision>
  <dcterms:created xsi:type="dcterms:W3CDTF">2021-05-26T16:50:00Z</dcterms:created>
  <dcterms:modified xsi:type="dcterms:W3CDTF">2024-04-05T04:12:37Z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31B89EC3AB6E48C2A504D1738BE59BCE_12</vt:lpwstr>
  </property>
  <property fmtid="{D5CDD505-2E9C-101B-9397-08002B2CF9AE}" pid="4" name="KSOProductBuildVer">
    <vt:lpwstr>1033-12.2.0.13538</vt:lpwstr>
  </property>
</Properties>
</file>