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80" r:id="rId1"/>
  </p:sldMasterIdLst>
  <p:notesMasterIdLst>
    <p:notesMasterId r:id="rId16"/>
  </p:notesMasterIdLst>
  <p:sldIdLst>
    <p:sldId id="258" r:id="rId2"/>
    <p:sldId id="257" r:id="rId3"/>
    <p:sldId id="298" r:id="rId4"/>
    <p:sldId id="302" r:id="rId5"/>
    <p:sldId id="265" r:id="rId6"/>
    <p:sldId id="303" r:id="rId7"/>
    <p:sldId id="304" r:id="rId8"/>
    <p:sldId id="305" r:id="rId9"/>
    <p:sldId id="306" r:id="rId10"/>
    <p:sldId id="309" r:id="rId11"/>
    <p:sldId id="307" r:id="rId12"/>
    <p:sldId id="308" r:id="rId13"/>
    <p:sldId id="301" r:id="rId14"/>
    <p:sldId id="31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9376"/>
    <a:srgbClr val="E8B826"/>
    <a:srgbClr val="FFD99F"/>
    <a:srgbClr val="BD723B"/>
    <a:srgbClr val="F5C167"/>
    <a:srgbClr val="DADADA"/>
    <a:srgbClr val="D07205"/>
    <a:srgbClr val="5F63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نمط ذو نسُق 1 - تميي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نمط ذو نسُق 1 - تميي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نمط ذو نسُق 1 - تميي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نمط ذو نسُق 2 - تمييز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بلا نمط، شبكة جدول">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2FF76074-09EF-4B19-8DAF-AF4DE85BA2F2}" type="datetimeFigureOut">
              <a:rPr lang="ar-SA" smtClean="0"/>
              <a:t>10/06/43</a:t>
            </a:fld>
            <a:endParaRPr lang="ar-SA"/>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SA"/>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A"/>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DF52C92E-C513-498E-9724-081879412AAC}" type="slidenum">
              <a:rPr lang="ar-SA" smtClean="0"/>
              <a:t>‹#›</a:t>
            </a:fld>
            <a:endParaRPr lang="ar-SA"/>
          </a:p>
        </p:txBody>
      </p:sp>
    </p:spTree>
    <p:extLst>
      <p:ext uri="{BB962C8B-B14F-4D97-AF65-F5344CB8AC3E}">
        <p14:creationId xmlns:p14="http://schemas.microsoft.com/office/powerpoint/2010/main" val="296986447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2200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9852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41838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765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44585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45143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36997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9263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921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C7D40564-E3AE-44F3-8B83-E9E0B2EE93F4}" type="datetimeFigureOut">
              <a:rPr lang="ar-SA" smtClean="0"/>
              <a:t>10/06/43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AF086E63-9EB1-4E83-99AF-B744EAB30DD6}" type="slidenum">
              <a:rPr lang="ar-SA" smtClean="0"/>
              <a:t>‹#›</a:t>
            </a:fld>
            <a:endParaRPr lang="ar-SA"/>
          </a:p>
        </p:txBody>
      </p:sp>
    </p:spTree>
    <p:extLst>
      <p:ext uri="{BB962C8B-B14F-4D97-AF65-F5344CB8AC3E}">
        <p14:creationId xmlns:p14="http://schemas.microsoft.com/office/powerpoint/2010/main" val="2639327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صورة بانورامية مع تسمية توضيحية">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C7D40564-E3AE-44F3-8B83-E9E0B2EE93F4}" type="datetimeFigureOut">
              <a:rPr lang="ar-SA" smtClean="0"/>
              <a:t>10/06/43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AF086E63-9EB1-4E83-99AF-B744EAB30DD6}" type="slidenum">
              <a:rPr lang="ar-SA" smtClean="0"/>
              <a:t>‹#›</a:t>
            </a:fld>
            <a:endParaRPr lang="ar-SA"/>
          </a:p>
        </p:txBody>
      </p:sp>
    </p:spTree>
    <p:extLst>
      <p:ext uri="{BB962C8B-B14F-4D97-AF65-F5344CB8AC3E}">
        <p14:creationId xmlns:p14="http://schemas.microsoft.com/office/powerpoint/2010/main" val="338636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C7D40564-E3AE-44F3-8B83-E9E0B2EE93F4}" type="datetimeFigureOut">
              <a:rPr lang="ar-SA" smtClean="0"/>
              <a:t>10/06/43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AF086E63-9EB1-4E83-99AF-B744EAB30DD6}" type="slidenum">
              <a:rPr lang="ar-SA" smtClean="0"/>
              <a:t>‹#›</a:t>
            </a:fld>
            <a:endParaRPr lang="ar-SA"/>
          </a:p>
        </p:txBody>
      </p:sp>
    </p:spTree>
    <p:extLst>
      <p:ext uri="{BB962C8B-B14F-4D97-AF65-F5344CB8AC3E}">
        <p14:creationId xmlns:p14="http://schemas.microsoft.com/office/powerpoint/2010/main" val="3826493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ar-SA"/>
              <a:t>انقر لتحرير نمط عنوان الشكل الرئيسي</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C7D40564-E3AE-44F3-8B83-E9E0B2EE93F4}" type="datetimeFigureOut">
              <a:rPr lang="ar-SA" smtClean="0"/>
              <a:t>10/06/43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AF086E63-9EB1-4E83-99AF-B744EAB30DD6}" type="slidenum">
              <a:rPr lang="ar-SA" smtClean="0"/>
              <a:t>‹#›</a:t>
            </a:fld>
            <a:endParaRPr lang="ar-SA"/>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81789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C7D40564-E3AE-44F3-8B83-E9E0B2EE93F4}" type="datetimeFigureOut">
              <a:rPr lang="ar-SA" smtClean="0"/>
              <a:t>10/06/43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AF086E63-9EB1-4E83-99AF-B744EAB30DD6}" type="slidenum">
              <a:rPr lang="ar-SA" smtClean="0"/>
              <a:t>‹#›</a:t>
            </a:fld>
            <a:endParaRPr lang="ar-SA"/>
          </a:p>
        </p:txBody>
      </p:sp>
    </p:spTree>
    <p:extLst>
      <p:ext uri="{BB962C8B-B14F-4D97-AF65-F5344CB8AC3E}">
        <p14:creationId xmlns:p14="http://schemas.microsoft.com/office/powerpoint/2010/main" val="1847292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أعمدة">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ar-SA"/>
              <a:t>انقر لتحرير نمط عنوان الشكل الرئيسي</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3" name="Date Placeholder 2"/>
          <p:cNvSpPr>
            <a:spLocks noGrp="1"/>
          </p:cNvSpPr>
          <p:nvPr>
            <p:ph type="dt" sz="half" idx="10"/>
          </p:nvPr>
        </p:nvSpPr>
        <p:spPr/>
        <p:txBody>
          <a:bodyPr/>
          <a:lstStyle/>
          <a:p>
            <a:fld id="{C7D40564-E3AE-44F3-8B83-E9E0B2EE93F4}" type="datetimeFigureOut">
              <a:rPr lang="ar-SA" smtClean="0"/>
              <a:t>10/06/43</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AF086E63-9EB1-4E83-99AF-B744EAB30DD6}" type="slidenum">
              <a:rPr lang="ar-SA" smtClean="0"/>
              <a:t>‹#›</a:t>
            </a:fld>
            <a:endParaRPr lang="ar-SA"/>
          </a:p>
        </p:txBody>
      </p:sp>
    </p:spTree>
    <p:extLst>
      <p:ext uri="{BB962C8B-B14F-4D97-AF65-F5344CB8AC3E}">
        <p14:creationId xmlns:p14="http://schemas.microsoft.com/office/powerpoint/2010/main" val="1836745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أعمدة صور">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ar-SA"/>
              <a:t>انقر لتحرير نمط عنوان الشكل الرئيسي</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3" name="Date Placeholder 2"/>
          <p:cNvSpPr>
            <a:spLocks noGrp="1"/>
          </p:cNvSpPr>
          <p:nvPr>
            <p:ph type="dt" sz="half" idx="10"/>
          </p:nvPr>
        </p:nvSpPr>
        <p:spPr/>
        <p:txBody>
          <a:bodyPr/>
          <a:lstStyle/>
          <a:p>
            <a:fld id="{C7D40564-E3AE-44F3-8B83-E9E0B2EE93F4}" type="datetimeFigureOut">
              <a:rPr lang="ar-SA" smtClean="0"/>
              <a:t>10/06/43</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AF086E63-9EB1-4E83-99AF-B744EAB30DD6}" type="slidenum">
              <a:rPr lang="ar-SA" smtClean="0"/>
              <a:t>‹#›</a:t>
            </a:fld>
            <a:endParaRPr lang="ar-SA"/>
          </a:p>
        </p:txBody>
      </p:sp>
    </p:spTree>
    <p:extLst>
      <p:ext uri="{BB962C8B-B14F-4D97-AF65-F5344CB8AC3E}">
        <p14:creationId xmlns:p14="http://schemas.microsoft.com/office/powerpoint/2010/main" val="26571393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C7D40564-E3AE-44F3-8B83-E9E0B2EE93F4}" type="datetimeFigureOut">
              <a:rPr lang="ar-SA" smtClean="0"/>
              <a:t>10/06/43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AF086E63-9EB1-4E83-99AF-B744EAB30DD6}" type="slidenum">
              <a:rPr lang="ar-SA" smtClean="0"/>
              <a:t>‹#›</a:t>
            </a:fld>
            <a:endParaRPr lang="ar-SA"/>
          </a:p>
        </p:txBody>
      </p:sp>
    </p:spTree>
    <p:extLst>
      <p:ext uri="{BB962C8B-B14F-4D97-AF65-F5344CB8AC3E}">
        <p14:creationId xmlns:p14="http://schemas.microsoft.com/office/powerpoint/2010/main" val="1074670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C7D40564-E3AE-44F3-8B83-E9E0B2EE93F4}" type="datetimeFigureOut">
              <a:rPr lang="ar-SA" smtClean="0"/>
              <a:t>10/06/43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AF086E63-9EB1-4E83-99AF-B744EAB30DD6}" type="slidenum">
              <a:rPr lang="ar-SA" smtClean="0"/>
              <a:t>‹#›</a:t>
            </a:fld>
            <a:endParaRPr lang="ar-SA"/>
          </a:p>
        </p:txBody>
      </p:sp>
    </p:spTree>
    <p:extLst>
      <p:ext uri="{BB962C8B-B14F-4D97-AF65-F5344CB8AC3E}">
        <p14:creationId xmlns:p14="http://schemas.microsoft.com/office/powerpoint/2010/main" val="15510345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Tree>
    <p:extLst>
      <p:ext uri="{BB962C8B-B14F-4D97-AF65-F5344CB8AC3E}">
        <p14:creationId xmlns:p14="http://schemas.microsoft.com/office/powerpoint/2010/main" val="29718873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rtl="0"/>
            <a:fld id="{00000000-1234-1234-1234-123412341234}" type="slidenum">
              <a:rPr lang="en" smtClean="0"/>
              <a:pPr algn="r" rtl="0"/>
              <a:t>‹#›</a:t>
            </a:fld>
            <a:endParaRPr lang="en" dirty="0"/>
          </a:p>
        </p:txBody>
      </p:sp>
    </p:spTree>
    <p:extLst>
      <p:ext uri="{BB962C8B-B14F-4D97-AF65-F5344CB8AC3E}">
        <p14:creationId xmlns:p14="http://schemas.microsoft.com/office/powerpoint/2010/main" val="1566458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C7D40564-E3AE-44F3-8B83-E9E0B2EE93F4}" type="datetimeFigureOut">
              <a:rPr lang="ar-SA" smtClean="0"/>
              <a:t>10/06/43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AF086E63-9EB1-4E83-99AF-B744EAB30DD6}" type="slidenum">
              <a:rPr lang="ar-SA" smtClean="0"/>
              <a:t>‹#›</a:t>
            </a:fld>
            <a:endParaRPr lang="ar-SA"/>
          </a:p>
        </p:txBody>
      </p:sp>
    </p:spTree>
    <p:extLst>
      <p:ext uri="{BB962C8B-B14F-4D97-AF65-F5344CB8AC3E}">
        <p14:creationId xmlns:p14="http://schemas.microsoft.com/office/powerpoint/2010/main" val="2586825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447800" y="2708033"/>
            <a:ext cx="6235600" cy="1546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14" name="Google Shape;14;p3"/>
          <p:cNvSpPr txBox="1">
            <a:spLocks noGrp="1"/>
          </p:cNvSpPr>
          <p:nvPr>
            <p:ph type="subTitle" idx="1"/>
          </p:nvPr>
        </p:nvSpPr>
        <p:spPr>
          <a:xfrm>
            <a:off x="1447800" y="4383635"/>
            <a:ext cx="6235600" cy="5116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4000">
                <a:solidFill>
                  <a:schemeClr val="dk2"/>
                </a:solidFill>
              </a:defRPr>
            </a:lvl2pPr>
            <a:lvl3pPr lvl="2" rtl="0">
              <a:spcBef>
                <a:spcPts val="0"/>
              </a:spcBef>
              <a:spcAft>
                <a:spcPts val="0"/>
              </a:spcAft>
              <a:buClr>
                <a:schemeClr val="dk2"/>
              </a:buClr>
              <a:buSzPts val="3000"/>
              <a:buNone/>
              <a:defRPr sz="4000">
                <a:solidFill>
                  <a:schemeClr val="dk2"/>
                </a:solidFill>
              </a:defRPr>
            </a:lvl3pPr>
            <a:lvl4pPr lvl="3" rtl="0">
              <a:spcBef>
                <a:spcPts val="0"/>
              </a:spcBef>
              <a:spcAft>
                <a:spcPts val="0"/>
              </a:spcAft>
              <a:buClr>
                <a:schemeClr val="dk2"/>
              </a:buClr>
              <a:buSzPts val="3000"/>
              <a:buNone/>
              <a:defRPr sz="4000">
                <a:solidFill>
                  <a:schemeClr val="dk2"/>
                </a:solidFill>
              </a:defRPr>
            </a:lvl4pPr>
            <a:lvl5pPr lvl="4" rtl="0">
              <a:spcBef>
                <a:spcPts val="0"/>
              </a:spcBef>
              <a:spcAft>
                <a:spcPts val="0"/>
              </a:spcAft>
              <a:buClr>
                <a:schemeClr val="dk2"/>
              </a:buClr>
              <a:buSzPts val="3000"/>
              <a:buNone/>
              <a:defRPr sz="4000">
                <a:solidFill>
                  <a:schemeClr val="dk2"/>
                </a:solidFill>
              </a:defRPr>
            </a:lvl5pPr>
            <a:lvl6pPr lvl="5" rtl="0">
              <a:spcBef>
                <a:spcPts val="0"/>
              </a:spcBef>
              <a:spcAft>
                <a:spcPts val="0"/>
              </a:spcAft>
              <a:buClr>
                <a:schemeClr val="dk2"/>
              </a:buClr>
              <a:buSzPts val="3000"/>
              <a:buNone/>
              <a:defRPr sz="4000">
                <a:solidFill>
                  <a:schemeClr val="dk2"/>
                </a:solidFill>
              </a:defRPr>
            </a:lvl6pPr>
            <a:lvl7pPr lvl="6" rtl="0">
              <a:spcBef>
                <a:spcPts val="0"/>
              </a:spcBef>
              <a:spcAft>
                <a:spcPts val="0"/>
              </a:spcAft>
              <a:buClr>
                <a:schemeClr val="dk2"/>
              </a:buClr>
              <a:buSzPts val="3000"/>
              <a:buNone/>
              <a:defRPr sz="4000">
                <a:solidFill>
                  <a:schemeClr val="dk2"/>
                </a:solidFill>
              </a:defRPr>
            </a:lvl7pPr>
            <a:lvl8pPr lvl="7" rtl="0">
              <a:spcBef>
                <a:spcPts val="0"/>
              </a:spcBef>
              <a:spcAft>
                <a:spcPts val="0"/>
              </a:spcAft>
              <a:buClr>
                <a:schemeClr val="dk2"/>
              </a:buClr>
              <a:buSzPts val="3000"/>
              <a:buNone/>
              <a:defRPr sz="4000">
                <a:solidFill>
                  <a:schemeClr val="dk2"/>
                </a:solidFill>
              </a:defRPr>
            </a:lvl8pPr>
            <a:lvl9pPr lvl="8" rtl="0">
              <a:spcBef>
                <a:spcPts val="0"/>
              </a:spcBef>
              <a:spcAft>
                <a:spcPts val="0"/>
              </a:spcAft>
              <a:buClr>
                <a:schemeClr val="dk2"/>
              </a:buClr>
              <a:buSzPts val="3000"/>
              <a:buNone/>
              <a:defRPr sz="4000">
                <a:solidFill>
                  <a:schemeClr val="dk2"/>
                </a:solidFill>
              </a:defRPr>
            </a:lvl9pPr>
          </a:lstStyle>
          <a:p>
            <a:endParaRPr/>
          </a:p>
        </p:txBody>
      </p:sp>
    </p:spTree>
    <p:extLst>
      <p:ext uri="{BB962C8B-B14F-4D97-AF65-F5344CB8AC3E}">
        <p14:creationId xmlns:p14="http://schemas.microsoft.com/office/powerpoint/2010/main" val="3153997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C7D40564-E3AE-44F3-8B83-E9E0B2EE93F4}" type="datetimeFigureOut">
              <a:rPr lang="ar-SA" smtClean="0"/>
              <a:t>10/06/43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AF086E63-9EB1-4E83-99AF-B744EAB30DD6}" type="slidenum">
              <a:rPr lang="ar-SA" smtClean="0"/>
              <a:t>‹#›</a:t>
            </a:fld>
            <a:endParaRPr lang="ar-SA"/>
          </a:p>
        </p:txBody>
      </p:sp>
    </p:spTree>
    <p:extLst>
      <p:ext uri="{BB962C8B-B14F-4D97-AF65-F5344CB8AC3E}">
        <p14:creationId xmlns:p14="http://schemas.microsoft.com/office/powerpoint/2010/main" val="4113745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C7D40564-E3AE-44F3-8B83-E9E0B2EE93F4}" type="datetimeFigureOut">
              <a:rPr lang="ar-SA" smtClean="0"/>
              <a:t>10/06/43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AF086E63-9EB1-4E83-99AF-B744EAB30DD6}" type="slidenum">
              <a:rPr lang="ar-SA" smtClean="0"/>
              <a:t>‹#›</a:t>
            </a:fld>
            <a:endParaRPr lang="ar-SA"/>
          </a:p>
        </p:txBody>
      </p:sp>
    </p:spTree>
    <p:extLst>
      <p:ext uri="{BB962C8B-B14F-4D97-AF65-F5344CB8AC3E}">
        <p14:creationId xmlns:p14="http://schemas.microsoft.com/office/powerpoint/2010/main" val="1261790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C7D40564-E3AE-44F3-8B83-E9E0B2EE93F4}" type="datetimeFigureOut">
              <a:rPr lang="ar-SA" smtClean="0"/>
              <a:t>10/06/43</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AF086E63-9EB1-4E83-99AF-B744EAB30DD6}" type="slidenum">
              <a:rPr lang="ar-SA" smtClean="0"/>
              <a:t>‹#›</a:t>
            </a:fld>
            <a:endParaRPr lang="ar-SA"/>
          </a:p>
        </p:txBody>
      </p:sp>
    </p:spTree>
    <p:extLst>
      <p:ext uri="{BB962C8B-B14F-4D97-AF65-F5344CB8AC3E}">
        <p14:creationId xmlns:p14="http://schemas.microsoft.com/office/powerpoint/2010/main" val="4007072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C7D40564-E3AE-44F3-8B83-E9E0B2EE93F4}" type="datetimeFigureOut">
              <a:rPr lang="ar-SA" smtClean="0"/>
              <a:t>10/06/43</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AF086E63-9EB1-4E83-99AF-B744EAB30DD6}" type="slidenum">
              <a:rPr lang="ar-SA" smtClean="0"/>
              <a:t>‹#›</a:t>
            </a:fld>
            <a:endParaRPr lang="ar-SA"/>
          </a:p>
        </p:txBody>
      </p:sp>
    </p:spTree>
    <p:extLst>
      <p:ext uri="{BB962C8B-B14F-4D97-AF65-F5344CB8AC3E}">
        <p14:creationId xmlns:p14="http://schemas.microsoft.com/office/powerpoint/2010/main" val="3483576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D40564-E3AE-44F3-8B83-E9E0B2EE93F4}" type="datetimeFigureOut">
              <a:rPr lang="ar-SA" smtClean="0"/>
              <a:t>10/06/43</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AF086E63-9EB1-4E83-99AF-B744EAB30DD6}" type="slidenum">
              <a:rPr lang="ar-SA" smtClean="0"/>
              <a:t>‹#›</a:t>
            </a:fld>
            <a:endParaRPr lang="ar-SA"/>
          </a:p>
        </p:txBody>
      </p:sp>
    </p:spTree>
    <p:extLst>
      <p:ext uri="{BB962C8B-B14F-4D97-AF65-F5344CB8AC3E}">
        <p14:creationId xmlns:p14="http://schemas.microsoft.com/office/powerpoint/2010/main" val="2956625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C7D40564-E3AE-44F3-8B83-E9E0B2EE93F4}" type="datetimeFigureOut">
              <a:rPr lang="ar-SA" smtClean="0"/>
              <a:t>10/06/43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AF086E63-9EB1-4E83-99AF-B744EAB30DD6}" type="slidenum">
              <a:rPr lang="ar-SA" smtClean="0"/>
              <a:t>‹#›</a:t>
            </a:fld>
            <a:endParaRPr lang="ar-SA"/>
          </a:p>
        </p:txBody>
      </p:sp>
    </p:spTree>
    <p:extLst>
      <p:ext uri="{BB962C8B-B14F-4D97-AF65-F5344CB8AC3E}">
        <p14:creationId xmlns:p14="http://schemas.microsoft.com/office/powerpoint/2010/main" val="1014029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C7D40564-E3AE-44F3-8B83-E9E0B2EE93F4}" type="datetimeFigureOut">
              <a:rPr lang="ar-SA" smtClean="0"/>
              <a:t>10/06/43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AF086E63-9EB1-4E83-99AF-B744EAB30DD6}" type="slidenum">
              <a:rPr lang="ar-SA" smtClean="0"/>
              <a:t>‹#›</a:t>
            </a:fld>
            <a:endParaRPr lang="ar-SA"/>
          </a:p>
        </p:txBody>
      </p:sp>
    </p:spTree>
    <p:extLst>
      <p:ext uri="{BB962C8B-B14F-4D97-AF65-F5344CB8AC3E}">
        <p14:creationId xmlns:p14="http://schemas.microsoft.com/office/powerpoint/2010/main" val="3979804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7D40564-E3AE-44F3-8B83-E9E0B2EE93F4}" type="datetimeFigureOut">
              <a:rPr lang="ar-SA" smtClean="0"/>
              <a:t>10/06/43</a:t>
            </a:fld>
            <a:endParaRPr lang="ar-SA"/>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ar-SA"/>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F086E63-9EB1-4E83-99AF-B744EAB30DD6}" type="slidenum">
              <a:rPr lang="ar-SA" smtClean="0"/>
              <a:t>‹#›</a:t>
            </a:fld>
            <a:endParaRPr lang="ar-SA"/>
          </a:p>
        </p:txBody>
      </p:sp>
    </p:spTree>
    <p:extLst>
      <p:ext uri="{BB962C8B-B14F-4D97-AF65-F5344CB8AC3E}">
        <p14:creationId xmlns:p14="http://schemas.microsoft.com/office/powerpoint/2010/main" val="192336185"/>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Lst>
  <p:txStyles>
    <p:titleStyle>
      <a:lvl1pPr algn="ctr" defTabSz="457200" rtl="1"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06000" algn="r" defTabSz="457200" rtl="1"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r" defTabSz="457200" rtl="1"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r" defTabSz="457200" rtl="1"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1" name="Google Shape;381;p14"/>
          <p:cNvSpPr txBox="1">
            <a:spLocks noGrp="1"/>
          </p:cNvSpPr>
          <p:nvPr>
            <p:ph type="sldNum" idx="12"/>
          </p:nvPr>
        </p:nvSpPr>
        <p:spPr>
          <a:xfrm>
            <a:off x="11532033" y="6182333"/>
            <a:ext cx="609200" cy="624800"/>
          </a:xfrm>
          <a:prstGeom prst="rect">
            <a:avLst/>
          </a:prstGeom>
        </p:spPr>
        <p:txBody>
          <a:bodyPr spcFirstLastPara="1" vert="horz" wrap="square" lIns="0" tIns="0" rIns="0" bIns="0" rtlCol="0" anchor="b" anchorCtr="0">
            <a:noAutofit/>
          </a:bodyPr>
          <a:lstStyle/>
          <a:p>
            <a:fld id="{00000000-1234-1234-1234-123412341234}" type="slidenum">
              <a:rPr lang="en"/>
              <a:pPr/>
              <a:t>1</a:t>
            </a:fld>
            <a:endParaRPr dirty="0"/>
          </a:p>
        </p:txBody>
      </p:sp>
      <p:pic>
        <p:nvPicPr>
          <p:cNvPr id="3" name="صورة 2">
            <a:extLst>
              <a:ext uri="{FF2B5EF4-FFF2-40B4-BE49-F238E27FC236}">
                <a16:creationId xmlns:a16="http://schemas.microsoft.com/office/drawing/2014/main" id="{B1D96C01-B2D0-49E7-806C-7B0D93B0BC83}"/>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Effect>
                      <a14:saturation sat="89000"/>
                    </a14:imgEffect>
                    <a14:imgEffect>
                      <a14:brightnessContrast bright="-40000" contrast="20000"/>
                    </a14:imgEffect>
                  </a14:imgLayer>
                </a14:imgProps>
              </a:ext>
            </a:extLst>
          </a:blip>
          <a:stretch>
            <a:fillRect/>
          </a:stretch>
        </p:blipFill>
        <p:spPr>
          <a:xfrm>
            <a:off x="0" y="0"/>
            <a:ext cx="12277725" cy="3143250"/>
          </a:xfrm>
          <a:prstGeom prst="rect">
            <a:avLst/>
          </a:prstGeom>
          <a:solidFill>
            <a:srgbClr val="002060"/>
          </a:solidFill>
          <a:effectLst>
            <a:outerShdw blurRad="50800" dist="50800" dir="5400000" sx="98000" sy="98000" algn="ctr" rotWithShape="0">
              <a:srgbClr val="000000">
                <a:alpha val="98000"/>
              </a:srgbClr>
            </a:outerShdw>
            <a:reflection dist="50800" dir="5400000" sy="-100000" algn="bl" rotWithShape="0"/>
          </a:effectLst>
        </p:spPr>
      </p:pic>
      <p:sp>
        <p:nvSpPr>
          <p:cNvPr id="2" name="مربع نص 1">
            <a:extLst>
              <a:ext uri="{FF2B5EF4-FFF2-40B4-BE49-F238E27FC236}">
                <a16:creationId xmlns:a16="http://schemas.microsoft.com/office/drawing/2014/main" id="{1375B48B-DB8A-4A48-BCF8-2655C59753C3}"/>
              </a:ext>
            </a:extLst>
          </p:cNvPr>
          <p:cNvSpPr txBox="1"/>
          <p:nvPr/>
        </p:nvSpPr>
        <p:spPr>
          <a:xfrm>
            <a:off x="76200" y="2373809"/>
            <a:ext cx="6600826" cy="769441"/>
          </a:xfrm>
          <a:prstGeom prst="rect">
            <a:avLst/>
          </a:prstGeom>
          <a:noFill/>
        </p:spPr>
        <p:txBody>
          <a:bodyPr wrap="square" rtlCol="1">
            <a:spAutoFit/>
          </a:bodyPr>
          <a:lstStyle/>
          <a:p>
            <a:pPr algn="l" fontAlgn="base"/>
            <a:r>
              <a:rPr lang="en-US" sz="4400" b="1" i="0" dirty="0">
                <a:solidFill>
                  <a:srgbClr val="E8B826"/>
                </a:solidFill>
                <a:effectLst/>
                <a:latin typeface="zeitung"/>
              </a:rPr>
              <a:t>Customer Segmentation</a:t>
            </a:r>
          </a:p>
        </p:txBody>
      </p:sp>
      <p:sp>
        <p:nvSpPr>
          <p:cNvPr id="4" name="مربع نص 3">
            <a:extLst>
              <a:ext uri="{FF2B5EF4-FFF2-40B4-BE49-F238E27FC236}">
                <a16:creationId xmlns:a16="http://schemas.microsoft.com/office/drawing/2014/main" id="{03225EE6-2C5D-43DF-B2E0-608CBB9D0F10}"/>
              </a:ext>
            </a:extLst>
          </p:cNvPr>
          <p:cNvSpPr txBox="1"/>
          <p:nvPr/>
        </p:nvSpPr>
        <p:spPr>
          <a:xfrm>
            <a:off x="476250" y="4419600"/>
            <a:ext cx="3762375" cy="1477328"/>
          </a:xfrm>
          <a:prstGeom prst="rect">
            <a:avLst/>
          </a:prstGeom>
          <a:noFill/>
        </p:spPr>
        <p:txBody>
          <a:bodyPr wrap="square" rtlCol="1">
            <a:spAutoFit/>
          </a:bodyPr>
          <a:lstStyle/>
          <a:p>
            <a:pPr rtl="0">
              <a:spcBef>
                <a:spcPts val="0"/>
              </a:spcBef>
              <a:spcAft>
                <a:spcPts val="0"/>
              </a:spcAft>
            </a:pPr>
            <a:r>
              <a:rPr lang="en-US" sz="1800" b="0" i="0" u="none" strike="noStrike" dirty="0">
                <a:solidFill>
                  <a:srgbClr val="E8B826"/>
                </a:solidFill>
                <a:effectLst/>
                <a:latin typeface="Arial" panose="020B0604020202020204" pitchFamily="34" charset="0"/>
              </a:rPr>
              <a:t>Prepared by:</a:t>
            </a:r>
          </a:p>
          <a:p>
            <a:pPr rtl="0">
              <a:spcBef>
                <a:spcPts val="0"/>
              </a:spcBef>
              <a:spcAft>
                <a:spcPts val="0"/>
              </a:spcAft>
            </a:pPr>
            <a:endParaRPr lang="en-US" dirty="0">
              <a:solidFill>
                <a:srgbClr val="E8B826"/>
              </a:solidFill>
              <a:latin typeface="Arial" panose="020B0604020202020204" pitchFamily="34" charset="0"/>
            </a:endParaRPr>
          </a:p>
          <a:p>
            <a:pPr rtl="0">
              <a:spcBef>
                <a:spcPts val="0"/>
              </a:spcBef>
              <a:spcAft>
                <a:spcPts val="0"/>
              </a:spcAft>
            </a:pPr>
            <a:r>
              <a:rPr lang="en-US" dirty="0">
                <a:solidFill>
                  <a:srgbClr val="E8B826"/>
                </a:solidFill>
                <a:latin typeface="Arial" panose="020B0604020202020204" pitchFamily="34" charset="0"/>
              </a:rPr>
              <a:t>Reem Thamer AL-Rashidi</a:t>
            </a:r>
            <a:r>
              <a:rPr lang="en-US" sz="1800" b="0" i="0" u="none" strike="noStrike" dirty="0">
                <a:solidFill>
                  <a:srgbClr val="E8B826"/>
                </a:solidFill>
                <a:effectLst/>
                <a:latin typeface="Arial" panose="020B0604020202020204" pitchFamily="34" charset="0"/>
              </a:rPr>
              <a:t> </a:t>
            </a:r>
            <a:r>
              <a:rPr lang="en-US" sz="1800" b="0" i="0" u="none" strike="noStrike" dirty="0">
                <a:solidFill>
                  <a:srgbClr val="000000"/>
                </a:solidFill>
                <a:effectLst/>
                <a:latin typeface="Arial" panose="020B0604020202020204" pitchFamily="34" charset="0"/>
              </a:rPr>
              <a:t>:</a:t>
            </a:r>
            <a:endParaRPr lang="en-US" b="0" dirty="0">
              <a:effectLst/>
            </a:endParaRPr>
          </a:p>
          <a:p>
            <a:br>
              <a:rPr lang="en-US" dirty="0"/>
            </a:br>
            <a:endParaRPr lang="ar-S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9" name="Google Shape;1009;p21"/>
          <p:cNvSpPr txBox="1">
            <a:spLocks noGrp="1"/>
          </p:cNvSpPr>
          <p:nvPr>
            <p:ph type="sldNum" idx="12"/>
          </p:nvPr>
        </p:nvSpPr>
        <p:spPr>
          <a:prstGeom prst="rect">
            <a:avLst/>
          </a:prstGeom>
        </p:spPr>
        <p:txBody>
          <a:bodyPr spcFirstLastPara="1" vert="horz" wrap="square" lIns="0" tIns="0" rIns="0" bIns="0" rtlCol="1" anchor="b" anchorCtr="0">
            <a:noAutofit/>
          </a:bodyPr>
          <a:lstStyle/>
          <a:p>
            <a:pPr algn="r" rtl="0"/>
            <a:fld id="{00000000-1234-1234-1234-123412341234}" type="slidenum">
              <a:rPr lang="en"/>
              <a:pPr algn="r" rtl="0"/>
              <a:t>10</a:t>
            </a:fld>
            <a:endParaRPr dirty="0"/>
          </a:p>
        </p:txBody>
      </p:sp>
      <p:sp>
        <p:nvSpPr>
          <p:cNvPr id="2" name="مربع نص 1">
            <a:extLst>
              <a:ext uri="{FF2B5EF4-FFF2-40B4-BE49-F238E27FC236}">
                <a16:creationId xmlns:a16="http://schemas.microsoft.com/office/drawing/2014/main" id="{695426BE-9415-472D-9460-A970C26AE1C9}"/>
              </a:ext>
            </a:extLst>
          </p:cNvPr>
          <p:cNvSpPr txBox="1"/>
          <p:nvPr/>
        </p:nvSpPr>
        <p:spPr>
          <a:xfrm>
            <a:off x="4672669" y="1518407"/>
            <a:ext cx="4283978" cy="861774"/>
          </a:xfrm>
          <a:prstGeom prst="rect">
            <a:avLst/>
          </a:prstGeom>
          <a:noFill/>
        </p:spPr>
        <p:txBody>
          <a:bodyPr wrap="square" rtlCol="1">
            <a:spAutoFit/>
          </a:bodyPr>
          <a:lstStyle/>
          <a:p>
            <a:r>
              <a:rPr lang="en-US" sz="3200" b="1" dirty="0">
                <a:solidFill>
                  <a:srgbClr val="F5C167"/>
                </a:solidFill>
              </a:rPr>
              <a:t>Data Model </a:t>
            </a:r>
          </a:p>
          <a:p>
            <a:endParaRPr lang="ar-SA" dirty="0"/>
          </a:p>
        </p:txBody>
      </p:sp>
      <p:sp>
        <p:nvSpPr>
          <p:cNvPr id="4" name="مربع نص 3">
            <a:extLst>
              <a:ext uri="{FF2B5EF4-FFF2-40B4-BE49-F238E27FC236}">
                <a16:creationId xmlns:a16="http://schemas.microsoft.com/office/drawing/2014/main" id="{7325AAEF-57B1-46A6-B5AA-F62C6251A6A1}"/>
              </a:ext>
            </a:extLst>
          </p:cNvPr>
          <p:cNvSpPr txBox="1"/>
          <p:nvPr/>
        </p:nvSpPr>
        <p:spPr>
          <a:xfrm>
            <a:off x="687898" y="3523376"/>
            <a:ext cx="11820087" cy="369332"/>
          </a:xfrm>
          <a:prstGeom prst="rect">
            <a:avLst/>
          </a:prstGeom>
          <a:noFill/>
        </p:spPr>
        <p:txBody>
          <a:bodyPr wrap="square" rtlCol="1">
            <a:spAutoFit/>
          </a:bodyPr>
          <a:lstStyle/>
          <a:p>
            <a:r>
              <a:rPr lang="en-US" dirty="0"/>
              <a:t>LogisticRegression                  RandomForest                          KNeighbors                                   DecisionTree</a:t>
            </a:r>
            <a:endParaRPr lang="ar-SA" dirty="0"/>
          </a:p>
        </p:txBody>
      </p:sp>
      <p:cxnSp>
        <p:nvCxnSpPr>
          <p:cNvPr id="7" name="رابط مستقيم 6">
            <a:extLst>
              <a:ext uri="{FF2B5EF4-FFF2-40B4-BE49-F238E27FC236}">
                <a16:creationId xmlns:a16="http://schemas.microsoft.com/office/drawing/2014/main" id="{EBC634F9-8C33-41EF-B848-C17DD922A3CC}"/>
              </a:ext>
            </a:extLst>
          </p:cNvPr>
          <p:cNvCxnSpPr/>
          <p:nvPr/>
        </p:nvCxnSpPr>
        <p:spPr>
          <a:xfrm>
            <a:off x="3137483" y="3429000"/>
            <a:ext cx="0" cy="562062"/>
          </a:xfrm>
          <a:prstGeom prst="line">
            <a:avLst/>
          </a:prstGeom>
          <a:effectLst>
            <a:glow rad="101600">
              <a:schemeClr val="accent3">
                <a:satMod val="175000"/>
                <a:alpha val="40000"/>
              </a:schemeClr>
            </a:glow>
            <a:outerShdw blurRad="63500" dist="25400" dir="5400000" rotWithShape="0">
              <a:srgbClr val="000000">
                <a:alpha val="60000"/>
              </a:srgbClr>
            </a:outerShdw>
          </a:effectLst>
        </p:spPr>
        <p:style>
          <a:lnRef idx="3">
            <a:schemeClr val="accent5"/>
          </a:lnRef>
          <a:fillRef idx="0">
            <a:schemeClr val="accent5"/>
          </a:fillRef>
          <a:effectRef idx="2">
            <a:schemeClr val="accent5"/>
          </a:effectRef>
          <a:fontRef idx="minor">
            <a:schemeClr val="tx1"/>
          </a:fontRef>
        </p:style>
      </p:cxnSp>
      <p:cxnSp>
        <p:nvCxnSpPr>
          <p:cNvPr id="17" name="رابط مستقيم 16">
            <a:extLst>
              <a:ext uri="{FF2B5EF4-FFF2-40B4-BE49-F238E27FC236}">
                <a16:creationId xmlns:a16="http://schemas.microsoft.com/office/drawing/2014/main" id="{9367887D-C809-4AB4-B3E8-B63DA2793FD2}"/>
              </a:ext>
            </a:extLst>
          </p:cNvPr>
          <p:cNvCxnSpPr/>
          <p:nvPr/>
        </p:nvCxnSpPr>
        <p:spPr>
          <a:xfrm>
            <a:off x="5931017" y="3429000"/>
            <a:ext cx="0" cy="562062"/>
          </a:xfrm>
          <a:prstGeom prst="line">
            <a:avLst/>
          </a:prstGeom>
          <a:effectLst>
            <a:glow rad="101600">
              <a:schemeClr val="accent3">
                <a:satMod val="175000"/>
                <a:alpha val="40000"/>
              </a:schemeClr>
            </a:glow>
            <a:outerShdw blurRad="63500" dist="25400" dir="5400000" rotWithShape="0">
              <a:srgbClr val="000000">
                <a:alpha val="60000"/>
              </a:srgbClr>
            </a:outerShdw>
          </a:effectLst>
        </p:spPr>
        <p:style>
          <a:lnRef idx="3">
            <a:schemeClr val="accent5"/>
          </a:lnRef>
          <a:fillRef idx="0">
            <a:schemeClr val="accent5"/>
          </a:fillRef>
          <a:effectRef idx="2">
            <a:schemeClr val="accent5"/>
          </a:effectRef>
          <a:fontRef idx="minor">
            <a:schemeClr val="tx1"/>
          </a:fontRef>
        </p:style>
      </p:cxnSp>
      <p:cxnSp>
        <p:nvCxnSpPr>
          <p:cNvPr id="18" name="رابط مستقيم 17">
            <a:extLst>
              <a:ext uri="{FF2B5EF4-FFF2-40B4-BE49-F238E27FC236}">
                <a16:creationId xmlns:a16="http://schemas.microsoft.com/office/drawing/2014/main" id="{2434F13C-B986-4E90-87CF-5B10CEF46643}"/>
              </a:ext>
            </a:extLst>
          </p:cNvPr>
          <p:cNvCxnSpPr/>
          <p:nvPr/>
        </p:nvCxnSpPr>
        <p:spPr>
          <a:xfrm>
            <a:off x="8892330" y="3429000"/>
            <a:ext cx="0" cy="562062"/>
          </a:xfrm>
          <a:prstGeom prst="line">
            <a:avLst/>
          </a:prstGeom>
          <a:effectLst>
            <a:glow rad="101600">
              <a:schemeClr val="accent3">
                <a:satMod val="175000"/>
                <a:alpha val="40000"/>
              </a:schemeClr>
            </a:glow>
            <a:outerShdw blurRad="63500" dist="25400" dir="5400000" rotWithShape="0">
              <a:srgbClr val="000000">
                <a:alpha val="60000"/>
              </a:srgbClr>
            </a:outerShdw>
          </a:effectLst>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29752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9" name="Google Shape;1009;p21"/>
          <p:cNvSpPr txBox="1">
            <a:spLocks noGrp="1"/>
          </p:cNvSpPr>
          <p:nvPr>
            <p:ph type="sldNum" idx="12"/>
          </p:nvPr>
        </p:nvSpPr>
        <p:spPr>
          <a:prstGeom prst="rect">
            <a:avLst/>
          </a:prstGeom>
        </p:spPr>
        <p:txBody>
          <a:bodyPr spcFirstLastPara="1" vert="horz" wrap="square" lIns="0" tIns="0" rIns="0" bIns="0" rtlCol="1" anchor="b" anchorCtr="0">
            <a:noAutofit/>
          </a:bodyPr>
          <a:lstStyle/>
          <a:p>
            <a:pPr algn="r" rtl="0"/>
            <a:fld id="{00000000-1234-1234-1234-123412341234}" type="slidenum">
              <a:rPr lang="en"/>
              <a:pPr algn="r" rtl="0"/>
              <a:t>11</a:t>
            </a:fld>
            <a:endParaRPr dirty="0"/>
          </a:p>
        </p:txBody>
      </p:sp>
      <p:graphicFrame>
        <p:nvGraphicFramePr>
          <p:cNvPr id="2" name="جدول 1">
            <a:extLst>
              <a:ext uri="{FF2B5EF4-FFF2-40B4-BE49-F238E27FC236}">
                <a16:creationId xmlns:a16="http://schemas.microsoft.com/office/drawing/2014/main" id="{203C4E7F-ED17-4609-93E5-8E9D25AD77D4}"/>
              </a:ext>
            </a:extLst>
          </p:cNvPr>
          <p:cNvGraphicFramePr>
            <a:graphicFrameLocks noGrp="1"/>
          </p:cNvGraphicFramePr>
          <p:nvPr>
            <p:extLst>
              <p:ext uri="{D42A27DB-BD31-4B8C-83A1-F6EECF244321}">
                <p14:modId xmlns:p14="http://schemas.microsoft.com/office/powerpoint/2010/main" val="889492955"/>
              </p:ext>
            </p:extLst>
          </p:nvPr>
        </p:nvGraphicFramePr>
        <p:xfrm>
          <a:off x="3377967" y="981826"/>
          <a:ext cx="8313488" cy="4894347"/>
        </p:xfrm>
        <a:graphic>
          <a:graphicData uri="http://schemas.openxmlformats.org/drawingml/2006/table">
            <a:tbl>
              <a:tblPr>
                <a:tableStyleId>{306799F8-075E-4A3A-A7F6-7FBC6576F1A4}</a:tableStyleId>
              </a:tblPr>
              <a:tblGrid>
                <a:gridCol w="1488612">
                  <a:extLst>
                    <a:ext uri="{9D8B030D-6E8A-4147-A177-3AD203B41FA5}">
                      <a16:colId xmlns:a16="http://schemas.microsoft.com/office/drawing/2014/main" val="406985236"/>
                    </a:ext>
                  </a:extLst>
                </a:gridCol>
                <a:gridCol w="1706219">
                  <a:extLst>
                    <a:ext uri="{9D8B030D-6E8A-4147-A177-3AD203B41FA5}">
                      <a16:colId xmlns:a16="http://schemas.microsoft.com/office/drawing/2014/main" val="1489484967"/>
                    </a:ext>
                  </a:extLst>
                </a:gridCol>
                <a:gridCol w="1706219">
                  <a:extLst>
                    <a:ext uri="{9D8B030D-6E8A-4147-A177-3AD203B41FA5}">
                      <a16:colId xmlns:a16="http://schemas.microsoft.com/office/drawing/2014/main" val="4274916535"/>
                    </a:ext>
                  </a:extLst>
                </a:gridCol>
                <a:gridCol w="1706219">
                  <a:extLst>
                    <a:ext uri="{9D8B030D-6E8A-4147-A177-3AD203B41FA5}">
                      <a16:colId xmlns:a16="http://schemas.microsoft.com/office/drawing/2014/main" val="1615497579"/>
                    </a:ext>
                  </a:extLst>
                </a:gridCol>
                <a:gridCol w="1706219">
                  <a:extLst>
                    <a:ext uri="{9D8B030D-6E8A-4147-A177-3AD203B41FA5}">
                      <a16:colId xmlns:a16="http://schemas.microsoft.com/office/drawing/2014/main" val="2035137570"/>
                    </a:ext>
                  </a:extLst>
                </a:gridCol>
              </a:tblGrid>
              <a:tr h="652027">
                <a:tc>
                  <a:txBody>
                    <a:bodyPr/>
                    <a:lstStyle/>
                    <a:p>
                      <a:pPr marL="0" lvl="0" indent="0" algn="r" rtl="0">
                        <a:spcBef>
                          <a:spcPts val="0"/>
                        </a:spcBef>
                        <a:spcAft>
                          <a:spcPts val="0"/>
                        </a:spcAft>
                        <a:buNone/>
                      </a:pPr>
                      <a:endParaRPr sz="800" dirty="0">
                        <a:solidFill>
                          <a:schemeClr val="dk2"/>
                        </a:solidFill>
                        <a:latin typeface="Barlow"/>
                        <a:ea typeface="Barlow"/>
                        <a:cs typeface="Barlow"/>
                        <a:sym typeface="Barlow"/>
                      </a:endParaRPr>
                    </a:p>
                  </a:txBody>
                  <a:tcPr marL="91425" marR="91425" marT="91425" marB="914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ctr" rtl="0">
                        <a:spcBef>
                          <a:spcPts val="0"/>
                        </a:spcBef>
                        <a:spcAft>
                          <a:spcPts val="0"/>
                        </a:spcAft>
                        <a:buNone/>
                      </a:pPr>
                      <a:r>
                        <a:rPr lang="en-US" sz="1400" b="1" dirty="0">
                          <a:solidFill>
                            <a:schemeClr val="bg1"/>
                          </a:solidFill>
                        </a:rPr>
                        <a:t>LogisticRegression</a:t>
                      </a:r>
                      <a:endParaRPr sz="1400" b="1" dirty="0">
                        <a:solidFill>
                          <a:schemeClr val="bg1"/>
                        </a:solidFill>
                        <a:latin typeface="Barlow"/>
                        <a:ea typeface="Barlow"/>
                        <a:cs typeface="Barlow"/>
                        <a:sym typeface="Barlow"/>
                      </a:endParaRPr>
                    </a:p>
                  </a:txBody>
                  <a:tcPr marL="91425" marR="91425" marT="91425" marB="9142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9F"/>
                    </a:solidFill>
                  </a:tcPr>
                </a:tc>
                <a:tc>
                  <a:txBody>
                    <a:bodyPr/>
                    <a:lstStyle/>
                    <a:p>
                      <a:pPr marL="0" lvl="0" indent="0" algn="ctr" rtl="0">
                        <a:spcBef>
                          <a:spcPts val="0"/>
                        </a:spcBef>
                        <a:spcAft>
                          <a:spcPts val="0"/>
                        </a:spcAft>
                        <a:buNone/>
                      </a:pPr>
                      <a:r>
                        <a:rPr lang="en-US" sz="1400" b="1" dirty="0">
                          <a:solidFill>
                            <a:schemeClr val="bg1"/>
                          </a:solidFill>
                        </a:rPr>
                        <a:t>RandomForest </a:t>
                      </a:r>
                      <a:endParaRPr sz="1400" b="1" dirty="0">
                        <a:solidFill>
                          <a:schemeClr val="bg1"/>
                        </a:solidFill>
                        <a:latin typeface="Barlow"/>
                        <a:ea typeface="Barlow"/>
                        <a:cs typeface="Barlow"/>
                        <a:sym typeface="Barlow"/>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9F"/>
                    </a:solidFill>
                  </a:tcPr>
                </a:tc>
                <a:tc>
                  <a:txBody>
                    <a:bodyPr/>
                    <a:lstStyle/>
                    <a:p>
                      <a:pPr marL="0" lvl="0" indent="0" algn="ctr" rtl="0">
                        <a:spcBef>
                          <a:spcPts val="0"/>
                        </a:spcBef>
                        <a:spcAft>
                          <a:spcPts val="0"/>
                        </a:spcAft>
                        <a:buNone/>
                      </a:pPr>
                      <a:r>
                        <a:rPr lang="en-US" sz="1400" b="1" dirty="0">
                          <a:solidFill>
                            <a:schemeClr val="bg1"/>
                          </a:solidFill>
                        </a:rPr>
                        <a:t>KNeighbors</a:t>
                      </a:r>
                      <a:endParaRPr sz="1400" b="1" dirty="0">
                        <a:solidFill>
                          <a:schemeClr val="bg1"/>
                        </a:solidFill>
                        <a:latin typeface="Barlow"/>
                        <a:ea typeface="Barlow"/>
                        <a:cs typeface="Barlow"/>
                        <a:sym typeface="Barlow"/>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9F"/>
                    </a:solidFill>
                  </a:tcPr>
                </a:tc>
                <a:tc>
                  <a:txBody>
                    <a:bodyPr/>
                    <a:lstStyle/>
                    <a:p>
                      <a:pPr marL="0" lvl="0" indent="0" algn="ctr" rtl="0">
                        <a:spcBef>
                          <a:spcPts val="0"/>
                        </a:spcBef>
                        <a:spcAft>
                          <a:spcPts val="0"/>
                        </a:spcAft>
                        <a:buNone/>
                      </a:pPr>
                      <a:r>
                        <a:rPr lang="en-US" sz="1400" b="1" dirty="0">
                          <a:solidFill>
                            <a:schemeClr val="bg1"/>
                          </a:solidFill>
                        </a:rPr>
                        <a:t>DecisionTree</a:t>
                      </a:r>
                      <a:endParaRPr sz="1400" b="1" dirty="0">
                        <a:solidFill>
                          <a:schemeClr val="bg1"/>
                        </a:solidFill>
                        <a:latin typeface="Barlow"/>
                        <a:ea typeface="Barlow"/>
                        <a:cs typeface="Barlow"/>
                        <a:sym typeface="Barlow"/>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9F"/>
                    </a:solidFill>
                  </a:tcPr>
                </a:tc>
                <a:extLst>
                  <a:ext uri="{0D108BD9-81ED-4DB2-BD59-A6C34878D82A}">
                    <a16:rowId xmlns:a16="http://schemas.microsoft.com/office/drawing/2014/main" val="3573692663"/>
                  </a:ext>
                </a:extLst>
              </a:tr>
              <a:tr h="1060580">
                <a:tc>
                  <a:txBody>
                    <a:bodyPr/>
                    <a:lstStyle/>
                    <a:p>
                      <a:pPr marL="0" lvl="0" indent="0" algn="ctr" rtl="0">
                        <a:spcBef>
                          <a:spcPts val="0"/>
                        </a:spcBef>
                        <a:spcAft>
                          <a:spcPts val="0"/>
                        </a:spcAft>
                        <a:buNone/>
                      </a:pPr>
                      <a:r>
                        <a:rPr lang="en" sz="2400" dirty="0">
                          <a:solidFill>
                            <a:schemeClr val="bg1"/>
                          </a:solidFill>
                          <a:latin typeface="+mn-lt"/>
                          <a:sym typeface="Barlow"/>
                        </a:rPr>
                        <a:t>Accuracy </a:t>
                      </a:r>
                      <a:endParaRPr sz="2400" dirty="0">
                        <a:solidFill>
                          <a:schemeClr val="bg1"/>
                        </a:solidFill>
                        <a:latin typeface="+mn-lt"/>
                        <a:ea typeface="Barlow"/>
                        <a:cs typeface="Barlow"/>
                        <a:sym typeface="Barlow"/>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9F"/>
                    </a:solidFill>
                  </a:tcPr>
                </a:tc>
                <a:tc>
                  <a:txBody>
                    <a:bodyPr/>
                    <a:lstStyle/>
                    <a:p>
                      <a:pPr marL="0" lvl="0" indent="0" algn="ctr" rtl="0">
                        <a:spcBef>
                          <a:spcPts val="0"/>
                        </a:spcBef>
                        <a:spcAft>
                          <a:spcPts val="0"/>
                        </a:spcAft>
                        <a:buNone/>
                      </a:pPr>
                      <a:r>
                        <a:rPr lang="en" sz="2400" dirty="0">
                          <a:solidFill>
                            <a:srgbClr val="C00000"/>
                          </a:solidFill>
                          <a:sym typeface="Barlow"/>
                        </a:rPr>
                        <a:t>46.80%</a:t>
                      </a:r>
                      <a:endParaRPr sz="2400" dirty="0">
                        <a:solidFill>
                          <a:srgbClr val="C00000"/>
                        </a:solidFill>
                        <a:latin typeface="Barlow"/>
                        <a:ea typeface="Barlow"/>
                        <a:cs typeface="Barlow"/>
                        <a:sym typeface="Barlow"/>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 sz="2400" dirty="0">
                          <a:solidFill>
                            <a:schemeClr val="dk1"/>
                          </a:solidFill>
                          <a:sym typeface="Barlow"/>
                        </a:rPr>
                        <a:t>42.54%</a:t>
                      </a:r>
                      <a:endParaRPr sz="2400" dirty="0">
                        <a:solidFill>
                          <a:schemeClr val="dk1"/>
                        </a:solidFill>
                        <a:latin typeface="Barlow"/>
                        <a:ea typeface="Barlow"/>
                        <a:cs typeface="Barlow"/>
                        <a:sym typeface="Barlow"/>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 sz="2400" dirty="0">
                          <a:solidFill>
                            <a:schemeClr val="dk1"/>
                          </a:solidFill>
                          <a:sym typeface="Barlow"/>
                        </a:rPr>
                        <a:t>41.86%</a:t>
                      </a:r>
                      <a:endParaRPr sz="2400" dirty="0">
                        <a:solidFill>
                          <a:schemeClr val="dk1"/>
                        </a:solidFill>
                        <a:latin typeface="Barlow"/>
                        <a:ea typeface="Barlow"/>
                        <a:cs typeface="Barlow"/>
                        <a:sym typeface="Barlow"/>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 sz="2400" dirty="0">
                          <a:solidFill>
                            <a:schemeClr val="dk1"/>
                          </a:solidFill>
                          <a:sym typeface="Barlow"/>
                        </a:rPr>
                        <a:t>45.90%</a:t>
                      </a:r>
                      <a:endParaRPr sz="2400" dirty="0">
                        <a:solidFill>
                          <a:schemeClr val="dk1"/>
                        </a:solidFill>
                        <a:latin typeface="Barlow"/>
                        <a:ea typeface="Barlow"/>
                        <a:cs typeface="Barlow"/>
                        <a:sym typeface="Barlow"/>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2212178"/>
                  </a:ext>
                </a:extLst>
              </a:tr>
              <a:tr h="1060580">
                <a:tc>
                  <a:txBody>
                    <a:bodyPr/>
                    <a:lstStyle/>
                    <a:p>
                      <a:pPr marL="0" lvl="0" indent="0" algn="ctr" rtl="0">
                        <a:spcBef>
                          <a:spcPts val="0"/>
                        </a:spcBef>
                        <a:spcAft>
                          <a:spcPts val="0"/>
                        </a:spcAft>
                        <a:buNone/>
                      </a:pPr>
                      <a:r>
                        <a:rPr lang="en" sz="2400" dirty="0">
                          <a:solidFill>
                            <a:schemeClr val="bg1"/>
                          </a:solidFill>
                          <a:latin typeface="+mn-lt"/>
                          <a:sym typeface="Barlow"/>
                        </a:rPr>
                        <a:t>Recall</a:t>
                      </a:r>
                      <a:endParaRPr sz="2400" dirty="0">
                        <a:solidFill>
                          <a:schemeClr val="bg1"/>
                        </a:solidFill>
                        <a:latin typeface="+mn-lt"/>
                        <a:ea typeface="Barlow"/>
                        <a:cs typeface="Barlow"/>
                        <a:sym typeface="Barlow"/>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9F"/>
                    </a:solidFill>
                  </a:tcPr>
                </a:tc>
                <a:tc>
                  <a:txBody>
                    <a:bodyPr/>
                    <a:lstStyle/>
                    <a:p>
                      <a:pPr marL="0" lvl="0" indent="0" algn="ctr" rtl="0">
                        <a:spcBef>
                          <a:spcPts val="0"/>
                        </a:spcBef>
                        <a:spcAft>
                          <a:spcPts val="0"/>
                        </a:spcAft>
                        <a:buClr>
                          <a:schemeClr val="dk1"/>
                        </a:buClr>
                        <a:buSzPts val="1100"/>
                        <a:buFont typeface="Arial"/>
                        <a:buNone/>
                      </a:pPr>
                      <a:r>
                        <a:rPr lang="en" sz="2400" dirty="0">
                          <a:solidFill>
                            <a:srgbClr val="C00000"/>
                          </a:solidFill>
                          <a:sym typeface="Barlow"/>
                        </a:rPr>
                        <a:t>46.80%</a:t>
                      </a:r>
                      <a:endParaRPr sz="2400" dirty="0">
                        <a:solidFill>
                          <a:srgbClr val="C00000"/>
                        </a:solidFill>
                        <a:latin typeface="Barlow"/>
                        <a:ea typeface="Barlow"/>
                        <a:cs typeface="Barlow"/>
                        <a:sym typeface="Barlow"/>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 sz="2400" dirty="0">
                          <a:solidFill>
                            <a:schemeClr val="dk1"/>
                          </a:solidFill>
                          <a:sym typeface="Barlow"/>
                        </a:rPr>
                        <a:t>42.54%</a:t>
                      </a:r>
                      <a:endParaRPr sz="2400" dirty="0">
                        <a:solidFill>
                          <a:schemeClr val="dk1"/>
                        </a:solidFill>
                        <a:latin typeface="Barlow"/>
                        <a:ea typeface="Barlow"/>
                        <a:cs typeface="Barlow"/>
                        <a:sym typeface="Barlow"/>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 sz="2400" dirty="0">
                          <a:solidFill>
                            <a:schemeClr val="dk1"/>
                          </a:solidFill>
                          <a:sym typeface="Barlow"/>
                        </a:rPr>
                        <a:t>41.86%</a:t>
                      </a:r>
                      <a:endParaRPr sz="2400" dirty="0">
                        <a:solidFill>
                          <a:schemeClr val="dk1"/>
                        </a:solidFill>
                        <a:latin typeface="Barlow"/>
                        <a:ea typeface="Barlow"/>
                        <a:cs typeface="Barlow"/>
                        <a:sym typeface="Barlow"/>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 sz="2400" dirty="0">
                          <a:solidFill>
                            <a:schemeClr val="dk1"/>
                          </a:solidFill>
                          <a:sym typeface="Barlow"/>
                        </a:rPr>
                        <a:t>45.90%</a:t>
                      </a:r>
                      <a:endParaRPr sz="2400" dirty="0">
                        <a:solidFill>
                          <a:schemeClr val="dk1"/>
                        </a:solidFill>
                        <a:latin typeface="Barlow"/>
                        <a:ea typeface="Barlow"/>
                        <a:cs typeface="Barlow"/>
                        <a:sym typeface="Barlow"/>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3329947"/>
                  </a:ext>
                </a:extLst>
              </a:tr>
              <a:tr h="1060580">
                <a:tc>
                  <a:txBody>
                    <a:bodyPr/>
                    <a:lstStyle/>
                    <a:p>
                      <a:pPr marL="0" lvl="0" indent="0" algn="ctr" rtl="0">
                        <a:spcBef>
                          <a:spcPts val="0"/>
                        </a:spcBef>
                        <a:spcAft>
                          <a:spcPts val="0"/>
                        </a:spcAft>
                        <a:buNone/>
                      </a:pPr>
                      <a:r>
                        <a:rPr lang="en" sz="2400" dirty="0">
                          <a:solidFill>
                            <a:schemeClr val="bg1"/>
                          </a:solidFill>
                          <a:latin typeface="+mn-lt"/>
                          <a:sym typeface="Barlow"/>
                        </a:rPr>
                        <a:t>Precision </a:t>
                      </a:r>
                      <a:endParaRPr sz="2400" dirty="0">
                        <a:solidFill>
                          <a:schemeClr val="bg1"/>
                        </a:solidFill>
                        <a:latin typeface="+mn-lt"/>
                        <a:ea typeface="Barlow"/>
                        <a:cs typeface="Barlow"/>
                        <a:sym typeface="Barlow"/>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9F"/>
                    </a:solidFill>
                  </a:tcPr>
                </a:tc>
                <a:tc>
                  <a:txBody>
                    <a:bodyPr/>
                    <a:lstStyle/>
                    <a:p>
                      <a:pPr marL="0" lvl="0" indent="0" algn="ctr" rtl="0">
                        <a:spcBef>
                          <a:spcPts val="0"/>
                        </a:spcBef>
                        <a:spcAft>
                          <a:spcPts val="0"/>
                        </a:spcAft>
                        <a:buClr>
                          <a:schemeClr val="dk1"/>
                        </a:buClr>
                        <a:buSzPts val="1100"/>
                        <a:buFont typeface="Arial"/>
                        <a:buNone/>
                      </a:pPr>
                      <a:r>
                        <a:rPr lang="en" sz="2400" dirty="0">
                          <a:solidFill>
                            <a:srgbClr val="C00000"/>
                          </a:solidFill>
                          <a:sym typeface="Barlow"/>
                        </a:rPr>
                        <a:t>46.80%</a:t>
                      </a:r>
                      <a:endParaRPr sz="2400" dirty="0">
                        <a:solidFill>
                          <a:srgbClr val="C00000"/>
                        </a:solidFill>
                        <a:latin typeface="Barlow"/>
                        <a:ea typeface="Barlow"/>
                        <a:cs typeface="Barlow"/>
                        <a:sym typeface="Barlow"/>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 sz="2400" dirty="0">
                          <a:solidFill>
                            <a:schemeClr val="dk1"/>
                          </a:solidFill>
                          <a:sym typeface="Barlow"/>
                        </a:rPr>
                        <a:t>42.54%</a:t>
                      </a:r>
                      <a:endParaRPr sz="2400" dirty="0">
                        <a:solidFill>
                          <a:schemeClr val="dk1"/>
                        </a:solidFill>
                        <a:latin typeface="Barlow"/>
                        <a:ea typeface="Barlow"/>
                        <a:cs typeface="Barlow"/>
                        <a:sym typeface="Barlow"/>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 sz="2400" dirty="0">
                          <a:solidFill>
                            <a:schemeClr val="dk1"/>
                          </a:solidFill>
                          <a:sym typeface="Barlow"/>
                        </a:rPr>
                        <a:t>41.86%</a:t>
                      </a:r>
                      <a:endParaRPr sz="2400" dirty="0">
                        <a:solidFill>
                          <a:schemeClr val="dk1"/>
                        </a:solidFill>
                        <a:latin typeface="Barlow"/>
                        <a:ea typeface="Barlow"/>
                        <a:cs typeface="Barlow"/>
                        <a:sym typeface="Barlow"/>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 sz="2400" dirty="0">
                          <a:solidFill>
                            <a:schemeClr val="dk1"/>
                          </a:solidFill>
                          <a:sym typeface="Barlow"/>
                        </a:rPr>
                        <a:t>45.90%</a:t>
                      </a:r>
                      <a:endParaRPr sz="2400" dirty="0">
                        <a:solidFill>
                          <a:schemeClr val="dk1"/>
                        </a:solidFill>
                        <a:latin typeface="Barlow"/>
                        <a:ea typeface="Barlow"/>
                        <a:cs typeface="Barlow"/>
                        <a:sym typeface="Barlow"/>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9501557"/>
                  </a:ext>
                </a:extLst>
              </a:tr>
              <a:tr h="1060580">
                <a:tc>
                  <a:txBody>
                    <a:bodyPr/>
                    <a:lstStyle/>
                    <a:p>
                      <a:pPr marL="0" lvl="0" indent="0" algn="ctr" rtl="0">
                        <a:spcBef>
                          <a:spcPts val="0"/>
                        </a:spcBef>
                        <a:spcAft>
                          <a:spcPts val="0"/>
                        </a:spcAft>
                        <a:buNone/>
                      </a:pPr>
                      <a:r>
                        <a:rPr lang="en-US" sz="2400" dirty="0">
                          <a:solidFill>
                            <a:schemeClr val="bg1"/>
                          </a:solidFill>
                          <a:latin typeface="+mn-lt"/>
                          <a:ea typeface="Barlow"/>
                          <a:cs typeface="Barlow"/>
                          <a:sym typeface="Barlow"/>
                        </a:rPr>
                        <a:t>F1-Score </a:t>
                      </a:r>
                      <a:endParaRPr sz="2400" dirty="0">
                        <a:solidFill>
                          <a:schemeClr val="bg1"/>
                        </a:solidFill>
                        <a:latin typeface="+mn-lt"/>
                        <a:ea typeface="Barlow"/>
                        <a:cs typeface="Barlow"/>
                        <a:sym typeface="Barlow"/>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9F"/>
                    </a:solidFill>
                  </a:tcPr>
                </a:tc>
                <a:tc>
                  <a:txBody>
                    <a:bodyPr/>
                    <a:lstStyle/>
                    <a:p>
                      <a:pPr marL="0" lvl="0" indent="0" algn="ctr" rtl="0">
                        <a:spcBef>
                          <a:spcPts val="0"/>
                        </a:spcBef>
                        <a:spcAft>
                          <a:spcPts val="0"/>
                        </a:spcAft>
                        <a:buClr>
                          <a:schemeClr val="dk1"/>
                        </a:buClr>
                        <a:buSzPts val="1100"/>
                        <a:buFont typeface="Arial"/>
                        <a:buNone/>
                      </a:pPr>
                      <a:r>
                        <a:rPr lang="en-US" sz="2400" dirty="0">
                          <a:solidFill>
                            <a:srgbClr val="C00000"/>
                          </a:solidFill>
                          <a:latin typeface="Barlow"/>
                          <a:ea typeface="Barlow"/>
                          <a:cs typeface="Barlow"/>
                          <a:sym typeface="Barlow"/>
                        </a:rPr>
                        <a:t>46.80%</a:t>
                      </a:r>
                      <a:endParaRPr sz="2400" dirty="0">
                        <a:solidFill>
                          <a:srgbClr val="C00000"/>
                        </a:solidFill>
                        <a:latin typeface="Barlow"/>
                        <a:ea typeface="Barlow"/>
                        <a:cs typeface="Barlow"/>
                        <a:sym typeface="Barlow"/>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2400" dirty="0">
                          <a:solidFill>
                            <a:schemeClr val="dk1"/>
                          </a:solidFill>
                          <a:latin typeface="Barlow"/>
                          <a:ea typeface="Barlow"/>
                          <a:cs typeface="Barlow"/>
                          <a:sym typeface="Barlow"/>
                        </a:rPr>
                        <a:t>43%</a:t>
                      </a:r>
                      <a:endParaRPr sz="2400" dirty="0">
                        <a:solidFill>
                          <a:schemeClr val="dk1"/>
                        </a:solidFill>
                        <a:latin typeface="Barlow"/>
                        <a:ea typeface="Barlow"/>
                        <a:cs typeface="Barlow"/>
                        <a:sym typeface="Barlow"/>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2400" dirty="0">
                          <a:solidFill>
                            <a:schemeClr val="dk1"/>
                          </a:solidFill>
                          <a:latin typeface="Barlow"/>
                          <a:ea typeface="Barlow"/>
                          <a:cs typeface="Barlow"/>
                          <a:sym typeface="Barlow"/>
                        </a:rPr>
                        <a:t>41.86%</a:t>
                      </a:r>
                      <a:endParaRPr sz="2400" dirty="0">
                        <a:solidFill>
                          <a:schemeClr val="dk1"/>
                        </a:solidFill>
                        <a:latin typeface="Barlow"/>
                        <a:ea typeface="Barlow"/>
                        <a:cs typeface="Barlow"/>
                        <a:sym typeface="Barlow"/>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2400" dirty="0">
                          <a:solidFill>
                            <a:schemeClr val="dk1"/>
                          </a:solidFill>
                          <a:latin typeface="Barlow"/>
                          <a:ea typeface="Barlow"/>
                          <a:cs typeface="Barlow"/>
                          <a:sym typeface="Barlow"/>
                        </a:rPr>
                        <a:t>45.90%</a:t>
                      </a:r>
                      <a:endParaRPr sz="2400" dirty="0">
                        <a:solidFill>
                          <a:schemeClr val="dk1"/>
                        </a:solidFill>
                        <a:latin typeface="Barlow"/>
                        <a:ea typeface="Barlow"/>
                        <a:cs typeface="Barlow"/>
                        <a:sym typeface="Barlow"/>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444869"/>
                  </a:ext>
                </a:extLst>
              </a:tr>
            </a:tbl>
          </a:graphicData>
        </a:graphic>
      </p:graphicFrame>
      <p:sp>
        <p:nvSpPr>
          <p:cNvPr id="4" name="مربع نص 3">
            <a:extLst>
              <a:ext uri="{FF2B5EF4-FFF2-40B4-BE49-F238E27FC236}">
                <a16:creationId xmlns:a16="http://schemas.microsoft.com/office/drawing/2014/main" id="{4B485E68-D365-43C3-B124-8751E6570EF7}"/>
              </a:ext>
            </a:extLst>
          </p:cNvPr>
          <p:cNvSpPr txBox="1"/>
          <p:nvPr/>
        </p:nvSpPr>
        <p:spPr>
          <a:xfrm>
            <a:off x="659934" y="3221728"/>
            <a:ext cx="5436066" cy="584775"/>
          </a:xfrm>
          <a:prstGeom prst="rect">
            <a:avLst/>
          </a:prstGeom>
          <a:noFill/>
        </p:spPr>
        <p:txBody>
          <a:bodyPr wrap="square" rtlCol="1">
            <a:spAutoFit/>
          </a:bodyPr>
          <a:lstStyle/>
          <a:p>
            <a:r>
              <a:rPr lang="en-US" sz="3200" b="1" i="0" u="none" strike="noStrike" dirty="0">
                <a:solidFill>
                  <a:schemeClr val="tx1">
                    <a:lumMod val="95000"/>
                  </a:schemeClr>
                </a:solidFill>
                <a:effectLst/>
                <a:latin typeface="Merriweather" panose="020B0604020202020204" pitchFamily="2" charset="0"/>
              </a:rPr>
              <a:t>MODELS</a:t>
            </a:r>
            <a:endParaRPr lang="ar-SA" sz="3200" dirty="0">
              <a:solidFill>
                <a:schemeClr val="tx1">
                  <a:lumMod val="95000"/>
                </a:schemeClr>
              </a:solidFill>
            </a:endParaRPr>
          </a:p>
        </p:txBody>
      </p:sp>
    </p:spTree>
    <p:extLst>
      <p:ext uri="{BB962C8B-B14F-4D97-AF65-F5344CB8AC3E}">
        <p14:creationId xmlns:p14="http://schemas.microsoft.com/office/powerpoint/2010/main" val="1091345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9" name="Google Shape;1009;p21"/>
          <p:cNvSpPr txBox="1">
            <a:spLocks noGrp="1"/>
          </p:cNvSpPr>
          <p:nvPr>
            <p:ph type="sldNum" idx="12"/>
          </p:nvPr>
        </p:nvSpPr>
        <p:spPr>
          <a:prstGeom prst="rect">
            <a:avLst/>
          </a:prstGeom>
        </p:spPr>
        <p:txBody>
          <a:bodyPr spcFirstLastPara="1" vert="horz" wrap="square" lIns="0" tIns="0" rIns="0" bIns="0" rtlCol="1" anchor="b" anchorCtr="0">
            <a:noAutofit/>
          </a:bodyPr>
          <a:lstStyle/>
          <a:p>
            <a:pPr algn="r" rtl="0"/>
            <a:fld id="{00000000-1234-1234-1234-123412341234}" type="slidenum">
              <a:rPr lang="en"/>
              <a:pPr algn="r" rtl="0"/>
              <a:t>12</a:t>
            </a:fld>
            <a:endParaRPr dirty="0"/>
          </a:p>
        </p:txBody>
      </p:sp>
      <p:sp>
        <p:nvSpPr>
          <p:cNvPr id="2" name="مربع نص 1">
            <a:extLst>
              <a:ext uri="{FF2B5EF4-FFF2-40B4-BE49-F238E27FC236}">
                <a16:creationId xmlns:a16="http://schemas.microsoft.com/office/drawing/2014/main" id="{B1AFD370-14F4-43F0-8F7C-B50F4D995FE1}"/>
              </a:ext>
            </a:extLst>
          </p:cNvPr>
          <p:cNvSpPr txBox="1"/>
          <p:nvPr/>
        </p:nvSpPr>
        <p:spPr>
          <a:xfrm>
            <a:off x="4653061" y="2965726"/>
            <a:ext cx="6652470" cy="1815882"/>
          </a:xfrm>
          <a:prstGeom prst="rect">
            <a:avLst/>
          </a:prstGeom>
          <a:noFill/>
        </p:spPr>
        <p:txBody>
          <a:bodyPr wrap="square" rtlCol="1">
            <a:spAutoFit/>
          </a:bodyPr>
          <a:lstStyle/>
          <a:p>
            <a:r>
              <a:rPr lang="en-US" sz="2800" dirty="0"/>
              <a:t>In conclusion, the classifications were used to pick the right group of new clients with whom to conduct awareness and communication.</a:t>
            </a:r>
            <a:endParaRPr lang="ar-SA" sz="2800" dirty="0"/>
          </a:p>
        </p:txBody>
      </p:sp>
      <p:grpSp>
        <p:nvGrpSpPr>
          <p:cNvPr id="16" name="Google Shape;4846;p49">
            <a:extLst>
              <a:ext uri="{FF2B5EF4-FFF2-40B4-BE49-F238E27FC236}">
                <a16:creationId xmlns:a16="http://schemas.microsoft.com/office/drawing/2014/main" id="{34555FB2-4C27-4C5E-B763-7BD38AABCD51}"/>
              </a:ext>
            </a:extLst>
          </p:cNvPr>
          <p:cNvGrpSpPr/>
          <p:nvPr/>
        </p:nvGrpSpPr>
        <p:grpSpPr>
          <a:xfrm>
            <a:off x="1208015" y="1842924"/>
            <a:ext cx="2297663" cy="3474155"/>
            <a:chOff x="6730350" y="2315900"/>
            <a:chExt cx="257700" cy="420100"/>
          </a:xfrm>
          <a:solidFill>
            <a:srgbClr val="BD723B"/>
          </a:solidFill>
        </p:grpSpPr>
        <p:sp>
          <p:nvSpPr>
            <p:cNvPr id="17" name="Google Shape;4847;p49">
              <a:extLst>
                <a:ext uri="{FF2B5EF4-FFF2-40B4-BE49-F238E27FC236}">
                  <a16:creationId xmlns:a16="http://schemas.microsoft.com/office/drawing/2014/main" id="{38027866-2627-426E-9F2A-BCC5984B93E0}"/>
                </a:ext>
              </a:extLst>
            </p:cNvPr>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5C1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22225">
                  <a:solidFill>
                    <a:schemeClr val="accent2"/>
                  </a:solidFill>
                  <a:prstDash val="solid"/>
                </a:ln>
                <a:solidFill>
                  <a:schemeClr val="accent2">
                    <a:lumMod val="40000"/>
                    <a:lumOff val="60000"/>
                  </a:schemeClr>
                </a:solidFill>
              </a:endParaRPr>
            </a:p>
          </p:txBody>
        </p:sp>
        <p:sp>
          <p:nvSpPr>
            <p:cNvPr id="18" name="Google Shape;4848;p49">
              <a:extLst>
                <a:ext uri="{FF2B5EF4-FFF2-40B4-BE49-F238E27FC236}">
                  <a16:creationId xmlns:a16="http://schemas.microsoft.com/office/drawing/2014/main" id="{84B4242D-F14B-42D1-8AFB-2990FA92C98A}"/>
                </a:ext>
              </a:extLst>
            </p:cNvPr>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5C1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22225">
                  <a:solidFill>
                    <a:schemeClr val="accent2"/>
                  </a:solidFill>
                  <a:prstDash val="solid"/>
                </a:ln>
                <a:solidFill>
                  <a:schemeClr val="accent2">
                    <a:lumMod val="40000"/>
                    <a:lumOff val="60000"/>
                  </a:schemeClr>
                </a:solidFill>
              </a:endParaRPr>
            </a:p>
          </p:txBody>
        </p:sp>
        <p:sp>
          <p:nvSpPr>
            <p:cNvPr id="21" name="Google Shape;4849;p49">
              <a:extLst>
                <a:ext uri="{FF2B5EF4-FFF2-40B4-BE49-F238E27FC236}">
                  <a16:creationId xmlns:a16="http://schemas.microsoft.com/office/drawing/2014/main" id="{4F21BEE2-B7CF-44BF-BF8F-EE1A3E53B094}"/>
                </a:ext>
              </a:extLst>
            </p:cNvPr>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5C1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22225">
                  <a:solidFill>
                    <a:schemeClr val="accent2"/>
                  </a:solidFill>
                  <a:prstDash val="solid"/>
                </a:ln>
                <a:solidFill>
                  <a:schemeClr val="accent2">
                    <a:lumMod val="40000"/>
                    <a:lumOff val="60000"/>
                  </a:schemeClr>
                </a:solidFill>
              </a:endParaRPr>
            </a:p>
          </p:txBody>
        </p:sp>
        <p:sp>
          <p:nvSpPr>
            <p:cNvPr id="22" name="Google Shape;4850;p49">
              <a:extLst>
                <a:ext uri="{FF2B5EF4-FFF2-40B4-BE49-F238E27FC236}">
                  <a16:creationId xmlns:a16="http://schemas.microsoft.com/office/drawing/2014/main" id="{47BD06E6-C742-4FB3-8F47-744F0F5A6491}"/>
                </a:ext>
              </a:extLst>
            </p:cNvPr>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22225">
                  <a:solidFill>
                    <a:schemeClr val="accent2"/>
                  </a:solidFill>
                  <a:prstDash val="solid"/>
                </a:ln>
                <a:solidFill>
                  <a:schemeClr val="accent2">
                    <a:lumMod val="40000"/>
                    <a:lumOff val="60000"/>
                  </a:schemeClr>
                </a:solidFill>
              </a:endParaRPr>
            </a:p>
          </p:txBody>
        </p:sp>
        <p:sp>
          <p:nvSpPr>
            <p:cNvPr id="23" name="Google Shape;4851;p49">
              <a:extLst>
                <a:ext uri="{FF2B5EF4-FFF2-40B4-BE49-F238E27FC236}">
                  <a16:creationId xmlns:a16="http://schemas.microsoft.com/office/drawing/2014/main" id="{01932991-0166-4BBC-9B95-BE985DAD2E7F}"/>
                </a:ext>
              </a:extLst>
            </p:cNvPr>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22225">
                  <a:solidFill>
                    <a:schemeClr val="accent2"/>
                  </a:solidFill>
                  <a:prstDash val="solid"/>
                </a:ln>
                <a:solidFill>
                  <a:schemeClr val="accent2">
                    <a:lumMod val="40000"/>
                    <a:lumOff val="60000"/>
                  </a:schemeClr>
                </a:solidFill>
              </a:endParaRPr>
            </a:p>
          </p:txBody>
        </p:sp>
      </p:grpSp>
      <p:sp>
        <p:nvSpPr>
          <p:cNvPr id="3" name="مربع نص 2">
            <a:extLst>
              <a:ext uri="{FF2B5EF4-FFF2-40B4-BE49-F238E27FC236}">
                <a16:creationId xmlns:a16="http://schemas.microsoft.com/office/drawing/2014/main" id="{FDC43B3E-A9D9-4F1B-AB2E-AC50C201916A}"/>
              </a:ext>
            </a:extLst>
          </p:cNvPr>
          <p:cNvSpPr txBox="1"/>
          <p:nvPr/>
        </p:nvSpPr>
        <p:spPr>
          <a:xfrm>
            <a:off x="4731391" y="1689236"/>
            <a:ext cx="4790114" cy="861774"/>
          </a:xfrm>
          <a:prstGeom prst="rect">
            <a:avLst/>
          </a:prstGeom>
          <a:noFill/>
        </p:spPr>
        <p:txBody>
          <a:bodyPr wrap="square" rtlCol="1">
            <a:spAutoFit/>
          </a:bodyPr>
          <a:lstStyle/>
          <a:p>
            <a:r>
              <a:rPr lang="en-US" sz="3200" b="1" dirty="0">
                <a:solidFill>
                  <a:srgbClr val="F5C167"/>
                </a:solidFill>
              </a:rPr>
              <a:t>Conclusion</a:t>
            </a:r>
            <a:r>
              <a:rPr lang="en-US" sz="1800" b="1" dirty="0"/>
              <a:t> </a:t>
            </a:r>
            <a:endParaRPr lang="ar-SA" sz="1800" b="1" dirty="0"/>
          </a:p>
          <a:p>
            <a:endParaRPr lang="ar-SA" dirty="0"/>
          </a:p>
        </p:txBody>
      </p:sp>
    </p:spTree>
    <p:extLst>
      <p:ext uri="{BB962C8B-B14F-4D97-AF65-F5344CB8AC3E}">
        <p14:creationId xmlns:p14="http://schemas.microsoft.com/office/powerpoint/2010/main" val="4191397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9" name="Google Shape;1009;p21"/>
          <p:cNvSpPr txBox="1">
            <a:spLocks noGrp="1"/>
          </p:cNvSpPr>
          <p:nvPr>
            <p:ph type="sldNum" idx="12"/>
          </p:nvPr>
        </p:nvSpPr>
        <p:spPr>
          <a:prstGeom prst="rect">
            <a:avLst/>
          </a:prstGeom>
        </p:spPr>
        <p:txBody>
          <a:bodyPr spcFirstLastPara="1" vert="horz" wrap="square" lIns="0" tIns="0" rIns="0" bIns="0" rtlCol="1" anchor="b" anchorCtr="0">
            <a:noAutofit/>
          </a:bodyPr>
          <a:lstStyle/>
          <a:p>
            <a:pPr algn="r" rtl="0"/>
            <a:fld id="{00000000-1234-1234-1234-123412341234}" type="slidenum">
              <a:rPr lang="en"/>
              <a:pPr algn="r" rtl="0"/>
              <a:t>13</a:t>
            </a:fld>
            <a:endParaRPr dirty="0"/>
          </a:p>
        </p:txBody>
      </p:sp>
      <p:sp>
        <p:nvSpPr>
          <p:cNvPr id="3" name="عنوان 2">
            <a:extLst>
              <a:ext uri="{FF2B5EF4-FFF2-40B4-BE49-F238E27FC236}">
                <a16:creationId xmlns:a16="http://schemas.microsoft.com/office/drawing/2014/main" id="{0ED069A2-D947-4CA6-821B-2037BA90E760}"/>
              </a:ext>
            </a:extLst>
          </p:cNvPr>
          <p:cNvSpPr>
            <a:spLocks noGrp="1"/>
          </p:cNvSpPr>
          <p:nvPr>
            <p:ph type="title"/>
          </p:nvPr>
        </p:nvSpPr>
        <p:spPr>
          <a:xfrm>
            <a:off x="2207326" y="1378815"/>
            <a:ext cx="7521200" cy="500556"/>
          </a:xfrm>
        </p:spPr>
        <p:txBody>
          <a:bodyPr/>
          <a:lstStyle/>
          <a:p>
            <a:r>
              <a:rPr lang="en-US" dirty="0">
                <a:solidFill>
                  <a:schemeClr val="accent2"/>
                </a:solidFill>
                <a:latin typeface="Times New Roman" panose="02020603050405020304" pitchFamily="18" charset="0"/>
                <a:cs typeface="Times New Roman" panose="02020603050405020304" pitchFamily="18" charset="0"/>
              </a:rPr>
              <a:t>Tools</a:t>
            </a:r>
            <a:endParaRPr lang="ar-SA" dirty="0">
              <a:solidFill>
                <a:schemeClr val="accent2"/>
              </a:solidFill>
              <a:latin typeface="Times New Roman" panose="02020603050405020304" pitchFamily="18" charset="0"/>
              <a:cs typeface="Times New Roman" panose="02020603050405020304" pitchFamily="18" charset="0"/>
            </a:endParaRPr>
          </a:p>
        </p:txBody>
      </p:sp>
      <p:sp>
        <p:nvSpPr>
          <p:cNvPr id="132" name="Rectangle: Rounded Corners 7">
            <a:extLst>
              <a:ext uri="{FF2B5EF4-FFF2-40B4-BE49-F238E27FC236}">
                <a16:creationId xmlns:a16="http://schemas.microsoft.com/office/drawing/2014/main" id="{E1DE51CB-A39A-4E7B-919A-F0B52875CC38}"/>
              </a:ext>
            </a:extLst>
          </p:cNvPr>
          <p:cNvSpPr/>
          <p:nvPr/>
        </p:nvSpPr>
        <p:spPr>
          <a:xfrm>
            <a:off x="2504928" y="3746806"/>
            <a:ext cx="2023657" cy="64355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dirty="0">
                <a:solidFill>
                  <a:srgbClr val="383838"/>
                </a:solidFill>
                <a:latin typeface="Arial" panose="020B0604020202020204" pitchFamily="34" charset="0"/>
              </a:rPr>
              <a:t>Pandas</a:t>
            </a:r>
            <a:endParaRPr lang="zh-CN" altLang="en-US" sz="2800" dirty="0">
              <a:solidFill>
                <a:srgbClr val="383838"/>
              </a:solidFill>
              <a:latin typeface="Arial" panose="020B0604020202020204" pitchFamily="34" charset="0"/>
              <a:sym typeface="+mn-lt"/>
            </a:endParaRPr>
          </a:p>
        </p:txBody>
      </p:sp>
      <p:sp>
        <p:nvSpPr>
          <p:cNvPr id="133" name="Rectangle: Rounded Corners 8">
            <a:extLst>
              <a:ext uri="{FF2B5EF4-FFF2-40B4-BE49-F238E27FC236}">
                <a16:creationId xmlns:a16="http://schemas.microsoft.com/office/drawing/2014/main" id="{E42B30E9-AEF1-4129-9BFE-EBBBE7121362}"/>
              </a:ext>
            </a:extLst>
          </p:cNvPr>
          <p:cNvSpPr/>
          <p:nvPr/>
        </p:nvSpPr>
        <p:spPr>
          <a:xfrm>
            <a:off x="2504928" y="2382473"/>
            <a:ext cx="1617281" cy="798768"/>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0" i="0" u="none" strike="noStrike" dirty="0">
                <a:solidFill>
                  <a:srgbClr val="383838"/>
                </a:solidFill>
                <a:effectLst/>
                <a:latin typeface="Arial" panose="020B0604020202020204" pitchFamily="34" charset="0"/>
              </a:rPr>
              <a:t>NumPy</a:t>
            </a:r>
            <a:endParaRPr lang="zh-CN" altLang="en-US" sz="2800" b="1" dirty="0">
              <a:solidFill>
                <a:schemeClr val="bg1"/>
              </a:solidFill>
              <a:latin typeface="Montserrat SemiBold" panose="00000700000000000000" charset="0"/>
              <a:ea typeface="方正黑体简体" panose="02000000000000000000" pitchFamily="2" charset="-122"/>
              <a:cs typeface="Montserrat SemiBold" panose="00000700000000000000" charset="0"/>
              <a:sym typeface="+mn-lt"/>
            </a:endParaRPr>
          </a:p>
        </p:txBody>
      </p:sp>
      <p:sp>
        <p:nvSpPr>
          <p:cNvPr id="135" name="Freeform: Shape 10">
            <a:extLst>
              <a:ext uri="{FF2B5EF4-FFF2-40B4-BE49-F238E27FC236}">
                <a16:creationId xmlns:a16="http://schemas.microsoft.com/office/drawing/2014/main" id="{34AEC3A7-251A-465F-8580-3035EFE7FF52}"/>
              </a:ext>
            </a:extLst>
          </p:cNvPr>
          <p:cNvSpPr/>
          <p:nvPr/>
        </p:nvSpPr>
        <p:spPr bwMode="auto">
          <a:xfrm>
            <a:off x="6172239" y="2688416"/>
            <a:ext cx="1625056" cy="271970"/>
          </a:xfrm>
          <a:custGeom>
            <a:avLst/>
            <a:gdLst>
              <a:gd name="T0" fmla="*/ 339 w 902"/>
              <a:gd name="T1" fmla="*/ 147 h 151"/>
              <a:gd name="T2" fmla="*/ 342 w 902"/>
              <a:gd name="T3" fmla="*/ 151 h 151"/>
              <a:gd name="T4" fmla="*/ 480 w 902"/>
              <a:gd name="T5" fmla="*/ 13 h 151"/>
              <a:gd name="T6" fmla="*/ 902 w 902"/>
              <a:gd name="T7" fmla="*/ 13 h 151"/>
              <a:gd name="T8" fmla="*/ 902 w 902"/>
              <a:gd name="T9" fmla="*/ 3 h 151"/>
              <a:gd name="T10" fmla="*/ 475 w 902"/>
              <a:gd name="T11" fmla="*/ 3 h 151"/>
              <a:gd name="T12" fmla="*/ 475 w 902"/>
              <a:gd name="T13" fmla="*/ 5 h 151"/>
              <a:gd name="T14" fmla="*/ 475 w 902"/>
              <a:gd name="T15" fmla="*/ 4 h 151"/>
              <a:gd name="T16" fmla="*/ 340 w 902"/>
              <a:gd name="T17" fmla="*/ 139 h 151"/>
              <a:gd name="T18" fmla="*/ 0 w 902"/>
              <a:gd name="T19" fmla="*/ 0 h 151"/>
              <a:gd name="T20" fmla="*/ 0 w 902"/>
              <a:gd name="T21" fmla="*/ 7 h 151"/>
              <a:gd name="T22" fmla="*/ 339 w 902"/>
              <a:gd name="T23" fmla="*/ 148 h 151"/>
              <a:gd name="T24" fmla="*/ 339 w 902"/>
              <a:gd name="T25" fmla="*/ 14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2" h="151">
                <a:moveTo>
                  <a:pt x="339" y="147"/>
                </a:moveTo>
                <a:cubicBezTo>
                  <a:pt x="342" y="151"/>
                  <a:pt x="342" y="151"/>
                  <a:pt x="342" y="151"/>
                </a:cubicBezTo>
                <a:cubicBezTo>
                  <a:pt x="480" y="13"/>
                  <a:pt x="480" y="13"/>
                  <a:pt x="480" y="13"/>
                </a:cubicBezTo>
                <a:cubicBezTo>
                  <a:pt x="902" y="13"/>
                  <a:pt x="902" y="13"/>
                  <a:pt x="902" y="13"/>
                </a:cubicBezTo>
                <a:cubicBezTo>
                  <a:pt x="902" y="3"/>
                  <a:pt x="902" y="3"/>
                  <a:pt x="902" y="3"/>
                </a:cubicBezTo>
                <a:cubicBezTo>
                  <a:pt x="475" y="3"/>
                  <a:pt x="475" y="3"/>
                  <a:pt x="475" y="3"/>
                </a:cubicBezTo>
                <a:cubicBezTo>
                  <a:pt x="475" y="5"/>
                  <a:pt x="475" y="5"/>
                  <a:pt x="475" y="5"/>
                </a:cubicBezTo>
                <a:cubicBezTo>
                  <a:pt x="475" y="4"/>
                  <a:pt x="475" y="4"/>
                  <a:pt x="475" y="4"/>
                </a:cubicBezTo>
                <a:cubicBezTo>
                  <a:pt x="340" y="139"/>
                  <a:pt x="340" y="139"/>
                  <a:pt x="340" y="139"/>
                </a:cubicBezTo>
                <a:cubicBezTo>
                  <a:pt x="243" y="60"/>
                  <a:pt x="125" y="12"/>
                  <a:pt x="0" y="0"/>
                </a:cubicBezTo>
                <a:cubicBezTo>
                  <a:pt x="0" y="7"/>
                  <a:pt x="0" y="7"/>
                  <a:pt x="0" y="7"/>
                </a:cubicBezTo>
                <a:cubicBezTo>
                  <a:pt x="128" y="20"/>
                  <a:pt x="244" y="70"/>
                  <a:pt x="339" y="148"/>
                </a:cubicBezTo>
                <a:lnTo>
                  <a:pt x="339" y="147"/>
                </a:lnTo>
                <a:close/>
              </a:path>
            </a:pathLst>
          </a:custGeom>
          <a:solidFill>
            <a:schemeClr val="accent1"/>
          </a:solidFill>
          <a:ln>
            <a:noFill/>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latin typeface="方正黑体简体" panose="02000000000000000000" pitchFamily="2" charset="-122"/>
              <a:ea typeface="方正黑体简体" panose="02000000000000000000" pitchFamily="2" charset="-122"/>
              <a:sym typeface="方正黑体简体" panose="02000000000000000000" pitchFamily="2" charset="-122"/>
            </a:endParaRPr>
          </a:p>
        </p:txBody>
      </p:sp>
      <p:sp>
        <p:nvSpPr>
          <p:cNvPr id="137" name="Freeform: Shape 12">
            <a:extLst>
              <a:ext uri="{FF2B5EF4-FFF2-40B4-BE49-F238E27FC236}">
                <a16:creationId xmlns:a16="http://schemas.microsoft.com/office/drawing/2014/main" id="{22393B3E-FCEF-4A1C-A21A-F7A0A81A228A}"/>
              </a:ext>
            </a:extLst>
          </p:cNvPr>
          <p:cNvSpPr/>
          <p:nvPr/>
        </p:nvSpPr>
        <p:spPr bwMode="auto">
          <a:xfrm>
            <a:off x="6940789" y="3105167"/>
            <a:ext cx="608888" cy="629186"/>
          </a:xfrm>
          <a:custGeom>
            <a:avLst/>
            <a:gdLst>
              <a:gd name="T0" fmla="*/ 338 w 338"/>
              <a:gd name="T1" fmla="*/ 349 h 349"/>
              <a:gd name="T2" fmla="*/ 338 w 338"/>
              <a:gd name="T3" fmla="*/ 339 h 349"/>
              <a:gd name="T4" fmla="*/ 148 w 338"/>
              <a:gd name="T5" fmla="*/ 339 h 349"/>
              <a:gd name="T6" fmla="*/ 6 w 338"/>
              <a:gd name="T7" fmla="*/ 0 h 349"/>
              <a:gd name="T8" fmla="*/ 0 w 338"/>
              <a:gd name="T9" fmla="*/ 5 h 349"/>
              <a:gd name="T10" fmla="*/ 141 w 338"/>
              <a:gd name="T11" fmla="*/ 344 h 349"/>
              <a:gd name="T12" fmla="*/ 141 w 338"/>
              <a:gd name="T13" fmla="*/ 344 h 349"/>
              <a:gd name="T14" fmla="*/ 141 w 338"/>
              <a:gd name="T15" fmla="*/ 349 h 349"/>
              <a:gd name="T16" fmla="*/ 338 w 338"/>
              <a:gd name="T17" fmla="*/ 34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349">
                <a:moveTo>
                  <a:pt x="338" y="349"/>
                </a:moveTo>
                <a:cubicBezTo>
                  <a:pt x="338" y="339"/>
                  <a:pt x="338" y="339"/>
                  <a:pt x="338" y="339"/>
                </a:cubicBezTo>
                <a:cubicBezTo>
                  <a:pt x="148" y="339"/>
                  <a:pt x="148" y="339"/>
                  <a:pt x="148" y="339"/>
                </a:cubicBezTo>
                <a:cubicBezTo>
                  <a:pt x="135" y="214"/>
                  <a:pt x="86" y="97"/>
                  <a:pt x="6" y="0"/>
                </a:cubicBezTo>
                <a:cubicBezTo>
                  <a:pt x="0" y="5"/>
                  <a:pt x="0" y="5"/>
                  <a:pt x="0" y="5"/>
                </a:cubicBezTo>
                <a:cubicBezTo>
                  <a:pt x="78" y="100"/>
                  <a:pt x="128" y="216"/>
                  <a:pt x="141" y="344"/>
                </a:cubicBezTo>
                <a:cubicBezTo>
                  <a:pt x="141" y="344"/>
                  <a:pt x="141" y="344"/>
                  <a:pt x="141" y="344"/>
                </a:cubicBezTo>
                <a:cubicBezTo>
                  <a:pt x="141" y="349"/>
                  <a:pt x="141" y="349"/>
                  <a:pt x="141" y="349"/>
                </a:cubicBezTo>
                <a:lnTo>
                  <a:pt x="338" y="349"/>
                </a:lnTo>
                <a:close/>
              </a:path>
            </a:pathLst>
          </a:custGeom>
          <a:solidFill>
            <a:schemeClr val="accent1"/>
          </a:solidFill>
          <a:ln>
            <a:noFill/>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latin typeface="方正黑体简体" panose="02000000000000000000" pitchFamily="2" charset="-122"/>
              <a:ea typeface="方正黑体简体" panose="02000000000000000000" pitchFamily="2" charset="-122"/>
              <a:sym typeface="方正黑体简体" panose="02000000000000000000" pitchFamily="2" charset="-122"/>
            </a:endParaRPr>
          </a:p>
        </p:txBody>
      </p:sp>
      <p:sp>
        <p:nvSpPr>
          <p:cNvPr id="138" name="Freeform: Shape 13">
            <a:extLst>
              <a:ext uri="{FF2B5EF4-FFF2-40B4-BE49-F238E27FC236}">
                <a16:creationId xmlns:a16="http://schemas.microsoft.com/office/drawing/2014/main" id="{F5C317B8-330D-4067-9550-511F28ADA350}"/>
              </a:ext>
            </a:extLst>
          </p:cNvPr>
          <p:cNvSpPr/>
          <p:nvPr/>
        </p:nvSpPr>
        <p:spPr bwMode="auto">
          <a:xfrm>
            <a:off x="4157494" y="2854848"/>
            <a:ext cx="1022933" cy="870035"/>
          </a:xfrm>
          <a:custGeom>
            <a:avLst/>
            <a:gdLst>
              <a:gd name="T0" fmla="*/ 556 w 568"/>
              <a:gd name="T1" fmla="*/ 143 h 483"/>
              <a:gd name="T2" fmla="*/ 417 w 568"/>
              <a:gd name="T3" fmla="*/ 483 h 483"/>
              <a:gd name="T4" fmla="*/ 424 w 568"/>
              <a:gd name="T5" fmla="*/ 483 h 483"/>
              <a:gd name="T6" fmla="*/ 565 w 568"/>
              <a:gd name="T7" fmla="*/ 144 h 483"/>
              <a:gd name="T8" fmla="*/ 565 w 568"/>
              <a:gd name="T9" fmla="*/ 144 h 483"/>
              <a:gd name="T10" fmla="*/ 568 w 568"/>
              <a:gd name="T11" fmla="*/ 141 h 483"/>
              <a:gd name="T12" fmla="*/ 429 w 568"/>
              <a:gd name="T13" fmla="*/ 1 h 483"/>
              <a:gd name="T14" fmla="*/ 427 w 568"/>
              <a:gd name="T15" fmla="*/ 3 h 483"/>
              <a:gd name="T16" fmla="*/ 427 w 568"/>
              <a:gd name="T17" fmla="*/ 0 h 483"/>
              <a:gd name="T18" fmla="*/ 0 w 568"/>
              <a:gd name="T19" fmla="*/ 0 h 483"/>
              <a:gd name="T20" fmla="*/ 0 w 568"/>
              <a:gd name="T21" fmla="*/ 10 h 483"/>
              <a:gd name="T22" fmla="*/ 423 w 568"/>
              <a:gd name="T23" fmla="*/ 10 h 483"/>
              <a:gd name="T24" fmla="*/ 556 w 568"/>
              <a:gd name="T25" fmla="*/ 143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8" h="483">
                <a:moveTo>
                  <a:pt x="556" y="143"/>
                </a:moveTo>
                <a:cubicBezTo>
                  <a:pt x="477" y="240"/>
                  <a:pt x="429" y="358"/>
                  <a:pt x="417" y="483"/>
                </a:cubicBezTo>
                <a:cubicBezTo>
                  <a:pt x="424" y="483"/>
                  <a:pt x="424" y="483"/>
                  <a:pt x="424" y="483"/>
                </a:cubicBezTo>
                <a:cubicBezTo>
                  <a:pt x="437" y="355"/>
                  <a:pt x="488" y="239"/>
                  <a:pt x="565" y="144"/>
                </a:cubicBezTo>
                <a:cubicBezTo>
                  <a:pt x="565" y="144"/>
                  <a:pt x="565" y="144"/>
                  <a:pt x="565" y="144"/>
                </a:cubicBezTo>
                <a:cubicBezTo>
                  <a:pt x="568" y="141"/>
                  <a:pt x="568" y="141"/>
                  <a:pt x="568" y="141"/>
                </a:cubicBezTo>
                <a:cubicBezTo>
                  <a:pt x="429" y="1"/>
                  <a:pt x="429" y="1"/>
                  <a:pt x="429" y="1"/>
                </a:cubicBezTo>
                <a:cubicBezTo>
                  <a:pt x="427" y="3"/>
                  <a:pt x="427" y="3"/>
                  <a:pt x="427" y="3"/>
                </a:cubicBezTo>
                <a:cubicBezTo>
                  <a:pt x="427" y="0"/>
                  <a:pt x="427" y="0"/>
                  <a:pt x="427" y="0"/>
                </a:cubicBezTo>
                <a:cubicBezTo>
                  <a:pt x="0" y="0"/>
                  <a:pt x="0" y="0"/>
                  <a:pt x="0" y="0"/>
                </a:cubicBezTo>
                <a:cubicBezTo>
                  <a:pt x="0" y="10"/>
                  <a:pt x="0" y="10"/>
                  <a:pt x="0" y="10"/>
                </a:cubicBezTo>
                <a:cubicBezTo>
                  <a:pt x="423" y="10"/>
                  <a:pt x="423" y="10"/>
                  <a:pt x="423" y="10"/>
                </a:cubicBezTo>
                <a:lnTo>
                  <a:pt x="556" y="143"/>
                </a:lnTo>
                <a:close/>
              </a:path>
            </a:pathLst>
          </a:custGeom>
          <a:solidFill>
            <a:schemeClr val="accent1"/>
          </a:solidFill>
          <a:ln>
            <a:noFill/>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latin typeface="方正黑体简体" panose="02000000000000000000" pitchFamily="2" charset="-122"/>
              <a:ea typeface="方正黑体简体" panose="02000000000000000000" pitchFamily="2" charset="-122"/>
              <a:sym typeface="方正黑体简体" panose="02000000000000000000" pitchFamily="2" charset="-122"/>
            </a:endParaRPr>
          </a:p>
        </p:txBody>
      </p:sp>
      <p:sp>
        <p:nvSpPr>
          <p:cNvPr id="139" name="Freeform: Shape 14">
            <a:extLst>
              <a:ext uri="{FF2B5EF4-FFF2-40B4-BE49-F238E27FC236}">
                <a16:creationId xmlns:a16="http://schemas.microsoft.com/office/drawing/2014/main" id="{34D99D9D-4030-42B0-87A8-CF76E88913A6}"/>
              </a:ext>
            </a:extLst>
          </p:cNvPr>
          <p:cNvSpPr/>
          <p:nvPr/>
        </p:nvSpPr>
        <p:spPr bwMode="auto">
          <a:xfrm>
            <a:off x="4566124" y="3942727"/>
            <a:ext cx="608888" cy="629186"/>
          </a:xfrm>
          <a:custGeom>
            <a:avLst/>
            <a:gdLst>
              <a:gd name="T0" fmla="*/ 0 w 338"/>
              <a:gd name="T1" fmla="*/ 0 h 349"/>
              <a:gd name="T2" fmla="*/ 0 w 338"/>
              <a:gd name="T3" fmla="*/ 10 h 349"/>
              <a:gd name="T4" fmla="*/ 191 w 338"/>
              <a:gd name="T5" fmla="*/ 10 h 349"/>
              <a:gd name="T6" fmla="*/ 332 w 338"/>
              <a:gd name="T7" fmla="*/ 349 h 349"/>
              <a:gd name="T8" fmla="*/ 338 w 338"/>
              <a:gd name="T9" fmla="*/ 343 h 349"/>
              <a:gd name="T10" fmla="*/ 197 w 338"/>
              <a:gd name="T11" fmla="*/ 5 h 349"/>
              <a:gd name="T12" fmla="*/ 197 w 338"/>
              <a:gd name="T13" fmla="*/ 5 h 349"/>
              <a:gd name="T14" fmla="*/ 197 w 338"/>
              <a:gd name="T15" fmla="*/ 0 h 349"/>
              <a:gd name="T16" fmla="*/ 0 w 338"/>
              <a:gd name="T17" fmla="*/ 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349">
                <a:moveTo>
                  <a:pt x="0" y="0"/>
                </a:moveTo>
                <a:cubicBezTo>
                  <a:pt x="0" y="10"/>
                  <a:pt x="0" y="10"/>
                  <a:pt x="0" y="10"/>
                </a:cubicBezTo>
                <a:cubicBezTo>
                  <a:pt x="191" y="10"/>
                  <a:pt x="191" y="10"/>
                  <a:pt x="191" y="10"/>
                </a:cubicBezTo>
                <a:cubicBezTo>
                  <a:pt x="204" y="135"/>
                  <a:pt x="253" y="252"/>
                  <a:pt x="332" y="349"/>
                </a:cubicBezTo>
                <a:cubicBezTo>
                  <a:pt x="338" y="343"/>
                  <a:pt x="338" y="343"/>
                  <a:pt x="338" y="343"/>
                </a:cubicBezTo>
                <a:cubicBezTo>
                  <a:pt x="261" y="249"/>
                  <a:pt x="210" y="132"/>
                  <a:pt x="197" y="5"/>
                </a:cubicBezTo>
                <a:cubicBezTo>
                  <a:pt x="197" y="5"/>
                  <a:pt x="197" y="5"/>
                  <a:pt x="197" y="5"/>
                </a:cubicBezTo>
                <a:cubicBezTo>
                  <a:pt x="197" y="0"/>
                  <a:pt x="197" y="0"/>
                  <a:pt x="197" y="0"/>
                </a:cubicBezTo>
                <a:lnTo>
                  <a:pt x="0" y="0"/>
                </a:lnTo>
                <a:close/>
              </a:path>
            </a:pathLst>
          </a:custGeom>
          <a:solidFill>
            <a:schemeClr val="accent1"/>
          </a:solidFill>
          <a:ln>
            <a:noFill/>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latin typeface="方正黑体简体" panose="02000000000000000000" pitchFamily="2" charset="-122"/>
              <a:ea typeface="方正黑体简体" panose="02000000000000000000" pitchFamily="2" charset="-122"/>
              <a:sym typeface="方正黑体简体" panose="02000000000000000000" pitchFamily="2" charset="-122"/>
            </a:endParaRPr>
          </a:p>
        </p:txBody>
      </p:sp>
      <p:grpSp>
        <p:nvGrpSpPr>
          <p:cNvPr id="141" name="Group 17">
            <a:extLst>
              <a:ext uri="{FF2B5EF4-FFF2-40B4-BE49-F238E27FC236}">
                <a16:creationId xmlns:a16="http://schemas.microsoft.com/office/drawing/2014/main" id="{DAA60787-8DE9-40B5-9D7E-B94124D71B90}"/>
              </a:ext>
            </a:extLst>
          </p:cNvPr>
          <p:cNvGrpSpPr/>
          <p:nvPr/>
        </p:nvGrpSpPr>
        <p:grpSpPr>
          <a:xfrm>
            <a:off x="4920637" y="2700594"/>
            <a:ext cx="2274537" cy="2281301"/>
            <a:chOff x="4762500" y="2147889"/>
            <a:chExt cx="2668588" cy="2676525"/>
          </a:xfrm>
          <a:solidFill>
            <a:schemeClr val="accent1"/>
          </a:solidFill>
        </p:grpSpPr>
        <p:sp>
          <p:nvSpPr>
            <p:cNvPr id="146" name="Freeform: Shape 18">
              <a:extLst>
                <a:ext uri="{FF2B5EF4-FFF2-40B4-BE49-F238E27FC236}">
                  <a16:creationId xmlns:a16="http://schemas.microsoft.com/office/drawing/2014/main" id="{71648AE4-D055-45AA-819B-4271C890AB4A}"/>
                </a:ext>
              </a:extLst>
            </p:cNvPr>
            <p:cNvSpPr/>
            <p:nvPr/>
          </p:nvSpPr>
          <p:spPr bwMode="auto">
            <a:xfrm>
              <a:off x="4762500" y="2625726"/>
              <a:ext cx="444500" cy="741363"/>
            </a:xfrm>
            <a:custGeom>
              <a:avLst/>
              <a:gdLst>
                <a:gd name="T0" fmla="*/ 210 w 210"/>
                <a:gd name="T1" fmla="*/ 54 h 350"/>
                <a:gd name="T2" fmla="*/ 144 w 210"/>
                <a:gd name="T3" fmla="*/ 0 h 350"/>
                <a:gd name="T4" fmla="*/ 0 w 210"/>
                <a:gd name="T5" fmla="*/ 342 h 350"/>
                <a:gd name="T6" fmla="*/ 86 w 210"/>
                <a:gd name="T7" fmla="*/ 350 h 350"/>
                <a:gd name="T8" fmla="*/ 210 w 210"/>
                <a:gd name="T9" fmla="*/ 54 h 350"/>
              </a:gdLst>
              <a:ahLst/>
              <a:cxnLst>
                <a:cxn ang="0">
                  <a:pos x="T0" y="T1"/>
                </a:cxn>
                <a:cxn ang="0">
                  <a:pos x="T2" y="T3"/>
                </a:cxn>
                <a:cxn ang="0">
                  <a:pos x="T4" y="T5"/>
                </a:cxn>
                <a:cxn ang="0">
                  <a:pos x="T6" y="T7"/>
                </a:cxn>
                <a:cxn ang="0">
                  <a:pos x="T8" y="T9"/>
                </a:cxn>
              </a:cxnLst>
              <a:rect l="0" t="0" r="r" b="b"/>
              <a:pathLst>
                <a:path w="210" h="350">
                  <a:moveTo>
                    <a:pt x="210" y="54"/>
                  </a:moveTo>
                  <a:cubicBezTo>
                    <a:pt x="144" y="0"/>
                    <a:pt x="144" y="0"/>
                    <a:pt x="144" y="0"/>
                  </a:cubicBezTo>
                  <a:cubicBezTo>
                    <a:pt x="7" y="132"/>
                    <a:pt x="0" y="342"/>
                    <a:pt x="0" y="342"/>
                  </a:cubicBezTo>
                  <a:cubicBezTo>
                    <a:pt x="86" y="350"/>
                    <a:pt x="86" y="350"/>
                    <a:pt x="86" y="350"/>
                  </a:cubicBezTo>
                  <a:cubicBezTo>
                    <a:pt x="97" y="238"/>
                    <a:pt x="142" y="136"/>
                    <a:pt x="210" y="54"/>
                  </a:cubicBezTo>
                  <a:close/>
                </a:path>
              </a:pathLst>
            </a:custGeom>
            <a:grpFill/>
            <a:ln w="9525">
              <a:noFill/>
              <a:rou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latin typeface="方正黑体简体" panose="02000000000000000000" pitchFamily="2" charset="-122"/>
                <a:ea typeface="方正黑体简体" panose="02000000000000000000" pitchFamily="2" charset="-122"/>
                <a:sym typeface="方正黑体简体" panose="02000000000000000000" pitchFamily="2" charset="-122"/>
              </a:endParaRPr>
            </a:p>
          </p:txBody>
        </p:sp>
        <p:sp>
          <p:nvSpPr>
            <p:cNvPr id="147" name="Freeform: Shape 19">
              <a:extLst>
                <a:ext uri="{FF2B5EF4-FFF2-40B4-BE49-F238E27FC236}">
                  <a16:creationId xmlns:a16="http://schemas.microsoft.com/office/drawing/2014/main" id="{48F63DD0-FA53-4D1C-8898-2BB963250567}"/>
                </a:ext>
              </a:extLst>
            </p:cNvPr>
            <p:cNvSpPr/>
            <p:nvPr/>
          </p:nvSpPr>
          <p:spPr bwMode="auto">
            <a:xfrm>
              <a:off x="4762500" y="3597276"/>
              <a:ext cx="442913" cy="733425"/>
            </a:xfrm>
            <a:custGeom>
              <a:avLst/>
              <a:gdLst>
                <a:gd name="T0" fmla="*/ 87 w 209"/>
                <a:gd name="T1" fmla="*/ 0 h 347"/>
                <a:gd name="T2" fmla="*/ 0 w 209"/>
                <a:gd name="T3" fmla="*/ 9 h 347"/>
                <a:gd name="T4" fmla="*/ 141 w 209"/>
                <a:gd name="T5" fmla="*/ 347 h 347"/>
                <a:gd name="T6" fmla="*/ 209 w 209"/>
                <a:gd name="T7" fmla="*/ 291 h 347"/>
                <a:gd name="T8" fmla="*/ 87 w 209"/>
                <a:gd name="T9" fmla="*/ 0 h 347"/>
              </a:gdLst>
              <a:ahLst/>
              <a:cxnLst>
                <a:cxn ang="0">
                  <a:pos x="T0" y="T1"/>
                </a:cxn>
                <a:cxn ang="0">
                  <a:pos x="T2" y="T3"/>
                </a:cxn>
                <a:cxn ang="0">
                  <a:pos x="T4" y="T5"/>
                </a:cxn>
                <a:cxn ang="0">
                  <a:pos x="T6" y="T7"/>
                </a:cxn>
                <a:cxn ang="0">
                  <a:pos x="T8" y="T9"/>
                </a:cxn>
              </a:cxnLst>
              <a:rect l="0" t="0" r="r" b="b"/>
              <a:pathLst>
                <a:path w="209" h="347">
                  <a:moveTo>
                    <a:pt x="87" y="0"/>
                  </a:moveTo>
                  <a:cubicBezTo>
                    <a:pt x="0" y="9"/>
                    <a:pt x="0" y="9"/>
                    <a:pt x="0" y="9"/>
                  </a:cubicBezTo>
                  <a:cubicBezTo>
                    <a:pt x="14" y="217"/>
                    <a:pt x="141" y="347"/>
                    <a:pt x="141" y="347"/>
                  </a:cubicBezTo>
                  <a:cubicBezTo>
                    <a:pt x="209" y="291"/>
                    <a:pt x="209" y="291"/>
                    <a:pt x="209" y="291"/>
                  </a:cubicBezTo>
                  <a:cubicBezTo>
                    <a:pt x="142" y="210"/>
                    <a:pt x="98" y="110"/>
                    <a:pt x="87" y="0"/>
                  </a:cubicBezTo>
                  <a:close/>
                </a:path>
              </a:pathLst>
            </a:custGeom>
            <a:grpFill/>
            <a:ln w="9525">
              <a:noFill/>
              <a:rou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latin typeface="方正黑体简体" panose="02000000000000000000" pitchFamily="2" charset="-122"/>
                <a:ea typeface="方正黑体简体" panose="02000000000000000000" pitchFamily="2" charset="-122"/>
                <a:sym typeface="方正黑体简体" panose="02000000000000000000" pitchFamily="2" charset="-122"/>
              </a:endParaRPr>
            </a:p>
          </p:txBody>
        </p:sp>
        <p:sp>
          <p:nvSpPr>
            <p:cNvPr id="148" name="Freeform: Shape 20">
              <a:extLst>
                <a:ext uri="{FF2B5EF4-FFF2-40B4-BE49-F238E27FC236}">
                  <a16:creationId xmlns:a16="http://schemas.microsoft.com/office/drawing/2014/main" id="{BACA5126-9884-4F19-ABFE-29022804F78F}"/>
                </a:ext>
              </a:extLst>
            </p:cNvPr>
            <p:cNvSpPr/>
            <p:nvPr/>
          </p:nvSpPr>
          <p:spPr bwMode="auto">
            <a:xfrm>
              <a:off x="5240338" y="4368801"/>
              <a:ext cx="742950" cy="455613"/>
            </a:xfrm>
            <a:custGeom>
              <a:avLst/>
              <a:gdLst>
                <a:gd name="T0" fmla="*/ 56 w 351"/>
                <a:gd name="T1" fmla="*/ 0 h 215"/>
                <a:gd name="T2" fmla="*/ 0 w 351"/>
                <a:gd name="T3" fmla="*/ 68 h 215"/>
                <a:gd name="T4" fmla="*/ 342 w 351"/>
                <a:gd name="T5" fmla="*/ 212 h 215"/>
                <a:gd name="T6" fmla="*/ 351 w 351"/>
                <a:gd name="T7" fmla="*/ 123 h 215"/>
                <a:gd name="T8" fmla="*/ 56 w 351"/>
                <a:gd name="T9" fmla="*/ 0 h 215"/>
              </a:gdLst>
              <a:ahLst/>
              <a:cxnLst>
                <a:cxn ang="0">
                  <a:pos x="T0" y="T1"/>
                </a:cxn>
                <a:cxn ang="0">
                  <a:pos x="T2" y="T3"/>
                </a:cxn>
                <a:cxn ang="0">
                  <a:pos x="T4" y="T5"/>
                </a:cxn>
                <a:cxn ang="0">
                  <a:pos x="T6" y="T7"/>
                </a:cxn>
                <a:cxn ang="0">
                  <a:pos x="T8" y="T9"/>
                </a:cxn>
              </a:cxnLst>
              <a:rect l="0" t="0" r="r" b="b"/>
              <a:pathLst>
                <a:path w="351" h="215">
                  <a:moveTo>
                    <a:pt x="56" y="0"/>
                  </a:moveTo>
                  <a:cubicBezTo>
                    <a:pt x="0" y="68"/>
                    <a:pt x="0" y="68"/>
                    <a:pt x="0" y="68"/>
                  </a:cubicBezTo>
                  <a:cubicBezTo>
                    <a:pt x="173" y="215"/>
                    <a:pt x="342" y="212"/>
                    <a:pt x="342" y="212"/>
                  </a:cubicBezTo>
                  <a:cubicBezTo>
                    <a:pt x="351" y="123"/>
                    <a:pt x="351" y="123"/>
                    <a:pt x="351" y="123"/>
                  </a:cubicBezTo>
                  <a:cubicBezTo>
                    <a:pt x="240" y="112"/>
                    <a:pt x="138" y="68"/>
                    <a:pt x="56" y="0"/>
                  </a:cubicBezTo>
                  <a:close/>
                </a:path>
              </a:pathLst>
            </a:custGeom>
            <a:grpFill/>
            <a:ln w="9525">
              <a:noFill/>
              <a:rou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latin typeface="方正黑体简体" panose="02000000000000000000" pitchFamily="2" charset="-122"/>
                <a:ea typeface="方正黑体简体" panose="02000000000000000000" pitchFamily="2" charset="-122"/>
                <a:sym typeface="方正黑体简体" panose="02000000000000000000" pitchFamily="2" charset="-122"/>
              </a:endParaRPr>
            </a:p>
          </p:txBody>
        </p:sp>
        <p:sp>
          <p:nvSpPr>
            <p:cNvPr id="149" name="Freeform: Shape 21">
              <a:extLst>
                <a:ext uri="{FF2B5EF4-FFF2-40B4-BE49-F238E27FC236}">
                  <a16:creationId xmlns:a16="http://schemas.microsoft.com/office/drawing/2014/main" id="{4F4C651E-37F8-4832-A4DC-12AC00BC3A2C}"/>
                </a:ext>
              </a:extLst>
            </p:cNvPr>
            <p:cNvSpPr/>
            <p:nvPr/>
          </p:nvSpPr>
          <p:spPr bwMode="auto">
            <a:xfrm>
              <a:off x="6194425" y="4373564"/>
              <a:ext cx="741363" cy="434975"/>
            </a:xfrm>
            <a:custGeom>
              <a:avLst/>
              <a:gdLst>
                <a:gd name="T0" fmla="*/ 0 w 351"/>
                <a:gd name="T1" fmla="*/ 121 h 206"/>
                <a:gd name="T2" fmla="*/ 8 w 351"/>
                <a:gd name="T3" fmla="*/ 206 h 206"/>
                <a:gd name="T4" fmla="*/ 351 w 351"/>
                <a:gd name="T5" fmla="*/ 66 h 206"/>
                <a:gd name="T6" fmla="*/ 298 w 351"/>
                <a:gd name="T7" fmla="*/ 0 h 206"/>
                <a:gd name="T8" fmla="*/ 0 w 351"/>
                <a:gd name="T9" fmla="*/ 121 h 206"/>
              </a:gdLst>
              <a:ahLst/>
              <a:cxnLst>
                <a:cxn ang="0">
                  <a:pos x="T0" y="T1"/>
                </a:cxn>
                <a:cxn ang="0">
                  <a:pos x="T2" y="T3"/>
                </a:cxn>
                <a:cxn ang="0">
                  <a:pos x="T4" y="T5"/>
                </a:cxn>
                <a:cxn ang="0">
                  <a:pos x="T6" y="T7"/>
                </a:cxn>
                <a:cxn ang="0">
                  <a:pos x="T8" y="T9"/>
                </a:cxn>
              </a:cxnLst>
              <a:rect l="0" t="0" r="r" b="b"/>
              <a:pathLst>
                <a:path w="351" h="206">
                  <a:moveTo>
                    <a:pt x="0" y="121"/>
                  </a:moveTo>
                  <a:cubicBezTo>
                    <a:pt x="8" y="206"/>
                    <a:pt x="8" y="206"/>
                    <a:pt x="8" y="206"/>
                  </a:cubicBezTo>
                  <a:cubicBezTo>
                    <a:pt x="8" y="206"/>
                    <a:pt x="223" y="197"/>
                    <a:pt x="351" y="66"/>
                  </a:cubicBezTo>
                  <a:cubicBezTo>
                    <a:pt x="298" y="0"/>
                    <a:pt x="298" y="0"/>
                    <a:pt x="298" y="0"/>
                  </a:cubicBezTo>
                  <a:cubicBezTo>
                    <a:pt x="215" y="68"/>
                    <a:pt x="113" y="111"/>
                    <a:pt x="0" y="121"/>
                  </a:cubicBezTo>
                  <a:close/>
                </a:path>
              </a:pathLst>
            </a:custGeom>
            <a:grpFill/>
            <a:ln w="9525">
              <a:noFill/>
              <a:rou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latin typeface="方正黑体简体" panose="02000000000000000000" pitchFamily="2" charset="-122"/>
                <a:ea typeface="方正黑体简体" panose="02000000000000000000" pitchFamily="2" charset="-122"/>
                <a:sym typeface="方正黑体简体" panose="02000000000000000000" pitchFamily="2" charset="-122"/>
              </a:endParaRPr>
            </a:p>
          </p:txBody>
        </p:sp>
        <p:sp>
          <p:nvSpPr>
            <p:cNvPr id="150" name="Freeform: Shape 22">
              <a:extLst>
                <a:ext uri="{FF2B5EF4-FFF2-40B4-BE49-F238E27FC236}">
                  <a16:creationId xmlns:a16="http://schemas.microsoft.com/office/drawing/2014/main" id="{DD703C44-D45F-40E3-BB1C-74B62194C980}"/>
                </a:ext>
              </a:extLst>
            </p:cNvPr>
            <p:cNvSpPr/>
            <p:nvPr/>
          </p:nvSpPr>
          <p:spPr bwMode="auto">
            <a:xfrm>
              <a:off x="6980238" y="3597276"/>
              <a:ext cx="450850" cy="742950"/>
            </a:xfrm>
            <a:custGeom>
              <a:avLst/>
              <a:gdLst>
                <a:gd name="T0" fmla="*/ 124 w 213"/>
                <a:gd name="T1" fmla="*/ 0 h 351"/>
                <a:gd name="T2" fmla="*/ 0 w 213"/>
                <a:gd name="T3" fmla="*/ 294 h 351"/>
                <a:gd name="T4" fmla="*/ 69 w 213"/>
                <a:gd name="T5" fmla="*/ 351 h 351"/>
                <a:gd name="T6" fmla="*/ 213 w 213"/>
                <a:gd name="T7" fmla="*/ 9 h 351"/>
                <a:gd name="T8" fmla="*/ 124 w 213"/>
                <a:gd name="T9" fmla="*/ 0 h 351"/>
              </a:gdLst>
              <a:ahLst/>
              <a:cxnLst>
                <a:cxn ang="0">
                  <a:pos x="T0" y="T1"/>
                </a:cxn>
                <a:cxn ang="0">
                  <a:pos x="T2" y="T3"/>
                </a:cxn>
                <a:cxn ang="0">
                  <a:pos x="T4" y="T5"/>
                </a:cxn>
                <a:cxn ang="0">
                  <a:pos x="T6" y="T7"/>
                </a:cxn>
                <a:cxn ang="0">
                  <a:pos x="T8" y="T9"/>
                </a:cxn>
              </a:cxnLst>
              <a:rect l="0" t="0" r="r" b="b"/>
              <a:pathLst>
                <a:path w="213" h="351">
                  <a:moveTo>
                    <a:pt x="124" y="0"/>
                  </a:moveTo>
                  <a:cubicBezTo>
                    <a:pt x="113" y="111"/>
                    <a:pt x="68" y="212"/>
                    <a:pt x="0" y="294"/>
                  </a:cubicBezTo>
                  <a:cubicBezTo>
                    <a:pt x="69" y="351"/>
                    <a:pt x="69" y="351"/>
                    <a:pt x="69" y="351"/>
                  </a:cubicBezTo>
                  <a:cubicBezTo>
                    <a:pt x="69" y="351"/>
                    <a:pt x="209" y="205"/>
                    <a:pt x="213" y="9"/>
                  </a:cubicBezTo>
                  <a:lnTo>
                    <a:pt x="124" y="0"/>
                  </a:lnTo>
                  <a:close/>
                </a:path>
              </a:pathLst>
            </a:custGeom>
            <a:grpFill/>
            <a:ln w="9525">
              <a:noFill/>
              <a:rou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latin typeface="方正黑体简体" panose="02000000000000000000" pitchFamily="2" charset="-122"/>
                <a:ea typeface="方正黑体简体" panose="02000000000000000000" pitchFamily="2" charset="-122"/>
                <a:sym typeface="方正黑体简体" panose="02000000000000000000" pitchFamily="2" charset="-122"/>
              </a:endParaRPr>
            </a:p>
          </p:txBody>
        </p:sp>
        <p:sp>
          <p:nvSpPr>
            <p:cNvPr id="151" name="Freeform: Shape 23">
              <a:extLst>
                <a:ext uri="{FF2B5EF4-FFF2-40B4-BE49-F238E27FC236}">
                  <a16:creationId xmlns:a16="http://schemas.microsoft.com/office/drawing/2014/main" id="{3AE24A68-AF6D-4FB9-9A62-9463155098EC}"/>
                </a:ext>
              </a:extLst>
            </p:cNvPr>
            <p:cNvSpPr/>
            <p:nvPr/>
          </p:nvSpPr>
          <p:spPr bwMode="auto">
            <a:xfrm>
              <a:off x="6991350" y="2632076"/>
              <a:ext cx="439738" cy="744538"/>
            </a:xfrm>
            <a:custGeom>
              <a:avLst/>
              <a:gdLst>
                <a:gd name="T0" fmla="*/ 120 w 208"/>
                <a:gd name="T1" fmla="*/ 352 h 352"/>
                <a:gd name="T2" fmla="*/ 208 w 208"/>
                <a:gd name="T3" fmla="*/ 344 h 352"/>
                <a:gd name="T4" fmla="*/ 67 w 208"/>
                <a:gd name="T5" fmla="*/ 0 h 352"/>
                <a:gd name="T6" fmla="*/ 0 w 208"/>
                <a:gd name="T7" fmla="*/ 56 h 352"/>
                <a:gd name="T8" fmla="*/ 120 w 208"/>
                <a:gd name="T9" fmla="*/ 352 h 352"/>
              </a:gdLst>
              <a:ahLst/>
              <a:cxnLst>
                <a:cxn ang="0">
                  <a:pos x="T0" y="T1"/>
                </a:cxn>
                <a:cxn ang="0">
                  <a:pos x="T2" y="T3"/>
                </a:cxn>
                <a:cxn ang="0">
                  <a:pos x="T4" y="T5"/>
                </a:cxn>
                <a:cxn ang="0">
                  <a:pos x="T6" y="T7"/>
                </a:cxn>
                <a:cxn ang="0">
                  <a:pos x="T8" y="T9"/>
                </a:cxn>
              </a:cxnLst>
              <a:rect l="0" t="0" r="r" b="b"/>
              <a:pathLst>
                <a:path w="208" h="352">
                  <a:moveTo>
                    <a:pt x="120" y="352"/>
                  </a:moveTo>
                  <a:cubicBezTo>
                    <a:pt x="208" y="344"/>
                    <a:pt x="208" y="344"/>
                    <a:pt x="208" y="344"/>
                  </a:cubicBezTo>
                  <a:cubicBezTo>
                    <a:pt x="208" y="344"/>
                    <a:pt x="207" y="153"/>
                    <a:pt x="67" y="0"/>
                  </a:cubicBezTo>
                  <a:cubicBezTo>
                    <a:pt x="0" y="56"/>
                    <a:pt x="0" y="56"/>
                    <a:pt x="0" y="56"/>
                  </a:cubicBezTo>
                  <a:cubicBezTo>
                    <a:pt x="67" y="138"/>
                    <a:pt x="110" y="240"/>
                    <a:pt x="120" y="352"/>
                  </a:cubicBezTo>
                  <a:close/>
                </a:path>
              </a:pathLst>
            </a:custGeom>
            <a:grpFill/>
            <a:ln w="9525">
              <a:noFill/>
              <a:rou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latin typeface="方正黑体简体" panose="02000000000000000000" pitchFamily="2" charset="-122"/>
                <a:ea typeface="方正黑体简体" panose="02000000000000000000" pitchFamily="2" charset="-122"/>
                <a:sym typeface="方正黑体简体" panose="02000000000000000000" pitchFamily="2" charset="-122"/>
              </a:endParaRPr>
            </a:p>
          </p:txBody>
        </p:sp>
        <p:sp>
          <p:nvSpPr>
            <p:cNvPr id="152" name="Freeform: Shape 24">
              <a:extLst>
                <a:ext uri="{FF2B5EF4-FFF2-40B4-BE49-F238E27FC236}">
                  <a16:creationId xmlns:a16="http://schemas.microsoft.com/office/drawing/2014/main" id="{1F875207-6AD8-4562-8DCA-36CD1D19CA31}"/>
                </a:ext>
              </a:extLst>
            </p:cNvPr>
            <p:cNvSpPr/>
            <p:nvPr/>
          </p:nvSpPr>
          <p:spPr bwMode="auto">
            <a:xfrm>
              <a:off x="6211888" y="2147889"/>
              <a:ext cx="741363" cy="444500"/>
            </a:xfrm>
            <a:custGeom>
              <a:avLst/>
              <a:gdLst>
                <a:gd name="T0" fmla="*/ 296 w 351"/>
                <a:gd name="T1" fmla="*/ 210 h 210"/>
                <a:gd name="T2" fmla="*/ 351 w 351"/>
                <a:gd name="T3" fmla="*/ 144 h 210"/>
                <a:gd name="T4" fmla="*/ 9 w 351"/>
                <a:gd name="T5" fmla="*/ 0 h 210"/>
                <a:gd name="T6" fmla="*/ 0 w 351"/>
                <a:gd name="T7" fmla="*/ 86 h 210"/>
                <a:gd name="T8" fmla="*/ 296 w 351"/>
                <a:gd name="T9" fmla="*/ 210 h 210"/>
              </a:gdLst>
              <a:ahLst/>
              <a:cxnLst>
                <a:cxn ang="0">
                  <a:pos x="T0" y="T1"/>
                </a:cxn>
                <a:cxn ang="0">
                  <a:pos x="T2" y="T3"/>
                </a:cxn>
                <a:cxn ang="0">
                  <a:pos x="T4" y="T5"/>
                </a:cxn>
                <a:cxn ang="0">
                  <a:pos x="T6" y="T7"/>
                </a:cxn>
                <a:cxn ang="0">
                  <a:pos x="T8" y="T9"/>
                </a:cxn>
              </a:cxnLst>
              <a:rect l="0" t="0" r="r" b="b"/>
              <a:pathLst>
                <a:path w="351" h="210">
                  <a:moveTo>
                    <a:pt x="296" y="210"/>
                  </a:moveTo>
                  <a:cubicBezTo>
                    <a:pt x="351" y="144"/>
                    <a:pt x="351" y="144"/>
                    <a:pt x="351" y="144"/>
                  </a:cubicBezTo>
                  <a:cubicBezTo>
                    <a:pt x="351" y="144"/>
                    <a:pt x="238" y="19"/>
                    <a:pt x="9" y="0"/>
                  </a:cubicBezTo>
                  <a:cubicBezTo>
                    <a:pt x="0" y="86"/>
                    <a:pt x="0" y="86"/>
                    <a:pt x="0" y="86"/>
                  </a:cubicBezTo>
                  <a:cubicBezTo>
                    <a:pt x="112" y="97"/>
                    <a:pt x="214" y="142"/>
                    <a:pt x="296" y="210"/>
                  </a:cubicBezTo>
                  <a:close/>
                </a:path>
              </a:pathLst>
            </a:custGeom>
            <a:grpFill/>
            <a:ln w="9525">
              <a:noFill/>
              <a:rou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latin typeface="方正黑体简体" panose="02000000000000000000" pitchFamily="2" charset="-122"/>
                <a:ea typeface="方正黑体简体" panose="02000000000000000000" pitchFamily="2" charset="-122"/>
                <a:sym typeface="方正黑体简体" panose="02000000000000000000" pitchFamily="2" charset="-122"/>
              </a:endParaRPr>
            </a:p>
          </p:txBody>
        </p:sp>
        <p:sp>
          <p:nvSpPr>
            <p:cNvPr id="153" name="Freeform: Shape 25">
              <a:extLst>
                <a:ext uri="{FF2B5EF4-FFF2-40B4-BE49-F238E27FC236}">
                  <a16:creationId xmlns:a16="http://schemas.microsoft.com/office/drawing/2014/main" id="{6DF4C6E9-27F2-40C5-8F0F-7746F4680EF3}"/>
                </a:ext>
              </a:extLst>
            </p:cNvPr>
            <p:cNvSpPr/>
            <p:nvPr/>
          </p:nvSpPr>
          <p:spPr bwMode="auto">
            <a:xfrm>
              <a:off x="5249863" y="2147889"/>
              <a:ext cx="741363" cy="438150"/>
            </a:xfrm>
            <a:custGeom>
              <a:avLst/>
              <a:gdLst>
                <a:gd name="T0" fmla="*/ 351 w 351"/>
                <a:gd name="T1" fmla="*/ 85 h 207"/>
                <a:gd name="T2" fmla="*/ 343 w 351"/>
                <a:gd name="T3" fmla="*/ 0 h 207"/>
                <a:gd name="T4" fmla="*/ 0 w 351"/>
                <a:gd name="T5" fmla="*/ 141 h 207"/>
                <a:gd name="T6" fmla="*/ 54 w 351"/>
                <a:gd name="T7" fmla="*/ 207 h 207"/>
                <a:gd name="T8" fmla="*/ 351 w 351"/>
                <a:gd name="T9" fmla="*/ 85 h 207"/>
              </a:gdLst>
              <a:ahLst/>
              <a:cxnLst>
                <a:cxn ang="0">
                  <a:pos x="T0" y="T1"/>
                </a:cxn>
                <a:cxn ang="0">
                  <a:pos x="T2" y="T3"/>
                </a:cxn>
                <a:cxn ang="0">
                  <a:pos x="T4" y="T5"/>
                </a:cxn>
                <a:cxn ang="0">
                  <a:pos x="T6" y="T7"/>
                </a:cxn>
                <a:cxn ang="0">
                  <a:pos x="T8" y="T9"/>
                </a:cxn>
              </a:cxnLst>
              <a:rect l="0" t="0" r="r" b="b"/>
              <a:pathLst>
                <a:path w="351" h="207">
                  <a:moveTo>
                    <a:pt x="351" y="85"/>
                  </a:moveTo>
                  <a:cubicBezTo>
                    <a:pt x="343" y="0"/>
                    <a:pt x="343" y="0"/>
                    <a:pt x="343" y="0"/>
                  </a:cubicBezTo>
                  <a:cubicBezTo>
                    <a:pt x="343" y="0"/>
                    <a:pt x="153" y="0"/>
                    <a:pt x="0" y="141"/>
                  </a:cubicBezTo>
                  <a:cubicBezTo>
                    <a:pt x="54" y="207"/>
                    <a:pt x="54" y="207"/>
                    <a:pt x="54" y="207"/>
                  </a:cubicBezTo>
                  <a:cubicBezTo>
                    <a:pt x="136" y="139"/>
                    <a:pt x="239" y="95"/>
                    <a:pt x="351" y="85"/>
                  </a:cubicBezTo>
                  <a:close/>
                </a:path>
              </a:pathLst>
            </a:custGeom>
            <a:grpFill/>
            <a:ln w="9525">
              <a:noFill/>
              <a:rou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latin typeface="方正黑体简体" panose="02000000000000000000" pitchFamily="2" charset="-122"/>
                <a:ea typeface="方正黑体简体" panose="02000000000000000000" pitchFamily="2" charset="-122"/>
                <a:sym typeface="方正黑体简体" panose="02000000000000000000" pitchFamily="2" charset="-122"/>
              </a:endParaRPr>
            </a:p>
          </p:txBody>
        </p:sp>
        <p:grpSp>
          <p:nvGrpSpPr>
            <p:cNvPr id="154" name="Group 26">
              <a:extLst>
                <a:ext uri="{FF2B5EF4-FFF2-40B4-BE49-F238E27FC236}">
                  <a16:creationId xmlns:a16="http://schemas.microsoft.com/office/drawing/2014/main" id="{904C9D9F-D83F-4534-8B90-023F43B25558}"/>
                </a:ext>
              </a:extLst>
            </p:cNvPr>
            <p:cNvGrpSpPr/>
            <p:nvPr/>
          </p:nvGrpSpPr>
          <p:grpSpPr>
            <a:xfrm>
              <a:off x="5670419" y="3034935"/>
              <a:ext cx="903360" cy="930325"/>
              <a:chOff x="3681413" y="3632200"/>
              <a:chExt cx="638175" cy="657225"/>
            </a:xfrm>
            <a:grpFill/>
          </p:grpSpPr>
          <p:sp>
            <p:nvSpPr>
              <p:cNvPr id="155" name="Freeform: Shape 27">
                <a:extLst>
                  <a:ext uri="{FF2B5EF4-FFF2-40B4-BE49-F238E27FC236}">
                    <a16:creationId xmlns:a16="http://schemas.microsoft.com/office/drawing/2014/main" id="{ADDF5A61-31F7-446E-929C-7A5AF417ADA2}"/>
                  </a:ext>
                </a:extLst>
              </p:cNvPr>
              <p:cNvSpPr/>
              <p:nvPr/>
            </p:nvSpPr>
            <p:spPr bwMode="auto">
              <a:xfrm>
                <a:off x="3976688" y="3681413"/>
                <a:ext cx="342900" cy="533400"/>
              </a:xfrm>
              <a:custGeom>
                <a:avLst/>
                <a:gdLst/>
                <a:ahLst/>
                <a:cxnLst>
                  <a:cxn ang="0">
                    <a:pos x="135" y="53"/>
                  </a:cxn>
                  <a:cxn ang="0">
                    <a:pos x="134" y="52"/>
                  </a:cxn>
                  <a:cxn ang="0">
                    <a:pos x="121" y="47"/>
                  </a:cxn>
                  <a:cxn ang="0">
                    <a:pos x="112" y="56"/>
                  </a:cxn>
                  <a:cxn ang="0">
                    <a:pos x="103" y="46"/>
                  </a:cxn>
                  <a:cxn ang="0">
                    <a:pos x="103" y="46"/>
                  </a:cxn>
                  <a:cxn ang="0">
                    <a:pos x="91" y="52"/>
                  </a:cxn>
                  <a:cxn ang="0">
                    <a:pos x="88" y="53"/>
                  </a:cxn>
                  <a:cxn ang="0">
                    <a:pos x="71" y="55"/>
                  </a:cxn>
                  <a:cxn ang="0">
                    <a:pos x="29" y="9"/>
                  </a:cxn>
                  <a:cxn ang="0">
                    <a:pos x="22" y="2"/>
                  </a:cxn>
                  <a:cxn ang="0">
                    <a:pos x="18" y="1"/>
                  </a:cxn>
                  <a:cxn ang="0">
                    <a:pos x="10" y="2"/>
                  </a:cxn>
                  <a:cxn ang="0">
                    <a:pos x="3" y="21"/>
                  </a:cxn>
                  <a:cxn ang="0">
                    <a:pos x="12" y="36"/>
                  </a:cxn>
                  <a:cxn ang="0">
                    <a:pos x="16" y="41"/>
                  </a:cxn>
                  <a:cxn ang="0">
                    <a:pos x="63" y="82"/>
                  </a:cxn>
                  <a:cxn ang="0">
                    <a:pos x="75" y="84"/>
                  </a:cxn>
                  <a:cxn ang="0">
                    <a:pos x="75" y="158"/>
                  </a:cxn>
                  <a:cxn ang="0">
                    <a:pos x="77" y="168"/>
                  </a:cxn>
                  <a:cxn ang="0">
                    <a:pos x="77" y="170"/>
                  </a:cxn>
                  <a:cxn ang="0">
                    <a:pos x="77" y="305"/>
                  </a:cxn>
                  <a:cxn ang="0">
                    <a:pos x="93" y="321"/>
                  </a:cxn>
                  <a:cxn ang="0">
                    <a:pos x="110" y="305"/>
                  </a:cxn>
                  <a:cxn ang="0">
                    <a:pos x="110" y="190"/>
                  </a:cxn>
                  <a:cxn ang="0">
                    <a:pos x="112" y="190"/>
                  </a:cxn>
                  <a:cxn ang="0">
                    <a:pos x="112" y="190"/>
                  </a:cxn>
                  <a:cxn ang="0">
                    <a:pos x="112" y="305"/>
                  </a:cxn>
                  <a:cxn ang="0">
                    <a:pos x="129" y="321"/>
                  </a:cxn>
                  <a:cxn ang="0">
                    <a:pos x="129" y="321"/>
                  </a:cxn>
                  <a:cxn ang="0">
                    <a:pos x="146" y="305"/>
                  </a:cxn>
                  <a:cxn ang="0">
                    <a:pos x="146" y="173"/>
                  </a:cxn>
                  <a:cxn ang="0">
                    <a:pos x="149" y="175"/>
                  </a:cxn>
                  <a:cxn ang="0">
                    <a:pos x="155" y="177"/>
                  </a:cxn>
                  <a:cxn ang="0">
                    <a:pos x="168" y="170"/>
                  </a:cxn>
                  <a:cxn ang="0">
                    <a:pos x="135" y="53"/>
                  </a:cxn>
                  <a:cxn ang="0">
                    <a:pos x="112" y="127"/>
                  </a:cxn>
                  <a:cxn ang="0">
                    <a:pos x="112" y="127"/>
                  </a:cxn>
                  <a:cxn ang="0">
                    <a:pos x="103" y="115"/>
                  </a:cxn>
                  <a:cxn ang="0">
                    <a:pos x="112" y="57"/>
                  </a:cxn>
                  <a:cxn ang="0">
                    <a:pos x="112" y="57"/>
                  </a:cxn>
                  <a:cxn ang="0">
                    <a:pos x="121" y="115"/>
                  </a:cxn>
                  <a:cxn ang="0">
                    <a:pos x="112" y="127"/>
                  </a:cxn>
                  <a:cxn ang="0">
                    <a:pos x="149" y="143"/>
                  </a:cxn>
                  <a:cxn ang="0">
                    <a:pos x="149" y="103"/>
                  </a:cxn>
                  <a:cxn ang="0">
                    <a:pos x="149" y="143"/>
                  </a:cxn>
                  <a:cxn ang="0">
                    <a:pos x="149" y="143"/>
                  </a:cxn>
                  <a:cxn ang="0">
                    <a:pos x="149" y="143"/>
                  </a:cxn>
                </a:cxnLst>
                <a:rect l="0" t="0" r="r" b="b"/>
                <a:pathLst>
                  <a:path w="207" h="321">
                    <a:moveTo>
                      <a:pt x="135" y="53"/>
                    </a:moveTo>
                    <a:cubicBezTo>
                      <a:pt x="135" y="53"/>
                      <a:pt x="134" y="52"/>
                      <a:pt x="134" y="52"/>
                    </a:cubicBezTo>
                    <a:cubicBezTo>
                      <a:pt x="130" y="50"/>
                      <a:pt x="126" y="48"/>
                      <a:pt x="121" y="47"/>
                    </a:cubicBezTo>
                    <a:cubicBezTo>
                      <a:pt x="112" y="56"/>
                      <a:pt x="112" y="56"/>
                      <a:pt x="112" y="56"/>
                    </a:cubicBezTo>
                    <a:cubicBezTo>
                      <a:pt x="103" y="46"/>
                      <a:pt x="103" y="46"/>
                      <a:pt x="103" y="46"/>
                    </a:cubicBezTo>
                    <a:cubicBezTo>
                      <a:pt x="103" y="46"/>
                      <a:pt x="103" y="46"/>
                      <a:pt x="103" y="46"/>
                    </a:cubicBezTo>
                    <a:cubicBezTo>
                      <a:pt x="99" y="48"/>
                      <a:pt x="95" y="49"/>
                      <a:pt x="91" y="52"/>
                    </a:cubicBezTo>
                    <a:cubicBezTo>
                      <a:pt x="90" y="52"/>
                      <a:pt x="89" y="52"/>
                      <a:pt x="88" y="53"/>
                    </a:cubicBezTo>
                    <a:cubicBezTo>
                      <a:pt x="82" y="56"/>
                      <a:pt x="77" y="57"/>
                      <a:pt x="71" y="55"/>
                    </a:cubicBezTo>
                    <a:cubicBezTo>
                      <a:pt x="52" y="49"/>
                      <a:pt x="34" y="19"/>
                      <a:pt x="29" y="9"/>
                    </a:cubicBezTo>
                    <a:cubicBezTo>
                      <a:pt x="27" y="6"/>
                      <a:pt x="25" y="4"/>
                      <a:pt x="22" y="2"/>
                    </a:cubicBezTo>
                    <a:cubicBezTo>
                      <a:pt x="18" y="1"/>
                      <a:pt x="18" y="1"/>
                      <a:pt x="18" y="1"/>
                    </a:cubicBezTo>
                    <a:cubicBezTo>
                      <a:pt x="16" y="0"/>
                      <a:pt x="13" y="1"/>
                      <a:pt x="10" y="2"/>
                    </a:cubicBezTo>
                    <a:cubicBezTo>
                      <a:pt x="3" y="5"/>
                      <a:pt x="0" y="14"/>
                      <a:pt x="3" y="21"/>
                    </a:cubicBezTo>
                    <a:cubicBezTo>
                      <a:pt x="4" y="23"/>
                      <a:pt x="7" y="29"/>
                      <a:pt x="12" y="36"/>
                    </a:cubicBezTo>
                    <a:cubicBezTo>
                      <a:pt x="16" y="41"/>
                      <a:pt x="16" y="41"/>
                      <a:pt x="16" y="41"/>
                    </a:cubicBezTo>
                    <a:cubicBezTo>
                      <a:pt x="26" y="56"/>
                      <a:pt x="42" y="75"/>
                      <a:pt x="63" y="82"/>
                    </a:cubicBezTo>
                    <a:cubicBezTo>
                      <a:pt x="67" y="83"/>
                      <a:pt x="71" y="84"/>
                      <a:pt x="75" y="84"/>
                    </a:cubicBezTo>
                    <a:cubicBezTo>
                      <a:pt x="75" y="158"/>
                      <a:pt x="75" y="158"/>
                      <a:pt x="75" y="158"/>
                    </a:cubicBezTo>
                    <a:cubicBezTo>
                      <a:pt x="75" y="162"/>
                      <a:pt x="76" y="165"/>
                      <a:pt x="77" y="168"/>
                    </a:cubicBezTo>
                    <a:cubicBezTo>
                      <a:pt x="77" y="169"/>
                      <a:pt x="77" y="170"/>
                      <a:pt x="77" y="170"/>
                    </a:cubicBezTo>
                    <a:cubicBezTo>
                      <a:pt x="77" y="305"/>
                      <a:pt x="77" y="305"/>
                      <a:pt x="77" y="305"/>
                    </a:cubicBezTo>
                    <a:cubicBezTo>
                      <a:pt x="77" y="314"/>
                      <a:pt x="84" y="321"/>
                      <a:pt x="93" y="321"/>
                    </a:cubicBezTo>
                    <a:cubicBezTo>
                      <a:pt x="103" y="321"/>
                      <a:pt x="110" y="314"/>
                      <a:pt x="110" y="305"/>
                    </a:cubicBezTo>
                    <a:cubicBezTo>
                      <a:pt x="110" y="190"/>
                      <a:pt x="110" y="190"/>
                      <a:pt x="110" y="190"/>
                    </a:cubicBezTo>
                    <a:cubicBezTo>
                      <a:pt x="111" y="190"/>
                      <a:pt x="111" y="190"/>
                      <a:pt x="112" y="190"/>
                    </a:cubicBezTo>
                    <a:cubicBezTo>
                      <a:pt x="112" y="190"/>
                      <a:pt x="112" y="190"/>
                      <a:pt x="112" y="190"/>
                    </a:cubicBezTo>
                    <a:cubicBezTo>
                      <a:pt x="112" y="305"/>
                      <a:pt x="112" y="305"/>
                      <a:pt x="112" y="305"/>
                    </a:cubicBezTo>
                    <a:cubicBezTo>
                      <a:pt x="112" y="314"/>
                      <a:pt x="120" y="321"/>
                      <a:pt x="129" y="321"/>
                    </a:cubicBezTo>
                    <a:cubicBezTo>
                      <a:pt x="129" y="321"/>
                      <a:pt x="129" y="321"/>
                      <a:pt x="129" y="321"/>
                    </a:cubicBezTo>
                    <a:cubicBezTo>
                      <a:pt x="138" y="321"/>
                      <a:pt x="146" y="314"/>
                      <a:pt x="146" y="305"/>
                    </a:cubicBezTo>
                    <a:cubicBezTo>
                      <a:pt x="146" y="173"/>
                      <a:pt x="146" y="173"/>
                      <a:pt x="146" y="173"/>
                    </a:cubicBezTo>
                    <a:cubicBezTo>
                      <a:pt x="146" y="174"/>
                      <a:pt x="147" y="175"/>
                      <a:pt x="149" y="175"/>
                    </a:cubicBezTo>
                    <a:cubicBezTo>
                      <a:pt x="151" y="176"/>
                      <a:pt x="153" y="177"/>
                      <a:pt x="155" y="177"/>
                    </a:cubicBezTo>
                    <a:cubicBezTo>
                      <a:pt x="160" y="177"/>
                      <a:pt x="165" y="174"/>
                      <a:pt x="168" y="170"/>
                    </a:cubicBezTo>
                    <a:cubicBezTo>
                      <a:pt x="207" y="97"/>
                      <a:pt x="153" y="64"/>
                      <a:pt x="135" y="53"/>
                    </a:cubicBezTo>
                    <a:close/>
                    <a:moveTo>
                      <a:pt x="112" y="127"/>
                    </a:moveTo>
                    <a:cubicBezTo>
                      <a:pt x="112" y="127"/>
                      <a:pt x="112" y="127"/>
                      <a:pt x="112" y="127"/>
                    </a:cubicBezTo>
                    <a:cubicBezTo>
                      <a:pt x="103" y="115"/>
                      <a:pt x="103" y="115"/>
                      <a:pt x="103" y="115"/>
                    </a:cubicBezTo>
                    <a:cubicBezTo>
                      <a:pt x="112" y="57"/>
                      <a:pt x="112" y="57"/>
                      <a:pt x="112" y="57"/>
                    </a:cubicBezTo>
                    <a:cubicBezTo>
                      <a:pt x="112" y="57"/>
                      <a:pt x="112" y="57"/>
                      <a:pt x="112" y="57"/>
                    </a:cubicBezTo>
                    <a:cubicBezTo>
                      <a:pt x="121" y="115"/>
                      <a:pt x="121" y="115"/>
                      <a:pt x="121" y="115"/>
                    </a:cubicBezTo>
                    <a:lnTo>
                      <a:pt x="112" y="127"/>
                    </a:lnTo>
                    <a:close/>
                    <a:moveTo>
                      <a:pt x="149" y="143"/>
                    </a:moveTo>
                    <a:cubicBezTo>
                      <a:pt x="149" y="103"/>
                      <a:pt x="149" y="103"/>
                      <a:pt x="149" y="103"/>
                    </a:cubicBezTo>
                    <a:cubicBezTo>
                      <a:pt x="154" y="113"/>
                      <a:pt x="156" y="126"/>
                      <a:pt x="149" y="143"/>
                    </a:cubicBezTo>
                    <a:close/>
                    <a:moveTo>
                      <a:pt x="149" y="143"/>
                    </a:moveTo>
                    <a:cubicBezTo>
                      <a:pt x="149" y="143"/>
                      <a:pt x="149" y="143"/>
                      <a:pt x="149" y="143"/>
                    </a:cubicBezTo>
                  </a:path>
                </a:pathLst>
              </a:custGeom>
              <a:grpFill/>
              <a:ln w="9525">
                <a:noFill/>
                <a:rou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latin typeface="方正黑体简体" panose="02000000000000000000" pitchFamily="2" charset="-122"/>
                  <a:ea typeface="方正黑体简体" panose="02000000000000000000" pitchFamily="2" charset="-122"/>
                  <a:sym typeface="方正黑体简体" panose="02000000000000000000" pitchFamily="2" charset="-122"/>
                </a:endParaRPr>
              </a:p>
            </p:txBody>
          </p:sp>
          <p:sp>
            <p:nvSpPr>
              <p:cNvPr id="156" name="Freeform: Shape 28">
                <a:extLst>
                  <a:ext uri="{FF2B5EF4-FFF2-40B4-BE49-F238E27FC236}">
                    <a16:creationId xmlns:a16="http://schemas.microsoft.com/office/drawing/2014/main" id="{1D2B9B4E-E718-4CF3-9471-19D61AF2B603}"/>
                  </a:ext>
                </a:extLst>
              </p:cNvPr>
              <p:cNvSpPr/>
              <p:nvPr/>
            </p:nvSpPr>
            <p:spPr bwMode="auto">
              <a:xfrm>
                <a:off x="4102100" y="3633788"/>
                <a:ext cx="119063" cy="120650"/>
              </a:xfrm>
              <a:custGeom>
                <a:avLst/>
                <a:gdLst/>
                <a:ahLst/>
                <a:cxnLst>
                  <a:cxn ang="0">
                    <a:pos x="72" y="36"/>
                  </a:cxn>
                  <a:cxn ang="0">
                    <a:pos x="36" y="72"/>
                  </a:cxn>
                  <a:cxn ang="0">
                    <a:pos x="0" y="36"/>
                  </a:cxn>
                  <a:cxn ang="0">
                    <a:pos x="36" y="0"/>
                  </a:cxn>
                  <a:cxn ang="0">
                    <a:pos x="72" y="36"/>
                  </a:cxn>
                  <a:cxn ang="0">
                    <a:pos x="72" y="36"/>
                  </a:cxn>
                  <a:cxn ang="0">
                    <a:pos x="72" y="36"/>
                  </a:cxn>
                </a:cxnLst>
                <a:rect l="0" t="0" r="r" b="b"/>
                <a:pathLst>
                  <a:path w="72" h="72">
                    <a:moveTo>
                      <a:pt x="72" y="36"/>
                    </a:moveTo>
                    <a:cubicBezTo>
                      <a:pt x="72" y="56"/>
                      <a:pt x="56" y="72"/>
                      <a:pt x="36" y="72"/>
                    </a:cubicBezTo>
                    <a:cubicBezTo>
                      <a:pt x="16" y="72"/>
                      <a:pt x="0" y="56"/>
                      <a:pt x="0" y="36"/>
                    </a:cubicBezTo>
                    <a:cubicBezTo>
                      <a:pt x="0" y="16"/>
                      <a:pt x="16" y="0"/>
                      <a:pt x="36" y="0"/>
                    </a:cubicBezTo>
                    <a:cubicBezTo>
                      <a:pt x="56" y="0"/>
                      <a:pt x="72" y="16"/>
                      <a:pt x="72" y="36"/>
                    </a:cubicBezTo>
                    <a:close/>
                    <a:moveTo>
                      <a:pt x="72" y="36"/>
                    </a:moveTo>
                    <a:cubicBezTo>
                      <a:pt x="72" y="36"/>
                      <a:pt x="72" y="36"/>
                      <a:pt x="72" y="36"/>
                    </a:cubicBezTo>
                  </a:path>
                </a:pathLst>
              </a:custGeom>
              <a:grpFill/>
              <a:ln w="9525">
                <a:noFill/>
                <a:rou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latin typeface="方正黑体简体" panose="02000000000000000000" pitchFamily="2" charset="-122"/>
                  <a:ea typeface="方正黑体简体" panose="02000000000000000000" pitchFamily="2" charset="-122"/>
                  <a:sym typeface="方正黑体简体" panose="02000000000000000000" pitchFamily="2" charset="-122"/>
                </a:endParaRPr>
              </a:p>
            </p:txBody>
          </p:sp>
          <p:sp>
            <p:nvSpPr>
              <p:cNvPr id="157" name="Freeform: Shape 29">
                <a:extLst>
                  <a:ext uri="{FF2B5EF4-FFF2-40B4-BE49-F238E27FC236}">
                    <a16:creationId xmlns:a16="http://schemas.microsoft.com/office/drawing/2014/main" id="{A83A7E2C-F01E-4181-8948-09611CD858B5}"/>
                  </a:ext>
                </a:extLst>
              </p:cNvPr>
              <p:cNvSpPr/>
              <p:nvPr/>
            </p:nvSpPr>
            <p:spPr bwMode="auto">
              <a:xfrm>
                <a:off x="3703638" y="3632200"/>
                <a:ext cx="361950" cy="338137"/>
              </a:xfrm>
              <a:custGeom>
                <a:avLst/>
                <a:gdLst/>
                <a:ahLst/>
                <a:cxnLst>
                  <a:cxn ang="0">
                    <a:pos x="197" y="203"/>
                  </a:cxn>
                  <a:cxn ang="0">
                    <a:pos x="20" y="203"/>
                  </a:cxn>
                  <a:cxn ang="0">
                    <a:pos x="0" y="182"/>
                  </a:cxn>
                  <a:cxn ang="0">
                    <a:pos x="0" y="20"/>
                  </a:cxn>
                  <a:cxn ang="0">
                    <a:pos x="20" y="0"/>
                  </a:cxn>
                  <a:cxn ang="0">
                    <a:pos x="197" y="0"/>
                  </a:cxn>
                  <a:cxn ang="0">
                    <a:pos x="218" y="20"/>
                  </a:cxn>
                  <a:cxn ang="0">
                    <a:pos x="218" y="182"/>
                  </a:cxn>
                  <a:cxn ang="0">
                    <a:pos x="197" y="203"/>
                  </a:cxn>
                  <a:cxn ang="0">
                    <a:pos x="20" y="13"/>
                  </a:cxn>
                  <a:cxn ang="0">
                    <a:pos x="13" y="20"/>
                  </a:cxn>
                  <a:cxn ang="0">
                    <a:pos x="13" y="182"/>
                  </a:cxn>
                  <a:cxn ang="0">
                    <a:pos x="20" y="189"/>
                  </a:cxn>
                  <a:cxn ang="0">
                    <a:pos x="197" y="189"/>
                  </a:cxn>
                  <a:cxn ang="0">
                    <a:pos x="204" y="182"/>
                  </a:cxn>
                  <a:cxn ang="0">
                    <a:pos x="204" y="20"/>
                  </a:cxn>
                  <a:cxn ang="0">
                    <a:pos x="197" y="13"/>
                  </a:cxn>
                  <a:cxn ang="0">
                    <a:pos x="20" y="13"/>
                  </a:cxn>
                  <a:cxn ang="0">
                    <a:pos x="20" y="13"/>
                  </a:cxn>
                  <a:cxn ang="0">
                    <a:pos x="20" y="13"/>
                  </a:cxn>
                </a:cxnLst>
                <a:rect l="0" t="0" r="r" b="b"/>
                <a:pathLst>
                  <a:path w="218" h="203">
                    <a:moveTo>
                      <a:pt x="197" y="203"/>
                    </a:moveTo>
                    <a:cubicBezTo>
                      <a:pt x="20" y="203"/>
                      <a:pt x="20" y="203"/>
                      <a:pt x="20" y="203"/>
                    </a:cubicBezTo>
                    <a:cubicBezTo>
                      <a:pt x="9" y="203"/>
                      <a:pt x="0" y="194"/>
                      <a:pt x="0" y="182"/>
                    </a:cubicBezTo>
                    <a:cubicBezTo>
                      <a:pt x="0" y="20"/>
                      <a:pt x="0" y="20"/>
                      <a:pt x="0" y="20"/>
                    </a:cubicBezTo>
                    <a:cubicBezTo>
                      <a:pt x="0" y="9"/>
                      <a:pt x="9" y="0"/>
                      <a:pt x="20" y="0"/>
                    </a:cubicBezTo>
                    <a:cubicBezTo>
                      <a:pt x="197" y="0"/>
                      <a:pt x="197" y="0"/>
                      <a:pt x="197" y="0"/>
                    </a:cubicBezTo>
                    <a:cubicBezTo>
                      <a:pt x="208" y="0"/>
                      <a:pt x="218" y="9"/>
                      <a:pt x="218" y="20"/>
                    </a:cubicBezTo>
                    <a:cubicBezTo>
                      <a:pt x="218" y="182"/>
                      <a:pt x="218" y="182"/>
                      <a:pt x="218" y="182"/>
                    </a:cubicBezTo>
                    <a:cubicBezTo>
                      <a:pt x="218" y="194"/>
                      <a:pt x="208" y="203"/>
                      <a:pt x="197" y="203"/>
                    </a:cubicBezTo>
                    <a:close/>
                    <a:moveTo>
                      <a:pt x="20" y="13"/>
                    </a:moveTo>
                    <a:cubicBezTo>
                      <a:pt x="16" y="13"/>
                      <a:pt x="13" y="16"/>
                      <a:pt x="13" y="20"/>
                    </a:cubicBezTo>
                    <a:cubicBezTo>
                      <a:pt x="13" y="182"/>
                      <a:pt x="13" y="182"/>
                      <a:pt x="13" y="182"/>
                    </a:cubicBezTo>
                    <a:cubicBezTo>
                      <a:pt x="13" y="186"/>
                      <a:pt x="16" y="189"/>
                      <a:pt x="20" y="189"/>
                    </a:cubicBezTo>
                    <a:cubicBezTo>
                      <a:pt x="197" y="189"/>
                      <a:pt x="197" y="189"/>
                      <a:pt x="197" y="189"/>
                    </a:cubicBezTo>
                    <a:cubicBezTo>
                      <a:pt x="201" y="189"/>
                      <a:pt x="204" y="186"/>
                      <a:pt x="204" y="182"/>
                    </a:cubicBezTo>
                    <a:cubicBezTo>
                      <a:pt x="204" y="20"/>
                      <a:pt x="204" y="20"/>
                      <a:pt x="204" y="20"/>
                    </a:cubicBezTo>
                    <a:cubicBezTo>
                      <a:pt x="204" y="16"/>
                      <a:pt x="201" y="13"/>
                      <a:pt x="197" y="13"/>
                    </a:cubicBezTo>
                    <a:lnTo>
                      <a:pt x="20" y="13"/>
                    </a:lnTo>
                    <a:close/>
                    <a:moveTo>
                      <a:pt x="20" y="13"/>
                    </a:moveTo>
                    <a:cubicBezTo>
                      <a:pt x="20" y="13"/>
                      <a:pt x="20" y="13"/>
                      <a:pt x="20" y="13"/>
                    </a:cubicBezTo>
                  </a:path>
                </a:pathLst>
              </a:custGeom>
              <a:grpFill/>
              <a:ln w="9525">
                <a:noFill/>
                <a:rou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latin typeface="方正黑体简体" panose="02000000000000000000" pitchFamily="2" charset="-122"/>
                  <a:ea typeface="方正黑体简体" panose="02000000000000000000" pitchFamily="2" charset="-122"/>
                  <a:sym typeface="方正黑体简体" panose="02000000000000000000" pitchFamily="2" charset="-122"/>
                </a:endParaRPr>
              </a:p>
            </p:txBody>
          </p:sp>
          <p:sp>
            <p:nvSpPr>
              <p:cNvPr id="158" name="Freeform: Shape 30">
                <a:extLst>
                  <a:ext uri="{FF2B5EF4-FFF2-40B4-BE49-F238E27FC236}">
                    <a16:creationId xmlns:a16="http://schemas.microsoft.com/office/drawing/2014/main" id="{6C5A3C66-741A-4C8C-927A-D851B8E0DEDD}"/>
                  </a:ext>
                </a:extLst>
              </p:cNvPr>
              <p:cNvSpPr/>
              <p:nvPr/>
            </p:nvSpPr>
            <p:spPr bwMode="auto">
              <a:xfrm>
                <a:off x="3743325" y="4003675"/>
                <a:ext cx="96838" cy="93662"/>
              </a:xfrm>
              <a:custGeom>
                <a:avLst/>
                <a:gdLst/>
                <a:ahLst/>
                <a:cxnLst>
                  <a:cxn ang="0">
                    <a:pos x="58" y="29"/>
                  </a:cxn>
                  <a:cxn ang="0">
                    <a:pos x="29" y="57"/>
                  </a:cxn>
                  <a:cxn ang="0">
                    <a:pos x="0" y="29"/>
                  </a:cxn>
                  <a:cxn ang="0">
                    <a:pos x="29" y="0"/>
                  </a:cxn>
                  <a:cxn ang="0">
                    <a:pos x="58" y="29"/>
                  </a:cxn>
                  <a:cxn ang="0">
                    <a:pos x="58" y="29"/>
                  </a:cxn>
                  <a:cxn ang="0">
                    <a:pos x="58" y="29"/>
                  </a:cxn>
                </a:cxnLst>
                <a:rect l="0" t="0" r="r" b="b"/>
                <a:pathLst>
                  <a:path w="58" h="57">
                    <a:moveTo>
                      <a:pt x="58" y="29"/>
                    </a:moveTo>
                    <a:cubicBezTo>
                      <a:pt x="58" y="45"/>
                      <a:pt x="45" y="57"/>
                      <a:pt x="29" y="57"/>
                    </a:cubicBezTo>
                    <a:cubicBezTo>
                      <a:pt x="13" y="57"/>
                      <a:pt x="0" y="45"/>
                      <a:pt x="0" y="29"/>
                    </a:cubicBezTo>
                    <a:cubicBezTo>
                      <a:pt x="0" y="13"/>
                      <a:pt x="13" y="0"/>
                      <a:pt x="29" y="0"/>
                    </a:cubicBezTo>
                    <a:cubicBezTo>
                      <a:pt x="45" y="0"/>
                      <a:pt x="58" y="13"/>
                      <a:pt x="58" y="29"/>
                    </a:cubicBezTo>
                    <a:close/>
                    <a:moveTo>
                      <a:pt x="58" y="29"/>
                    </a:moveTo>
                    <a:cubicBezTo>
                      <a:pt x="58" y="29"/>
                      <a:pt x="58" y="29"/>
                      <a:pt x="58" y="29"/>
                    </a:cubicBezTo>
                  </a:path>
                </a:pathLst>
              </a:custGeom>
              <a:grpFill/>
              <a:ln w="9525">
                <a:noFill/>
                <a:rou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latin typeface="方正黑体简体" panose="02000000000000000000" pitchFamily="2" charset="-122"/>
                  <a:ea typeface="方正黑体简体" panose="02000000000000000000" pitchFamily="2" charset="-122"/>
                  <a:sym typeface="方正黑体简体" panose="02000000000000000000" pitchFamily="2" charset="-122"/>
                </a:endParaRPr>
              </a:p>
            </p:txBody>
          </p:sp>
          <p:sp>
            <p:nvSpPr>
              <p:cNvPr id="159" name="Freeform: Shape 31">
                <a:extLst>
                  <a:ext uri="{FF2B5EF4-FFF2-40B4-BE49-F238E27FC236}">
                    <a16:creationId xmlns:a16="http://schemas.microsoft.com/office/drawing/2014/main" id="{F80C67F5-270A-4EF9-A23D-CECD3044F11F}"/>
                  </a:ext>
                </a:extLst>
              </p:cNvPr>
              <p:cNvSpPr/>
              <p:nvPr/>
            </p:nvSpPr>
            <p:spPr bwMode="auto">
              <a:xfrm>
                <a:off x="3695700" y="4100513"/>
                <a:ext cx="192088" cy="106362"/>
              </a:xfrm>
              <a:custGeom>
                <a:avLst/>
                <a:gdLst/>
                <a:ahLst/>
                <a:cxnLst>
                  <a:cxn ang="0">
                    <a:pos x="25" y="64"/>
                  </a:cxn>
                  <a:cxn ang="0">
                    <a:pos x="29" y="44"/>
                  </a:cxn>
                  <a:cxn ang="0">
                    <a:pos x="29" y="64"/>
                  </a:cxn>
                  <a:cxn ang="0">
                    <a:pos x="58" y="64"/>
                  </a:cxn>
                  <a:cxn ang="0">
                    <a:pos x="51" y="54"/>
                  </a:cxn>
                  <a:cxn ang="0">
                    <a:pos x="58" y="8"/>
                  </a:cxn>
                  <a:cxn ang="0">
                    <a:pos x="58" y="8"/>
                  </a:cxn>
                  <a:cxn ang="0">
                    <a:pos x="65" y="54"/>
                  </a:cxn>
                  <a:cxn ang="0">
                    <a:pos x="58" y="64"/>
                  </a:cxn>
                  <a:cxn ang="0">
                    <a:pos x="87" y="64"/>
                  </a:cxn>
                  <a:cxn ang="0">
                    <a:pos x="87" y="44"/>
                  </a:cxn>
                  <a:cxn ang="0">
                    <a:pos x="91" y="64"/>
                  </a:cxn>
                  <a:cxn ang="0">
                    <a:pos x="114" y="64"/>
                  </a:cxn>
                  <a:cxn ang="0">
                    <a:pos x="77" y="5"/>
                  </a:cxn>
                  <a:cxn ang="0">
                    <a:pos x="76" y="5"/>
                  </a:cxn>
                  <a:cxn ang="0">
                    <a:pos x="65" y="0"/>
                  </a:cxn>
                  <a:cxn ang="0">
                    <a:pos x="58" y="7"/>
                  </a:cxn>
                  <a:cxn ang="0">
                    <a:pos x="51" y="0"/>
                  </a:cxn>
                  <a:cxn ang="0">
                    <a:pos x="51" y="0"/>
                  </a:cxn>
                  <a:cxn ang="0">
                    <a:pos x="40" y="5"/>
                  </a:cxn>
                  <a:cxn ang="0">
                    <a:pos x="39" y="5"/>
                  </a:cxn>
                  <a:cxn ang="0">
                    <a:pos x="2" y="64"/>
                  </a:cxn>
                  <a:cxn ang="0">
                    <a:pos x="25" y="64"/>
                  </a:cxn>
                  <a:cxn ang="0">
                    <a:pos x="25" y="64"/>
                  </a:cxn>
                  <a:cxn ang="0">
                    <a:pos x="25" y="64"/>
                  </a:cxn>
                </a:cxnLst>
                <a:rect l="0" t="0" r="r" b="b"/>
                <a:pathLst>
                  <a:path w="116" h="64">
                    <a:moveTo>
                      <a:pt x="25" y="64"/>
                    </a:moveTo>
                    <a:cubicBezTo>
                      <a:pt x="24" y="56"/>
                      <a:pt x="26" y="49"/>
                      <a:pt x="29" y="44"/>
                    </a:cubicBezTo>
                    <a:cubicBezTo>
                      <a:pt x="29" y="64"/>
                      <a:pt x="29" y="64"/>
                      <a:pt x="29" y="64"/>
                    </a:cubicBezTo>
                    <a:cubicBezTo>
                      <a:pt x="58" y="64"/>
                      <a:pt x="58" y="64"/>
                      <a:pt x="58" y="64"/>
                    </a:cubicBezTo>
                    <a:cubicBezTo>
                      <a:pt x="51" y="54"/>
                      <a:pt x="51" y="54"/>
                      <a:pt x="51" y="54"/>
                    </a:cubicBezTo>
                    <a:cubicBezTo>
                      <a:pt x="58" y="8"/>
                      <a:pt x="58" y="8"/>
                      <a:pt x="58" y="8"/>
                    </a:cubicBezTo>
                    <a:cubicBezTo>
                      <a:pt x="58" y="8"/>
                      <a:pt x="58" y="8"/>
                      <a:pt x="58" y="8"/>
                    </a:cubicBezTo>
                    <a:cubicBezTo>
                      <a:pt x="65" y="54"/>
                      <a:pt x="65" y="54"/>
                      <a:pt x="65" y="54"/>
                    </a:cubicBezTo>
                    <a:cubicBezTo>
                      <a:pt x="58" y="64"/>
                      <a:pt x="58" y="64"/>
                      <a:pt x="58" y="64"/>
                    </a:cubicBezTo>
                    <a:cubicBezTo>
                      <a:pt x="87" y="64"/>
                      <a:pt x="87" y="64"/>
                      <a:pt x="87" y="64"/>
                    </a:cubicBezTo>
                    <a:cubicBezTo>
                      <a:pt x="87" y="44"/>
                      <a:pt x="87" y="44"/>
                      <a:pt x="87" y="44"/>
                    </a:cubicBezTo>
                    <a:cubicBezTo>
                      <a:pt x="90" y="49"/>
                      <a:pt x="92" y="56"/>
                      <a:pt x="91" y="64"/>
                    </a:cubicBezTo>
                    <a:cubicBezTo>
                      <a:pt x="114" y="64"/>
                      <a:pt x="114" y="64"/>
                      <a:pt x="114" y="64"/>
                    </a:cubicBezTo>
                    <a:cubicBezTo>
                      <a:pt x="116" y="29"/>
                      <a:pt x="88" y="12"/>
                      <a:pt x="77" y="5"/>
                    </a:cubicBezTo>
                    <a:cubicBezTo>
                      <a:pt x="77" y="5"/>
                      <a:pt x="76" y="5"/>
                      <a:pt x="76" y="5"/>
                    </a:cubicBezTo>
                    <a:cubicBezTo>
                      <a:pt x="72" y="2"/>
                      <a:pt x="69" y="1"/>
                      <a:pt x="65" y="0"/>
                    </a:cubicBezTo>
                    <a:cubicBezTo>
                      <a:pt x="58" y="7"/>
                      <a:pt x="58" y="7"/>
                      <a:pt x="58" y="7"/>
                    </a:cubicBezTo>
                    <a:cubicBezTo>
                      <a:pt x="51" y="0"/>
                      <a:pt x="51" y="0"/>
                      <a:pt x="51" y="0"/>
                    </a:cubicBezTo>
                    <a:cubicBezTo>
                      <a:pt x="51" y="0"/>
                      <a:pt x="51" y="0"/>
                      <a:pt x="51" y="0"/>
                    </a:cubicBezTo>
                    <a:cubicBezTo>
                      <a:pt x="47" y="1"/>
                      <a:pt x="44" y="2"/>
                      <a:pt x="40" y="5"/>
                    </a:cubicBezTo>
                    <a:cubicBezTo>
                      <a:pt x="40" y="5"/>
                      <a:pt x="39" y="5"/>
                      <a:pt x="39" y="5"/>
                    </a:cubicBezTo>
                    <a:cubicBezTo>
                      <a:pt x="28" y="12"/>
                      <a:pt x="0" y="29"/>
                      <a:pt x="2" y="64"/>
                    </a:cubicBezTo>
                    <a:lnTo>
                      <a:pt x="25" y="64"/>
                    </a:lnTo>
                    <a:close/>
                    <a:moveTo>
                      <a:pt x="25" y="64"/>
                    </a:moveTo>
                    <a:cubicBezTo>
                      <a:pt x="25" y="64"/>
                      <a:pt x="25" y="64"/>
                      <a:pt x="25" y="64"/>
                    </a:cubicBezTo>
                  </a:path>
                </a:pathLst>
              </a:custGeom>
              <a:grpFill/>
              <a:ln w="9525">
                <a:noFill/>
                <a:rou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latin typeface="方正黑体简体" panose="02000000000000000000" pitchFamily="2" charset="-122"/>
                  <a:ea typeface="方正黑体简体" panose="02000000000000000000" pitchFamily="2" charset="-122"/>
                  <a:sym typeface="方正黑体简体" panose="02000000000000000000" pitchFamily="2" charset="-122"/>
                </a:endParaRPr>
              </a:p>
            </p:txBody>
          </p:sp>
          <p:sp>
            <p:nvSpPr>
              <p:cNvPr id="160" name="Freeform: Shape 32">
                <a:extLst>
                  <a:ext uri="{FF2B5EF4-FFF2-40B4-BE49-F238E27FC236}">
                    <a16:creationId xmlns:a16="http://schemas.microsoft.com/office/drawing/2014/main" id="{E04E0C52-5736-44CB-9682-7AFD03F1DC8D}"/>
                  </a:ext>
                </a:extLst>
              </p:cNvPr>
              <p:cNvSpPr/>
              <p:nvPr/>
            </p:nvSpPr>
            <p:spPr bwMode="auto">
              <a:xfrm>
                <a:off x="3929063" y="4003675"/>
                <a:ext cx="93663" cy="93662"/>
              </a:xfrm>
              <a:custGeom>
                <a:avLst/>
                <a:gdLst/>
                <a:ahLst/>
                <a:cxnLst>
                  <a:cxn ang="0">
                    <a:pos x="57" y="29"/>
                  </a:cxn>
                  <a:cxn ang="0">
                    <a:pos x="28" y="57"/>
                  </a:cxn>
                  <a:cxn ang="0">
                    <a:pos x="0" y="29"/>
                  </a:cxn>
                  <a:cxn ang="0">
                    <a:pos x="28" y="0"/>
                  </a:cxn>
                  <a:cxn ang="0">
                    <a:pos x="57" y="29"/>
                  </a:cxn>
                  <a:cxn ang="0">
                    <a:pos x="57" y="29"/>
                  </a:cxn>
                  <a:cxn ang="0">
                    <a:pos x="57" y="29"/>
                  </a:cxn>
                </a:cxnLst>
                <a:rect l="0" t="0" r="r" b="b"/>
                <a:pathLst>
                  <a:path w="57" h="57">
                    <a:moveTo>
                      <a:pt x="57" y="29"/>
                    </a:moveTo>
                    <a:cubicBezTo>
                      <a:pt x="57" y="45"/>
                      <a:pt x="44" y="57"/>
                      <a:pt x="28" y="57"/>
                    </a:cubicBezTo>
                    <a:cubicBezTo>
                      <a:pt x="13" y="57"/>
                      <a:pt x="0" y="45"/>
                      <a:pt x="0" y="29"/>
                    </a:cubicBezTo>
                    <a:cubicBezTo>
                      <a:pt x="0" y="13"/>
                      <a:pt x="13" y="0"/>
                      <a:pt x="28" y="0"/>
                    </a:cubicBezTo>
                    <a:cubicBezTo>
                      <a:pt x="44" y="0"/>
                      <a:pt x="57" y="13"/>
                      <a:pt x="57" y="29"/>
                    </a:cubicBezTo>
                    <a:close/>
                    <a:moveTo>
                      <a:pt x="57" y="29"/>
                    </a:moveTo>
                    <a:cubicBezTo>
                      <a:pt x="57" y="29"/>
                      <a:pt x="57" y="29"/>
                      <a:pt x="57" y="29"/>
                    </a:cubicBezTo>
                  </a:path>
                </a:pathLst>
              </a:custGeom>
              <a:grpFill/>
              <a:ln w="9525">
                <a:noFill/>
                <a:rou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latin typeface="方正黑体简体" panose="02000000000000000000" pitchFamily="2" charset="-122"/>
                  <a:ea typeface="方正黑体简体" panose="02000000000000000000" pitchFamily="2" charset="-122"/>
                  <a:sym typeface="方正黑体简体" panose="02000000000000000000" pitchFamily="2" charset="-122"/>
                </a:endParaRPr>
              </a:p>
            </p:txBody>
          </p:sp>
          <p:sp>
            <p:nvSpPr>
              <p:cNvPr id="161" name="Freeform: Shape 33">
                <a:extLst>
                  <a:ext uri="{FF2B5EF4-FFF2-40B4-BE49-F238E27FC236}">
                    <a16:creationId xmlns:a16="http://schemas.microsoft.com/office/drawing/2014/main" id="{158CE7A7-9636-4E31-B50F-FB399603E427}"/>
                  </a:ext>
                </a:extLst>
              </p:cNvPr>
              <p:cNvSpPr/>
              <p:nvPr/>
            </p:nvSpPr>
            <p:spPr bwMode="auto">
              <a:xfrm>
                <a:off x="3879850" y="4100513"/>
                <a:ext cx="192088" cy="106362"/>
              </a:xfrm>
              <a:custGeom>
                <a:avLst/>
                <a:gdLst/>
                <a:ahLst/>
                <a:cxnLst>
                  <a:cxn ang="0">
                    <a:pos x="25" y="64"/>
                  </a:cxn>
                  <a:cxn ang="0">
                    <a:pos x="29" y="44"/>
                  </a:cxn>
                  <a:cxn ang="0">
                    <a:pos x="29" y="64"/>
                  </a:cxn>
                  <a:cxn ang="0">
                    <a:pos x="58" y="64"/>
                  </a:cxn>
                  <a:cxn ang="0">
                    <a:pos x="51" y="54"/>
                  </a:cxn>
                  <a:cxn ang="0">
                    <a:pos x="58" y="8"/>
                  </a:cxn>
                  <a:cxn ang="0">
                    <a:pos x="58" y="8"/>
                  </a:cxn>
                  <a:cxn ang="0">
                    <a:pos x="65" y="54"/>
                  </a:cxn>
                  <a:cxn ang="0">
                    <a:pos x="59" y="64"/>
                  </a:cxn>
                  <a:cxn ang="0">
                    <a:pos x="88" y="64"/>
                  </a:cxn>
                  <a:cxn ang="0">
                    <a:pos x="88" y="44"/>
                  </a:cxn>
                  <a:cxn ang="0">
                    <a:pos x="92" y="64"/>
                  </a:cxn>
                  <a:cxn ang="0">
                    <a:pos x="114" y="64"/>
                  </a:cxn>
                  <a:cxn ang="0">
                    <a:pos x="77" y="5"/>
                  </a:cxn>
                  <a:cxn ang="0">
                    <a:pos x="76" y="5"/>
                  </a:cxn>
                  <a:cxn ang="0">
                    <a:pos x="66" y="0"/>
                  </a:cxn>
                  <a:cxn ang="0">
                    <a:pos x="58" y="7"/>
                  </a:cxn>
                  <a:cxn ang="0">
                    <a:pos x="52" y="0"/>
                  </a:cxn>
                  <a:cxn ang="0">
                    <a:pos x="51" y="0"/>
                  </a:cxn>
                  <a:cxn ang="0">
                    <a:pos x="41" y="5"/>
                  </a:cxn>
                  <a:cxn ang="0">
                    <a:pos x="39" y="5"/>
                  </a:cxn>
                  <a:cxn ang="0">
                    <a:pos x="3" y="64"/>
                  </a:cxn>
                  <a:cxn ang="0">
                    <a:pos x="25" y="64"/>
                  </a:cxn>
                  <a:cxn ang="0">
                    <a:pos x="25" y="64"/>
                  </a:cxn>
                  <a:cxn ang="0">
                    <a:pos x="25" y="64"/>
                  </a:cxn>
                </a:cxnLst>
                <a:rect l="0" t="0" r="r" b="b"/>
                <a:pathLst>
                  <a:path w="116" h="64">
                    <a:moveTo>
                      <a:pt x="25" y="64"/>
                    </a:moveTo>
                    <a:cubicBezTo>
                      <a:pt x="24" y="56"/>
                      <a:pt x="26" y="49"/>
                      <a:pt x="29" y="44"/>
                    </a:cubicBezTo>
                    <a:cubicBezTo>
                      <a:pt x="29" y="64"/>
                      <a:pt x="29" y="64"/>
                      <a:pt x="29" y="64"/>
                    </a:cubicBezTo>
                    <a:cubicBezTo>
                      <a:pt x="58" y="64"/>
                      <a:pt x="58" y="64"/>
                      <a:pt x="58" y="64"/>
                    </a:cubicBezTo>
                    <a:cubicBezTo>
                      <a:pt x="51" y="54"/>
                      <a:pt x="51" y="54"/>
                      <a:pt x="51" y="54"/>
                    </a:cubicBezTo>
                    <a:cubicBezTo>
                      <a:pt x="58" y="8"/>
                      <a:pt x="58" y="8"/>
                      <a:pt x="58" y="8"/>
                    </a:cubicBezTo>
                    <a:cubicBezTo>
                      <a:pt x="58" y="8"/>
                      <a:pt x="58" y="8"/>
                      <a:pt x="58" y="8"/>
                    </a:cubicBezTo>
                    <a:cubicBezTo>
                      <a:pt x="65" y="54"/>
                      <a:pt x="65" y="54"/>
                      <a:pt x="65" y="54"/>
                    </a:cubicBezTo>
                    <a:cubicBezTo>
                      <a:pt x="59" y="64"/>
                      <a:pt x="59" y="64"/>
                      <a:pt x="59" y="64"/>
                    </a:cubicBezTo>
                    <a:cubicBezTo>
                      <a:pt x="88" y="64"/>
                      <a:pt x="88" y="64"/>
                      <a:pt x="88" y="64"/>
                    </a:cubicBezTo>
                    <a:cubicBezTo>
                      <a:pt x="88" y="44"/>
                      <a:pt x="88" y="44"/>
                      <a:pt x="88" y="44"/>
                    </a:cubicBezTo>
                    <a:cubicBezTo>
                      <a:pt x="91" y="49"/>
                      <a:pt x="92" y="56"/>
                      <a:pt x="92" y="64"/>
                    </a:cubicBezTo>
                    <a:cubicBezTo>
                      <a:pt x="114" y="64"/>
                      <a:pt x="114" y="64"/>
                      <a:pt x="114" y="64"/>
                    </a:cubicBezTo>
                    <a:cubicBezTo>
                      <a:pt x="116" y="29"/>
                      <a:pt x="88" y="12"/>
                      <a:pt x="77" y="5"/>
                    </a:cubicBezTo>
                    <a:cubicBezTo>
                      <a:pt x="77" y="5"/>
                      <a:pt x="76" y="5"/>
                      <a:pt x="76" y="5"/>
                    </a:cubicBezTo>
                    <a:cubicBezTo>
                      <a:pt x="73" y="2"/>
                      <a:pt x="69" y="1"/>
                      <a:pt x="66" y="0"/>
                    </a:cubicBezTo>
                    <a:cubicBezTo>
                      <a:pt x="58" y="7"/>
                      <a:pt x="58" y="7"/>
                      <a:pt x="58" y="7"/>
                    </a:cubicBezTo>
                    <a:cubicBezTo>
                      <a:pt x="52" y="0"/>
                      <a:pt x="52" y="0"/>
                      <a:pt x="52" y="0"/>
                    </a:cubicBezTo>
                    <a:cubicBezTo>
                      <a:pt x="51" y="0"/>
                      <a:pt x="51" y="0"/>
                      <a:pt x="51" y="0"/>
                    </a:cubicBezTo>
                    <a:cubicBezTo>
                      <a:pt x="48" y="1"/>
                      <a:pt x="44" y="2"/>
                      <a:pt x="41" y="5"/>
                    </a:cubicBezTo>
                    <a:cubicBezTo>
                      <a:pt x="40" y="5"/>
                      <a:pt x="40" y="5"/>
                      <a:pt x="39" y="5"/>
                    </a:cubicBezTo>
                    <a:cubicBezTo>
                      <a:pt x="28" y="12"/>
                      <a:pt x="0" y="29"/>
                      <a:pt x="3" y="64"/>
                    </a:cubicBezTo>
                    <a:lnTo>
                      <a:pt x="25" y="64"/>
                    </a:lnTo>
                    <a:close/>
                    <a:moveTo>
                      <a:pt x="25" y="64"/>
                    </a:moveTo>
                    <a:cubicBezTo>
                      <a:pt x="25" y="64"/>
                      <a:pt x="25" y="64"/>
                      <a:pt x="25" y="64"/>
                    </a:cubicBezTo>
                  </a:path>
                </a:pathLst>
              </a:custGeom>
              <a:grpFill/>
              <a:ln w="9525">
                <a:noFill/>
                <a:rou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latin typeface="方正黑体简体" panose="02000000000000000000" pitchFamily="2" charset="-122"/>
                  <a:ea typeface="方正黑体简体" panose="02000000000000000000" pitchFamily="2" charset="-122"/>
                  <a:sym typeface="方正黑体简体" panose="02000000000000000000" pitchFamily="2" charset="-122"/>
                </a:endParaRPr>
              </a:p>
            </p:txBody>
          </p:sp>
          <p:sp>
            <p:nvSpPr>
              <p:cNvPr id="162" name="Rectangle 34">
                <a:extLst>
                  <a:ext uri="{FF2B5EF4-FFF2-40B4-BE49-F238E27FC236}">
                    <a16:creationId xmlns:a16="http://schemas.microsoft.com/office/drawing/2014/main" id="{3D814EB4-0897-47C0-8580-95E44372A9BE}"/>
                  </a:ext>
                </a:extLst>
              </p:cNvPr>
              <p:cNvSpPr/>
              <p:nvPr/>
            </p:nvSpPr>
            <p:spPr bwMode="auto">
              <a:xfrm>
                <a:off x="3681413" y="4222750"/>
                <a:ext cx="542925" cy="66675"/>
              </a:xfrm>
              <a:prstGeom prst="rect">
                <a:avLst/>
              </a:prstGeom>
              <a:grpFill/>
              <a:ln w="9525">
                <a:noFill/>
                <a:miter lim="800000"/>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latin typeface="方正黑体简体" panose="02000000000000000000" pitchFamily="2" charset="-122"/>
                  <a:ea typeface="方正黑体简体" panose="02000000000000000000" pitchFamily="2" charset="-122"/>
                  <a:sym typeface="方正黑体简体" panose="02000000000000000000" pitchFamily="2" charset="-122"/>
                </a:endParaRPr>
              </a:p>
            </p:txBody>
          </p:sp>
          <p:sp>
            <p:nvSpPr>
              <p:cNvPr id="163" name="Freeform: Shape 35">
                <a:extLst>
                  <a:ext uri="{FF2B5EF4-FFF2-40B4-BE49-F238E27FC236}">
                    <a16:creationId xmlns:a16="http://schemas.microsoft.com/office/drawing/2014/main" id="{4E9021D2-321C-4898-8AA0-C1AA9FBE2F06}"/>
                  </a:ext>
                </a:extLst>
              </p:cNvPr>
              <p:cNvSpPr/>
              <p:nvPr/>
            </p:nvSpPr>
            <p:spPr bwMode="auto">
              <a:xfrm>
                <a:off x="3795713" y="3709988"/>
                <a:ext cx="177800" cy="179387"/>
              </a:xfrm>
              <a:custGeom>
                <a:avLst/>
                <a:gdLst/>
                <a:ahLst/>
                <a:cxnLst>
                  <a:cxn ang="0">
                    <a:pos x="103" y="61"/>
                  </a:cxn>
                  <a:cxn ang="0">
                    <a:pos x="97" y="59"/>
                  </a:cxn>
                  <a:cxn ang="0">
                    <a:pos x="97" y="46"/>
                  </a:cxn>
                  <a:cxn ang="0">
                    <a:pos x="102" y="44"/>
                  </a:cxn>
                  <a:cxn ang="0">
                    <a:pos x="105" y="35"/>
                  </a:cxn>
                  <a:cxn ang="0">
                    <a:pos x="102" y="28"/>
                  </a:cxn>
                  <a:cxn ang="0">
                    <a:pos x="93" y="24"/>
                  </a:cxn>
                  <a:cxn ang="0">
                    <a:pos x="88" y="27"/>
                  </a:cxn>
                  <a:cxn ang="0">
                    <a:pos x="78" y="18"/>
                  </a:cxn>
                  <a:cxn ang="0">
                    <a:pos x="81" y="13"/>
                  </a:cxn>
                  <a:cxn ang="0">
                    <a:pos x="76" y="4"/>
                  </a:cxn>
                  <a:cxn ang="0">
                    <a:pos x="69" y="1"/>
                  </a:cxn>
                  <a:cxn ang="0">
                    <a:pos x="60" y="5"/>
                  </a:cxn>
                  <a:cxn ang="0">
                    <a:pos x="58" y="11"/>
                  </a:cxn>
                  <a:cxn ang="0">
                    <a:pos x="46" y="11"/>
                  </a:cxn>
                  <a:cxn ang="0">
                    <a:pos x="43" y="6"/>
                  </a:cxn>
                  <a:cxn ang="0">
                    <a:pos x="34" y="3"/>
                  </a:cxn>
                  <a:cxn ang="0">
                    <a:pos x="27" y="6"/>
                  </a:cxn>
                  <a:cxn ang="0">
                    <a:pos x="24" y="15"/>
                  </a:cxn>
                  <a:cxn ang="0">
                    <a:pos x="26" y="20"/>
                  </a:cxn>
                  <a:cxn ang="0">
                    <a:pos x="18" y="30"/>
                  </a:cxn>
                  <a:cxn ang="0">
                    <a:pos x="12" y="28"/>
                  </a:cxn>
                  <a:cxn ang="0">
                    <a:pos x="3" y="32"/>
                  </a:cxn>
                  <a:cxn ang="0">
                    <a:pos x="1" y="39"/>
                  </a:cxn>
                  <a:cxn ang="0">
                    <a:pos x="1" y="44"/>
                  </a:cxn>
                  <a:cxn ang="0">
                    <a:pos x="5" y="48"/>
                  </a:cxn>
                  <a:cxn ang="0">
                    <a:pos x="10" y="50"/>
                  </a:cxn>
                  <a:cxn ang="0">
                    <a:pos x="11" y="62"/>
                  </a:cxn>
                  <a:cxn ang="0">
                    <a:pos x="5" y="65"/>
                  </a:cxn>
                  <a:cxn ang="0">
                    <a:pos x="2" y="74"/>
                  </a:cxn>
                  <a:cxn ang="0">
                    <a:pos x="5" y="81"/>
                  </a:cxn>
                  <a:cxn ang="0">
                    <a:pos x="14" y="84"/>
                  </a:cxn>
                  <a:cxn ang="0">
                    <a:pos x="20" y="82"/>
                  </a:cxn>
                  <a:cxn ang="0">
                    <a:pos x="29" y="90"/>
                  </a:cxn>
                  <a:cxn ang="0">
                    <a:pos x="27" y="96"/>
                  </a:cxn>
                  <a:cxn ang="0">
                    <a:pos x="27" y="101"/>
                  </a:cxn>
                  <a:cxn ang="0">
                    <a:pos x="31" y="105"/>
                  </a:cxn>
                  <a:cxn ang="0">
                    <a:pos x="38" y="107"/>
                  </a:cxn>
                  <a:cxn ang="0">
                    <a:pos x="43" y="107"/>
                  </a:cxn>
                  <a:cxn ang="0">
                    <a:pos x="47" y="103"/>
                  </a:cxn>
                  <a:cxn ang="0">
                    <a:pos x="49" y="98"/>
                  </a:cxn>
                  <a:cxn ang="0">
                    <a:pos x="62" y="97"/>
                  </a:cxn>
                  <a:cxn ang="0">
                    <a:pos x="64" y="103"/>
                  </a:cxn>
                  <a:cxn ang="0">
                    <a:pos x="73" y="106"/>
                  </a:cxn>
                  <a:cxn ang="0">
                    <a:pos x="80" y="103"/>
                  </a:cxn>
                  <a:cxn ang="0">
                    <a:pos x="84" y="94"/>
                  </a:cxn>
                  <a:cxn ang="0">
                    <a:pos x="81" y="88"/>
                  </a:cxn>
                  <a:cxn ang="0">
                    <a:pos x="90" y="79"/>
                  </a:cxn>
                  <a:cxn ang="0">
                    <a:pos x="95" y="81"/>
                  </a:cxn>
                  <a:cxn ang="0">
                    <a:pos x="101" y="81"/>
                  </a:cxn>
                  <a:cxn ang="0">
                    <a:pos x="104" y="77"/>
                  </a:cxn>
                  <a:cxn ang="0">
                    <a:pos x="107" y="70"/>
                  </a:cxn>
                  <a:cxn ang="0">
                    <a:pos x="103" y="61"/>
                  </a:cxn>
                  <a:cxn ang="0">
                    <a:pos x="65" y="79"/>
                  </a:cxn>
                  <a:cxn ang="0">
                    <a:pos x="54" y="81"/>
                  </a:cxn>
                  <a:cxn ang="0">
                    <a:pos x="29" y="66"/>
                  </a:cxn>
                  <a:cxn ang="0">
                    <a:pos x="42" y="30"/>
                  </a:cxn>
                  <a:cxn ang="0">
                    <a:pos x="54" y="27"/>
                  </a:cxn>
                  <a:cxn ang="0">
                    <a:pos x="78" y="43"/>
                  </a:cxn>
                  <a:cxn ang="0">
                    <a:pos x="65" y="79"/>
                  </a:cxn>
                  <a:cxn ang="0">
                    <a:pos x="65" y="79"/>
                  </a:cxn>
                  <a:cxn ang="0">
                    <a:pos x="65" y="79"/>
                  </a:cxn>
                </a:cxnLst>
                <a:rect l="0" t="0" r="r" b="b"/>
                <a:pathLst>
                  <a:path w="108" h="108">
                    <a:moveTo>
                      <a:pt x="103" y="61"/>
                    </a:moveTo>
                    <a:cubicBezTo>
                      <a:pt x="97" y="59"/>
                      <a:pt x="97" y="59"/>
                      <a:pt x="97" y="59"/>
                    </a:cubicBezTo>
                    <a:cubicBezTo>
                      <a:pt x="98" y="55"/>
                      <a:pt x="97" y="51"/>
                      <a:pt x="97" y="46"/>
                    </a:cubicBezTo>
                    <a:cubicBezTo>
                      <a:pt x="102" y="44"/>
                      <a:pt x="102" y="44"/>
                      <a:pt x="102" y="44"/>
                    </a:cubicBezTo>
                    <a:cubicBezTo>
                      <a:pt x="106" y="42"/>
                      <a:pt x="107" y="38"/>
                      <a:pt x="105" y="35"/>
                    </a:cubicBezTo>
                    <a:cubicBezTo>
                      <a:pt x="102" y="28"/>
                      <a:pt x="102" y="28"/>
                      <a:pt x="102" y="28"/>
                    </a:cubicBezTo>
                    <a:cubicBezTo>
                      <a:pt x="101" y="24"/>
                      <a:pt x="97" y="23"/>
                      <a:pt x="93" y="24"/>
                    </a:cubicBezTo>
                    <a:cubicBezTo>
                      <a:pt x="88" y="27"/>
                      <a:pt x="88" y="27"/>
                      <a:pt x="88" y="27"/>
                    </a:cubicBezTo>
                    <a:cubicBezTo>
                      <a:pt x="85" y="24"/>
                      <a:pt x="82" y="21"/>
                      <a:pt x="78" y="18"/>
                    </a:cubicBezTo>
                    <a:cubicBezTo>
                      <a:pt x="81" y="13"/>
                      <a:pt x="81" y="13"/>
                      <a:pt x="81" y="13"/>
                    </a:cubicBezTo>
                    <a:cubicBezTo>
                      <a:pt x="82" y="9"/>
                      <a:pt x="80" y="5"/>
                      <a:pt x="76" y="4"/>
                    </a:cubicBezTo>
                    <a:cubicBezTo>
                      <a:pt x="69" y="1"/>
                      <a:pt x="69" y="1"/>
                      <a:pt x="69" y="1"/>
                    </a:cubicBezTo>
                    <a:cubicBezTo>
                      <a:pt x="66" y="0"/>
                      <a:pt x="62" y="2"/>
                      <a:pt x="60" y="5"/>
                    </a:cubicBezTo>
                    <a:cubicBezTo>
                      <a:pt x="58" y="11"/>
                      <a:pt x="58" y="11"/>
                      <a:pt x="58" y="11"/>
                    </a:cubicBezTo>
                    <a:cubicBezTo>
                      <a:pt x="54" y="10"/>
                      <a:pt x="50" y="11"/>
                      <a:pt x="46" y="11"/>
                    </a:cubicBezTo>
                    <a:cubicBezTo>
                      <a:pt x="43" y="6"/>
                      <a:pt x="43" y="6"/>
                      <a:pt x="43" y="6"/>
                    </a:cubicBezTo>
                    <a:cubicBezTo>
                      <a:pt x="42" y="2"/>
                      <a:pt x="38" y="1"/>
                      <a:pt x="34" y="3"/>
                    </a:cubicBezTo>
                    <a:cubicBezTo>
                      <a:pt x="27" y="6"/>
                      <a:pt x="27" y="6"/>
                      <a:pt x="27" y="6"/>
                    </a:cubicBezTo>
                    <a:cubicBezTo>
                      <a:pt x="24" y="7"/>
                      <a:pt x="22" y="11"/>
                      <a:pt x="24" y="15"/>
                    </a:cubicBezTo>
                    <a:cubicBezTo>
                      <a:pt x="26" y="20"/>
                      <a:pt x="26" y="20"/>
                      <a:pt x="26" y="20"/>
                    </a:cubicBezTo>
                    <a:cubicBezTo>
                      <a:pt x="23" y="23"/>
                      <a:pt x="20" y="26"/>
                      <a:pt x="18" y="30"/>
                    </a:cubicBezTo>
                    <a:cubicBezTo>
                      <a:pt x="12" y="28"/>
                      <a:pt x="12" y="28"/>
                      <a:pt x="12" y="28"/>
                    </a:cubicBezTo>
                    <a:cubicBezTo>
                      <a:pt x="9" y="26"/>
                      <a:pt x="4" y="28"/>
                      <a:pt x="3" y="32"/>
                    </a:cubicBezTo>
                    <a:cubicBezTo>
                      <a:pt x="1" y="39"/>
                      <a:pt x="1" y="39"/>
                      <a:pt x="1" y="39"/>
                    </a:cubicBezTo>
                    <a:cubicBezTo>
                      <a:pt x="0" y="41"/>
                      <a:pt x="0" y="42"/>
                      <a:pt x="1" y="44"/>
                    </a:cubicBezTo>
                    <a:cubicBezTo>
                      <a:pt x="2" y="46"/>
                      <a:pt x="3" y="47"/>
                      <a:pt x="5" y="48"/>
                    </a:cubicBezTo>
                    <a:cubicBezTo>
                      <a:pt x="10" y="50"/>
                      <a:pt x="10" y="50"/>
                      <a:pt x="10" y="50"/>
                    </a:cubicBezTo>
                    <a:cubicBezTo>
                      <a:pt x="10" y="54"/>
                      <a:pt x="10" y="58"/>
                      <a:pt x="11" y="62"/>
                    </a:cubicBezTo>
                    <a:cubicBezTo>
                      <a:pt x="5" y="65"/>
                      <a:pt x="5" y="65"/>
                      <a:pt x="5" y="65"/>
                    </a:cubicBezTo>
                    <a:cubicBezTo>
                      <a:pt x="2" y="66"/>
                      <a:pt x="0" y="71"/>
                      <a:pt x="2" y="74"/>
                    </a:cubicBezTo>
                    <a:cubicBezTo>
                      <a:pt x="5" y="81"/>
                      <a:pt x="5" y="81"/>
                      <a:pt x="5" y="81"/>
                    </a:cubicBezTo>
                    <a:cubicBezTo>
                      <a:pt x="7" y="84"/>
                      <a:pt x="11" y="86"/>
                      <a:pt x="14" y="84"/>
                    </a:cubicBezTo>
                    <a:cubicBezTo>
                      <a:pt x="20" y="82"/>
                      <a:pt x="20" y="82"/>
                      <a:pt x="20" y="82"/>
                    </a:cubicBezTo>
                    <a:cubicBezTo>
                      <a:pt x="22" y="85"/>
                      <a:pt x="26" y="88"/>
                      <a:pt x="29" y="90"/>
                    </a:cubicBezTo>
                    <a:cubicBezTo>
                      <a:pt x="27" y="96"/>
                      <a:pt x="27" y="96"/>
                      <a:pt x="27" y="96"/>
                    </a:cubicBezTo>
                    <a:cubicBezTo>
                      <a:pt x="26" y="98"/>
                      <a:pt x="26" y="100"/>
                      <a:pt x="27" y="101"/>
                    </a:cubicBezTo>
                    <a:cubicBezTo>
                      <a:pt x="28" y="103"/>
                      <a:pt x="29" y="104"/>
                      <a:pt x="31" y="105"/>
                    </a:cubicBezTo>
                    <a:cubicBezTo>
                      <a:pt x="38" y="107"/>
                      <a:pt x="38" y="107"/>
                      <a:pt x="38" y="107"/>
                    </a:cubicBezTo>
                    <a:cubicBezTo>
                      <a:pt x="40" y="108"/>
                      <a:pt x="42" y="108"/>
                      <a:pt x="43" y="107"/>
                    </a:cubicBezTo>
                    <a:cubicBezTo>
                      <a:pt x="45" y="107"/>
                      <a:pt x="46" y="105"/>
                      <a:pt x="47" y="103"/>
                    </a:cubicBezTo>
                    <a:cubicBezTo>
                      <a:pt x="49" y="98"/>
                      <a:pt x="49" y="98"/>
                      <a:pt x="49" y="98"/>
                    </a:cubicBezTo>
                    <a:cubicBezTo>
                      <a:pt x="53" y="98"/>
                      <a:pt x="57" y="98"/>
                      <a:pt x="62" y="97"/>
                    </a:cubicBezTo>
                    <a:cubicBezTo>
                      <a:pt x="64" y="103"/>
                      <a:pt x="64" y="103"/>
                      <a:pt x="64" y="103"/>
                    </a:cubicBezTo>
                    <a:cubicBezTo>
                      <a:pt x="66" y="106"/>
                      <a:pt x="70" y="108"/>
                      <a:pt x="73" y="106"/>
                    </a:cubicBezTo>
                    <a:cubicBezTo>
                      <a:pt x="80" y="103"/>
                      <a:pt x="80" y="103"/>
                      <a:pt x="80" y="103"/>
                    </a:cubicBezTo>
                    <a:cubicBezTo>
                      <a:pt x="84" y="101"/>
                      <a:pt x="85" y="97"/>
                      <a:pt x="84" y="94"/>
                    </a:cubicBezTo>
                    <a:cubicBezTo>
                      <a:pt x="81" y="88"/>
                      <a:pt x="81" y="88"/>
                      <a:pt x="81" y="88"/>
                    </a:cubicBezTo>
                    <a:cubicBezTo>
                      <a:pt x="84" y="86"/>
                      <a:pt x="87" y="82"/>
                      <a:pt x="90" y="79"/>
                    </a:cubicBezTo>
                    <a:cubicBezTo>
                      <a:pt x="95" y="81"/>
                      <a:pt x="95" y="81"/>
                      <a:pt x="95" y="81"/>
                    </a:cubicBezTo>
                    <a:cubicBezTo>
                      <a:pt x="97" y="82"/>
                      <a:pt x="99" y="82"/>
                      <a:pt x="101" y="81"/>
                    </a:cubicBezTo>
                    <a:cubicBezTo>
                      <a:pt x="102" y="80"/>
                      <a:pt x="104" y="79"/>
                      <a:pt x="104" y="77"/>
                    </a:cubicBezTo>
                    <a:cubicBezTo>
                      <a:pt x="107" y="70"/>
                      <a:pt x="107" y="70"/>
                      <a:pt x="107" y="70"/>
                    </a:cubicBezTo>
                    <a:cubicBezTo>
                      <a:pt x="108" y="66"/>
                      <a:pt x="106" y="62"/>
                      <a:pt x="103" y="61"/>
                    </a:cubicBezTo>
                    <a:close/>
                    <a:moveTo>
                      <a:pt x="65" y="79"/>
                    </a:moveTo>
                    <a:cubicBezTo>
                      <a:pt x="61" y="81"/>
                      <a:pt x="58" y="81"/>
                      <a:pt x="54" y="81"/>
                    </a:cubicBezTo>
                    <a:cubicBezTo>
                      <a:pt x="43" y="81"/>
                      <a:pt x="33" y="75"/>
                      <a:pt x="29" y="66"/>
                    </a:cubicBezTo>
                    <a:cubicBezTo>
                      <a:pt x="23" y="52"/>
                      <a:pt x="29" y="36"/>
                      <a:pt x="42" y="30"/>
                    </a:cubicBezTo>
                    <a:cubicBezTo>
                      <a:pt x="46" y="28"/>
                      <a:pt x="50" y="27"/>
                      <a:pt x="54" y="27"/>
                    </a:cubicBezTo>
                    <a:cubicBezTo>
                      <a:pt x="64" y="27"/>
                      <a:pt x="74" y="33"/>
                      <a:pt x="78" y="43"/>
                    </a:cubicBezTo>
                    <a:cubicBezTo>
                      <a:pt x="85" y="57"/>
                      <a:pt x="79" y="73"/>
                      <a:pt x="65" y="79"/>
                    </a:cubicBezTo>
                    <a:close/>
                    <a:moveTo>
                      <a:pt x="65" y="79"/>
                    </a:moveTo>
                    <a:cubicBezTo>
                      <a:pt x="65" y="79"/>
                      <a:pt x="65" y="79"/>
                      <a:pt x="65" y="79"/>
                    </a:cubicBezTo>
                  </a:path>
                </a:pathLst>
              </a:custGeom>
              <a:grpFill/>
              <a:ln w="9525">
                <a:noFill/>
                <a:round/>
              </a:ln>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latin typeface="方正黑体简体" panose="02000000000000000000" pitchFamily="2" charset="-122"/>
                  <a:ea typeface="方正黑体简体" panose="02000000000000000000" pitchFamily="2" charset="-122"/>
                  <a:sym typeface="方正黑体简体" panose="02000000000000000000" pitchFamily="2" charset="-122"/>
                </a:endParaRPr>
              </a:p>
            </p:txBody>
          </p:sp>
        </p:grpSp>
      </p:grpSp>
      <p:sp>
        <p:nvSpPr>
          <p:cNvPr id="142" name="Rectangle: Rounded Corners 7">
            <a:extLst>
              <a:ext uri="{FF2B5EF4-FFF2-40B4-BE49-F238E27FC236}">
                <a16:creationId xmlns:a16="http://schemas.microsoft.com/office/drawing/2014/main" id="{672F6C04-9C84-4FC5-B2E6-B64840C0B4A8}"/>
              </a:ext>
            </a:extLst>
          </p:cNvPr>
          <p:cNvSpPr/>
          <p:nvPr/>
        </p:nvSpPr>
        <p:spPr>
          <a:xfrm>
            <a:off x="7549344" y="3516301"/>
            <a:ext cx="1864955" cy="62918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32500" lnSpcReduction="20000"/>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rtl="0">
              <a:spcBef>
                <a:spcPts val="0"/>
              </a:spcBef>
              <a:spcAft>
                <a:spcPts val="0"/>
              </a:spcAft>
            </a:pPr>
            <a:r>
              <a:rPr lang="en-US" sz="9600" dirty="0">
                <a:solidFill>
                  <a:srgbClr val="383838"/>
                </a:solidFill>
                <a:latin typeface="Arial" panose="020B0604020202020204" pitchFamily="34" charset="0"/>
              </a:rPr>
              <a:t>Matplotlib</a:t>
            </a:r>
            <a:r>
              <a:rPr lang="en-US" sz="1800" b="0" i="0" u="none" strike="noStrike" dirty="0">
                <a:solidFill>
                  <a:srgbClr val="000000"/>
                </a:solidFill>
                <a:effectLst/>
                <a:latin typeface="Arial" panose="020B0604020202020204" pitchFamily="34" charset="0"/>
              </a:rPr>
              <a:t> </a:t>
            </a:r>
            <a:endParaRPr lang="en-US" sz="900" b="0" dirty="0">
              <a:effectLst/>
            </a:endParaRPr>
          </a:p>
          <a:p>
            <a:br>
              <a:rPr lang="en-US" sz="900" dirty="0"/>
            </a:br>
            <a:endParaRPr lang="zh-CN" altLang="en-US" sz="900" b="1" dirty="0">
              <a:latin typeface="方正黑体简体" panose="02000000000000000000" pitchFamily="2" charset="-122"/>
              <a:ea typeface="方正黑体简体" panose="02000000000000000000" pitchFamily="2" charset="-122"/>
              <a:sym typeface="方正黑体简体" panose="02000000000000000000" pitchFamily="2" charset="-122"/>
            </a:endParaRPr>
          </a:p>
        </p:txBody>
      </p:sp>
      <p:sp>
        <p:nvSpPr>
          <p:cNvPr id="143" name="Rectangle: Rounded Corners 8">
            <a:extLst>
              <a:ext uri="{FF2B5EF4-FFF2-40B4-BE49-F238E27FC236}">
                <a16:creationId xmlns:a16="http://schemas.microsoft.com/office/drawing/2014/main" id="{18D7555B-302C-452F-B486-68831F2BB963}"/>
              </a:ext>
            </a:extLst>
          </p:cNvPr>
          <p:cNvSpPr/>
          <p:nvPr/>
        </p:nvSpPr>
        <p:spPr>
          <a:xfrm>
            <a:off x="7797018" y="2518087"/>
            <a:ext cx="1617281" cy="62918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000" b="1" dirty="0">
                <a:solidFill>
                  <a:schemeClr val="bg1"/>
                </a:solidFill>
                <a:latin typeface="Montserrat SemiBold" panose="00000700000000000000" charset="0"/>
                <a:ea typeface="方正黑体简体" panose="02000000000000000000" pitchFamily="2" charset="-122"/>
                <a:cs typeface="Montserrat SemiBold" panose="00000700000000000000" charset="0"/>
                <a:sym typeface="+mn-lt"/>
              </a:rPr>
              <a:t>seaborn</a:t>
            </a:r>
            <a:endParaRPr lang="zh-CN" altLang="en-US" sz="2000" b="1" dirty="0">
              <a:solidFill>
                <a:schemeClr val="bg1"/>
              </a:solidFill>
              <a:latin typeface="Montserrat SemiBold" panose="00000700000000000000" charset="0"/>
              <a:ea typeface="方正黑体简体" panose="02000000000000000000" pitchFamily="2" charset="-122"/>
              <a:cs typeface="Montserrat SemiBold" panose="00000700000000000000" charset="0"/>
              <a:sym typeface="+mn-lt"/>
            </a:endParaRPr>
          </a:p>
        </p:txBody>
      </p:sp>
    </p:spTree>
    <p:extLst>
      <p:ext uri="{BB962C8B-B14F-4D97-AF65-F5344CB8AC3E}">
        <p14:creationId xmlns:p14="http://schemas.microsoft.com/office/powerpoint/2010/main" val="1128380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830;p49">
            <a:extLst>
              <a:ext uri="{FF2B5EF4-FFF2-40B4-BE49-F238E27FC236}">
                <a16:creationId xmlns:a16="http://schemas.microsoft.com/office/drawing/2014/main" id="{B6DADF4A-973C-42C0-A955-1D0806FB2DFD}"/>
              </a:ext>
            </a:extLst>
          </p:cNvPr>
          <p:cNvSpPr/>
          <p:nvPr/>
        </p:nvSpPr>
        <p:spPr>
          <a:xfrm>
            <a:off x="2359643" y="1627229"/>
            <a:ext cx="3107185" cy="2915643"/>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AE9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8" name="مربع نص 7">
            <a:extLst>
              <a:ext uri="{FF2B5EF4-FFF2-40B4-BE49-F238E27FC236}">
                <a16:creationId xmlns:a16="http://schemas.microsoft.com/office/drawing/2014/main" id="{2FC542B4-08D4-45F2-AEA1-2FAD910E219E}"/>
              </a:ext>
            </a:extLst>
          </p:cNvPr>
          <p:cNvSpPr txBox="1"/>
          <p:nvPr/>
        </p:nvSpPr>
        <p:spPr>
          <a:xfrm>
            <a:off x="6929306" y="2055303"/>
            <a:ext cx="3917659" cy="2215991"/>
          </a:xfrm>
          <a:prstGeom prst="rect">
            <a:avLst/>
          </a:prstGeom>
          <a:noFill/>
        </p:spPr>
        <p:txBody>
          <a:bodyPr wrap="square" rtlCol="1">
            <a:spAutoFit/>
          </a:bodyPr>
          <a:lstStyle/>
          <a:p>
            <a:pPr lvl="1" algn="l"/>
            <a:r>
              <a:rPr lang="en" sz="4000" dirty="0">
                <a:solidFill>
                  <a:schemeClr val="bg2">
                    <a:lumMod val="10000"/>
                    <a:lumOff val="90000"/>
                  </a:schemeClr>
                </a:solidFill>
              </a:rPr>
              <a:t>THANKS</a:t>
            </a:r>
          </a:p>
          <a:p>
            <a:pPr lvl="1" algn="l"/>
            <a:endParaRPr lang="en" sz="4000" dirty="0">
              <a:solidFill>
                <a:schemeClr val="bg2">
                  <a:lumMod val="10000"/>
                  <a:lumOff val="90000"/>
                </a:schemeClr>
              </a:solidFill>
            </a:endParaRPr>
          </a:p>
          <a:p>
            <a:pPr algn="l"/>
            <a:r>
              <a:rPr lang="en-US" sz="4000" dirty="0">
                <a:solidFill>
                  <a:srgbClr val="E8B826"/>
                </a:solidFill>
                <a:sym typeface="Barlow"/>
              </a:rPr>
              <a:t>Any questions?</a:t>
            </a:r>
          </a:p>
          <a:p>
            <a:endParaRPr lang="ar-SA" dirty="0"/>
          </a:p>
        </p:txBody>
      </p:sp>
    </p:spTree>
    <p:extLst>
      <p:ext uri="{BB962C8B-B14F-4D97-AF65-F5344CB8AC3E}">
        <p14:creationId xmlns:p14="http://schemas.microsoft.com/office/powerpoint/2010/main" val="1337196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339" name="Google Shape;63;p12">
            <a:extLst>
              <a:ext uri="{FF2B5EF4-FFF2-40B4-BE49-F238E27FC236}">
                <a16:creationId xmlns:a16="http://schemas.microsoft.com/office/drawing/2014/main" id="{E2A3CB83-D780-4A6D-8EDD-9DADDCED3AC6}"/>
              </a:ext>
            </a:extLst>
          </p:cNvPr>
          <p:cNvGrpSpPr/>
          <p:nvPr/>
        </p:nvGrpSpPr>
        <p:grpSpPr>
          <a:xfrm>
            <a:off x="5474562" y="466276"/>
            <a:ext cx="6485108" cy="5191071"/>
            <a:chOff x="5122427" y="668001"/>
            <a:chExt cx="3841143" cy="3893303"/>
          </a:xfrm>
        </p:grpSpPr>
        <p:grpSp>
          <p:nvGrpSpPr>
            <p:cNvPr id="340" name="Google Shape;64;p12">
              <a:extLst>
                <a:ext uri="{FF2B5EF4-FFF2-40B4-BE49-F238E27FC236}">
                  <a16:creationId xmlns:a16="http://schemas.microsoft.com/office/drawing/2014/main" id="{1E2A1B01-58E1-4929-8FD0-D5D09C365787}"/>
                </a:ext>
              </a:extLst>
            </p:cNvPr>
            <p:cNvGrpSpPr/>
            <p:nvPr/>
          </p:nvGrpSpPr>
          <p:grpSpPr>
            <a:xfrm>
              <a:off x="5144045" y="893590"/>
              <a:ext cx="2833667" cy="2964311"/>
              <a:chOff x="3860721" y="1330073"/>
              <a:chExt cx="3544299" cy="3707706"/>
            </a:xfrm>
          </p:grpSpPr>
          <p:sp>
            <p:nvSpPr>
              <p:cNvPr id="507" name="Google Shape;65;p12">
                <a:extLst>
                  <a:ext uri="{FF2B5EF4-FFF2-40B4-BE49-F238E27FC236}">
                    <a16:creationId xmlns:a16="http://schemas.microsoft.com/office/drawing/2014/main" id="{1FD19FAC-1BF6-4E15-8092-645E30B2B15F}"/>
                  </a:ext>
                </a:extLst>
              </p:cNvPr>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08" name="Google Shape;66;p12">
                <a:extLst>
                  <a:ext uri="{FF2B5EF4-FFF2-40B4-BE49-F238E27FC236}">
                    <a16:creationId xmlns:a16="http://schemas.microsoft.com/office/drawing/2014/main" id="{A31607CD-ACBA-45B1-8A11-9989F93DD1C8}"/>
                  </a:ext>
                </a:extLst>
              </p:cNvPr>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09" name="Google Shape;67;p12">
                <a:extLst>
                  <a:ext uri="{FF2B5EF4-FFF2-40B4-BE49-F238E27FC236}">
                    <a16:creationId xmlns:a16="http://schemas.microsoft.com/office/drawing/2014/main" id="{2490F46D-B022-4936-80AD-34A86051B1B7}"/>
                  </a:ext>
                </a:extLst>
              </p:cNvPr>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10" name="Google Shape;68;p12">
                <a:extLst>
                  <a:ext uri="{FF2B5EF4-FFF2-40B4-BE49-F238E27FC236}">
                    <a16:creationId xmlns:a16="http://schemas.microsoft.com/office/drawing/2014/main" id="{F4D25906-A734-4A00-9DAA-9218FA2D2A1D}"/>
                  </a:ext>
                </a:extLst>
              </p:cNvPr>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11" name="Google Shape;69;p12">
                <a:extLst>
                  <a:ext uri="{FF2B5EF4-FFF2-40B4-BE49-F238E27FC236}">
                    <a16:creationId xmlns:a16="http://schemas.microsoft.com/office/drawing/2014/main" id="{B47FF3BC-A450-4D99-B9A2-2993E2E4D68F}"/>
                  </a:ext>
                </a:extLst>
              </p:cNvPr>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12" name="Google Shape;70;p12">
                <a:extLst>
                  <a:ext uri="{FF2B5EF4-FFF2-40B4-BE49-F238E27FC236}">
                    <a16:creationId xmlns:a16="http://schemas.microsoft.com/office/drawing/2014/main" id="{D96E1A10-AE2C-4303-9261-411C94FC532E}"/>
                  </a:ext>
                </a:extLst>
              </p:cNvPr>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13" name="Google Shape;71;p12">
                <a:extLst>
                  <a:ext uri="{FF2B5EF4-FFF2-40B4-BE49-F238E27FC236}">
                    <a16:creationId xmlns:a16="http://schemas.microsoft.com/office/drawing/2014/main" id="{571B611E-C0D0-4E01-B1D6-CF611BF2014C}"/>
                  </a:ext>
                </a:extLst>
              </p:cNvPr>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14" name="Google Shape;72;p12">
                <a:extLst>
                  <a:ext uri="{FF2B5EF4-FFF2-40B4-BE49-F238E27FC236}">
                    <a16:creationId xmlns:a16="http://schemas.microsoft.com/office/drawing/2014/main" id="{91282A74-AEDB-4999-88CE-FF288C72A96D}"/>
                  </a:ext>
                </a:extLst>
              </p:cNvPr>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15" name="Google Shape;73;p12">
                <a:extLst>
                  <a:ext uri="{FF2B5EF4-FFF2-40B4-BE49-F238E27FC236}">
                    <a16:creationId xmlns:a16="http://schemas.microsoft.com/office/drawing/2014/main" id="{C969C913-5BB0-435A-AC09-44809004CE3E}"/>
                  </a:ext>
                </a:extLst>
              </p:cNvPr>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16" name="Google Shape;74;p12">
                <a:extLst>
                  <a:ext uri="{FF2B5EF4-FFF2-40B4-BE49-F238E27FC236}">
                    <a16:creationId xmlns:a16="http://schemas.microsoft.com/office/drawing/2014/main" id="{E192A2D7-0CFF-4088-8879-A72CA780B306}"/>
                  </a:ext>
                </a:extLst>
              </p:cNvPr>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17" name="Google Shape;75;p12">
                <a:extLst>
                  <a:ext uri="{FF2B5EF4-FFF2-40B4-BE49-F238E27FC236}">
                    <a16:creationId xmlns:a16="http://schemas.microsoft.com/office/drawing/2014/main" id="{59C75D1E-3E3B-4676-B3AD-91F3FD7A8208}"/>
                  </a:ext>
                </a:extLst>
              </p:cNvPr>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18" name="Google Shape;76;p12">
                <a:extLst>
                  <a:ext uri="{FF2B5EF4-FFF2-40B4-BE49-F238E27FC236}">
                    <a16:creationId xmlns:a16="http://schemas.microsoft.com/office/drawing/2014/main" id="{C144A4CD-D29F-4E62-907B-A6B7A5136C39}"/>
                  </a:ext>
                </a:extLst>
              </p:cNvPr>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19" name="Google Shape;77;p12">
                <a:extLst>
                  <a:ext uri="{FF2B5EF4-FFF2-40B4-BE49-F238E27FC236}">
                    <a16:creationId xmlns:a16="http://schemas.microsoft.com/office/drawing/2014/main" id="{2C566534-2E79-4938-8439-F929EC4828E4}"/>
                  </a:ext>
                </a:extLst>
              </p:cNvPr>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20" name="Google Shape;78;p12">
                <a:extLst>
                  <a:ext uri="{FF2B5EF4-FFF2-40B4-BE49-F238E27FC236}">
                    <a16:creationId xmlns:a16="http://schemas.microsoft.com/office/drawing/2014/main" id="{9E74185D-E259-4AD6-961B-3E46F683D2F7}"/>
                  </a:ext>
                </a:extLst>
              </p:cNvPr>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21" name="Google Shape;79;p12">
                <a:extLst>
                  <a:ext uri="{FF2B5EF4-FFF2-40B4-BE49-F238E27FC236}">
                    <a16:creationId xmlns:a16="http://schemas.microsoft.com/office/drawing/2014/main" id="{C238EA77-7677-44AA-BA64-4D453B6813E6}"/>
                  </a:ext>
                </a:extLst>
              </p:cNvPr>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22" name="Google Shape;80;p12">
                <a:extLst>
                  <a:ext uri="{FF2B5EF4-FFF2-40B4-BE49-F238E27FC236}">
                    <a16:creationId xmlns:a16="http://schemas.microsoft.com/office/drawing/2014/main" id="{C266B841-7655-4CC6-8A6C-4929CD3589DE}"/>
                  </a:ext>
                </a:extLst>
              </p:cNvPr>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23" name="Google Shape;81;p12">
                <a:extLst>
                  <a:ext uri="{FF2B5EF4-FFF2-40B4-BE49-F238E27FC236}">
                    <a16:creationId xmlns:a16="http://schemas.microsoft.com/office/drawing/2014/main" id="{0A67BCB4-6E48-48AD-8713-A1543EBEAE1B}"/>
                  </a:ext>
                </a:extLst>
              </p:cNvPr>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24" name="Google Shape;82;p12">
                <a:extLst>
                  <a:ext uri="{FF2B5EF4-FFF2-40B4-BE49-F238E27FC236}">
                    <a16:creationId xmlns:a16="http://schemas.microsoft.com/office/drawing/2014/main" id="{2EEAF98B-F52F-4253-830C-EFE17B1FBFD0}"/>
                  </a:ext>
                </a:extLst>
              </p:cNvPr>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25" name="Google Shape;83;p12">
                <a:extLst>
                  <a:ext uri="{FF2B5EF4-FFF2-40B4-BE49-F238E27FC236}">
                    <a16:creationId xmlns:a16="http://schemas.microsoft.com/office/drawing/2014/main" id="{A5359E4E-6DB0-4B72-BE92-17FADACB6E82}"/>
                  </a:ext>
                </a:extLst>
              </p:cNvPr>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26" name="Google Shape;84;p12">
                <a:extLst>
                  <a:ext uri="{FF2B5EF4-FFF2-40B4-BE49-F238E27FC236}">
                    <a16:creationId xmlns:a16="http://schemas.microsoft.com/office/drawing/2014/main" id="{7FDB6BAE-5354-475A-AF2E-BB4F6D20AF83}"/>
                  </a:ext>
                </a:extLst>
              </p:cNvPr>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27" name="Google Shape;85;p12">
                <a:extLst>
                  <a:ext uri="{FF2B5EF4-FFF2-40B4-BE49-F238E27FC236}">
                    <a16:creationId xmlns:a16="http://schemas.microsoft.com/office/drawing/2014/main" id="{34A24637-8BC0-4ABA-B250-C9442BD478CC}"/>
                  </a:ext>
                </a:extLst>
              </p:cNvPr>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28" name="Google Shape;86;p12">
                <a:extLst>
                  <a:ext uri="{FF2B5EF4-FFF2-40B4-BE49-F238E27FC236}">
                    <a16:creationId xmlns:a16="http://schemas.microsoft.com/office/drawing/2014/main" id="{DCA84C65-9477-455C-8FE1-35F9B995A871}"/>
                  </a:ext>
                </a:extLst>
              </p:cNvPr>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29" name="Google Shape;87;p12">
                <a:extLst>
                  <a:ext uri="{FF2B5EF4-FFF2-40B4-BE49-F238E27FC236}">
                    <a16:creationId xmlns:a16="http://schemas.microsoft.com/office/drawing/2014/main" id="{54F0283C-FDF7-4FFB-A323-959F94F9CC63}"/>
                  </a:ext>
                </a:extLst>
              </p:cNvPr>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30" name="Google Shape;88;p12">
                <a:extLst>
                  <a:ext uri="{FF2B5EF4-FFF2-40B4-BE49-F238E27FC236}">
                    <a16:creationId xmlns:a16="http://schemas.microsoft.com/office/drawing/2014/main" id="{88231D43-7A91-4B3A-A03B-FD3BA6561721}"/>
                  </a:ext>
                </a:extLst>
              </p:cNvPr>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31" name="Google Shape;89;p12">
                <a:extLst>
                  <a:ext uri="{FF2B5EF4-FFF2-40B4-BE49-F238E27FC236}">
                    <a16:creationId xmlns:a16="http://schemas.microsoft.com/office/drawing/2014/main" id="{72B8A4CD-8FE4-426F-8602-E7171CAA4492}"/>
                  </a:ext>
                </a:extLst>
              </p:cNvPr>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32" name="Google Shape;90;p12">
                <a:extLst>
                  <a:ext uri="{FF2B5EF4-FFF2-40B4-BE49-F238E27FC236}">
                    <a16:creationId xmlns:a16="http://schemas.microsoft.com/office/drawing/2014/main" id="{09279A7B-9FE7-466C-B21E-470FCF074475}"/>
                  </a:ext>
                </a:extLst>
              </p:cNvPr>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33" name="Google Shape;91;p12">
                <a:extLst>
                  <a:ext uri="{FF2B5EF4-FFF2-40B4-BE49-F238E27FC236}">
                    <a16:creationId xmlns:a16="http://schemas.microsoft.com/office/drawing/2014/main" id="{12572778-652C-47F5-BAA2-3EB264FD273B}"/>
                  </a:ext>
                </a:extLst>
              </p:cNvPr>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34" name="Google Shape;92;p12">
                <a:extLst>
                  <a:ext uri="{FF2B5EF4-FFF2-40B4-BE49-F238E27FC236}">
                    <a16:creationId xmlns:a16="http://schemas.microsoft.com/office/drawing/2014/main" id="{689C0D3D-CDAD-4561-BEB2-65FD87C6AD82}"/>
                  </a:ext>
                </a:extLst>
              </p:cNvPr>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35" name="Google Shape;93;p12">
                <a:extLst>
                  <a:ext uri="{FF2B5EF4-FFF2-40B4-BE49-F238E27FC236}">
                    <a16:creationId xmlns:a16="http://schemas.microsoft.com/office/drawing/2014/main" id="{BF7284A0-92E6-4702-AF12-05877923C6C7}"/>
                  </a:ext>
                </a:extLst>
              </p:cNvPr>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36" name="Google Shape;94;p12">
                <a:extLst>
                  <a:ext uri="{FF2B5EF4-FFF2-40B4-BE49-F238E27FC236}">
                    <a16:creationId xmlns:a16="http://schemas.microsoft.com/office/drawing/2014/main" id="{3CDD8857-6DDA-4C81-9390-66EA3CD6BF7A}"/>
                  </a:ext>
                </a:extLst>
              </p:cNvPr>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37" name="Google Shape;95;p12">
                <a:extLst>
                  <a:ext uri="{FF2B5EF4-FFF2-40B4-BE49-F238E27FC236}">
                    <a16:creationId xmlns:a16="http://schemas.microsoft.com/office/drawing/2014/main" id="{8C3CC59E-0F14-45B7-B77C-78C3AA91FB75}"/>
                  </a:ext>
                </a:extLst>
              </p:cNvPr>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38" name="Google Shape;96;p12">
                <a:extLst>
                  <a:ext uri="{FF2B5EF4-FFF2-40B4-BE49-F238E27FC236}">
                    <a16:creationId xmlns:a16="http://schemas.microsoft.com/office/drawing/2014/main" id="{0ABB0165-D26E-4C96-B1CA-7F632B69287E}"/>
                  </a:ext>
                </a:extLst>
              </p:cNvPr>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39" name="Google Shape;97;p12">
                <a:extLst>
                  <a:ext uri="{FF2B5EF4-FFF2-40B4-BE49-F238E27FC236}">
                    <a16:creationId xmlns:a16="http://schemas.microsoft.com/office/drawing/2014/main" id="{D01E641A-DA11-48CF-9E86-024229A7A952}"/>
                  </a:ext>
                </a:extLst>
              </p:cNvPr>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40" name="Google Shape;98;p12">
                <a:extLst>
                  <a:ext uri="{FF2B5EF4-FFF2-40B4-BE49-F238E27FC236}">
                    <a16:creationId xmlns:a16="http://schemas.microsoft.com/office/drawing/2014/main" id="{9B3690C1-96B9-4C9F-B02A-032B046F99AB}"/>
                  </a:ext>
                </a:extLst>
              </p:cNvPr>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41" name="Google Shape;99;p12">
                <a:extLst>
                  <a:ext uri="{FF2B5EF4-FFF2-40B4-BE49-F238E27FC236}">
                    <a16:creationId xmlns:a16="http://schemas.microsoft.com/office/drawing/2014/main" id="{C91E33E4-F7F1-4B9E-975F-31561AB6DE12}"/>
                  </a:ext>
                </a:extLst>
              </p:cNvPr>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42" name="Google Shape;100;p12">
                <a:extLst>
                  <a:ext uri="{FF2B5EF4-FFF2-40B4-BE49-F238E27FC236}">
                    <a16:creationId xmlns:a16="http://schemas.microsoft.com/office/drawing/2014/main" id="{B2EDCBF5-697A-427E-A9D9-E15D0A1A1E0A}"/>
                  </a:ext>
                </a:extLst>
              </p:cNvPr>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43" name="Google Shape;101;p12">
                <a:extLst>
                  <a:ext uri="{FF2B5EF4-FFF2-40B4-BE49-F238E27FC236}">
                    <a16:creationId xmlns:a16="http://schemas.microsoft.com/office/drawing/2014/main" id="{A083460B-5775-44BF-A6E7-F700E795C612}"/>
                  </a:ext>
                </a:extLst>
              </p:cNvPr>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44" name="Google Shape;102;p12">
                <a:extLst>
                  <a:ext uri="{FF2B5EF4-FFF2-40B4-BE49-F238E27FC236}">
                    <a16:creationId xmlns:a16="http://schemas.microsoft.com/office/drawing/2014/main" id="{32930034-1438-448A-AD4D-A6868A4240E6}"/>
                  </a:ext>
                </a:extLst>
              </p:cNvPr>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45" name="Google Shape;103;p12">
                <a:extLst>
                  <a:ext uri="{FF2B5EF4-FFF2-40B4-BE49-F238E27FC236}">
                    <a16:creationId xmlns:a16="http://schemas.microsoft.com/office/drawing/2014/main" id="{70072EE6-3BA7-4F79-BF87-81CF22DE3771}"/>
                  </a:ext>
                </a:extLst>
              </p:cNvPr>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46" name="Google Shape;104;p12">
                <a:extLst>
                  <a:ext uri="{FF2B5EF4-FFF2-40B4-BE49-F238E27FC236}">
                    <a16:creationId xmlns:a16="http://schemas.microsoft.com/office/drawing/2014/main" id="{6E17E507-2B7C-4C55-ADAC-89B7E9E08ED4}"/>
                  </a:ext>
                </a:extLst>
              </p:cNvPr>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47" name="Google Shape;105;p12">
                <a:extLst>
                  <a:ext uri="{FF2B5EF4-FFF2-40B4-BE49-F238E27FC236}">
                    <a16:creationId xmlns:a16="http://schemas.microsoft.com/office/drawing/2014/main" id="{EFF46D23-ABA6-46E9-8303-FD6FB7D62291}"/>
                  </a:ext>
                </a:extLst>
              </p:cNvPr>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48" name="Google Shape;106;p12">
                <a:extLst>
                  <a:ext uri="{FF2B5EF4-FFF2-40B4-BE49-F238E27FC236}">
                    <a16:creationId xmlns:a16="http://schemas.microsoft.com/office/drawing/2014/main" id="{C9B2A388-C6AD-4B79-AE4C-36DCE7FE691E}"/>
                  </a:ext>
                </a:extLst>
              </p:cNvPr>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49" name="Google Shape;107;p12">
                <a:extLst>
                  <a:ext uri="{FF2B5EF4-FFF2-40B4-BE49-F238E27FC236}">
                    <a16:creationId xmlns:a16="http://schemas.microsoft.com/office/drawing/2014/main" id="{385C2204-08E9-4C1E-8D4B-616940175144}"/>
                  </a:ext>
                </a:extLst>
              </p:cNvPr>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50" name="Google Shape;108;p12">
                <a:extLst>
                  <a:ext uri="{FF2B5EF4-FFF2-40B4-BE49-F238E27FC236}">
                    <a16:creationId xmlns:a16="http://schemas.microsoft.com/office/drawing/2014/main" id="{B02247F6-5507-4158-8405-53EA03D4E89F}"/>
                  </a:ext>
                </a:extLst>
              </p:cNvPr>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51" name="Google Shape;109;p12">
                <a:extLst>
                  <a:ext uri="{FF2B5EF4-FFF2-40B4-BE49-F238E27FC236}">
                    <a16:creationId xmlns:a16="http://schemas.microsoft.com/office/drawing/2014/main" id="{D2A1D515-F5C7-48EF-8667-80B281A32772}"/>
                  </a:ext>
                </a:extLst>
              </p:cNvPr>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52" name="Google Shape;110;p12">
                <a:extLst>
                  <a:ext uri="{FF2B5EF4-FFF2-40B4-BE49-F238E27FC236}">
                    <a16:creationId xmlns:a16="http://schemas.microsoft.com/office/drawing/2014/main" id="{5990E5FB-1C3F-479E-BF36-17ACFE86AB37}"/>
                  </a:ext>
                </a:extLst>
              </p:cNvPr>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53" name="Google Shape;111;p12">
                <a:extLst>
                  <a:ext uri="{FF2B5EF4-FFF2-40B4-BE49-F238E27FC236}">
                    <a16:creationId xmlns:a16="http://schemas.microsoft.com/office/drawing/2014/main" id="{7462254F-6E15-42F8-ABA9-3230BAAA3E1B}"/>
                  </a:ext>
                </a:extLst>
              </p:cNvPr>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54" name="Google Shape;112;p12">
                <a:extLst>
                  <a:ext uri="{FF2B5EF4-FFF2-40B4-BE49-F238E27FC236}">
                    <a16:creationId xmlns:a16="http://schemas.microsoft.com/office/drawing/2014/main" id="{474D9B0F-7FCF-4E0E-BC75-BB2F71FEA0E4}"/>
                  </a:ext>
                </a:extLst>
              </p:cNvPr>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55" name="Google Shape;113;p12">
                <a:extLst>
                  <a:ext uri="{FF2B5EF4-FFF2-40B4-BE49-F238E27FC236}">
                    <a16:creationId xmlns:a16="http://schemas.microsoft.com/office/drawing/2014/main" id="{78B70B28-A780-4B66-A5D6-04F607805B7B}"/>
                  </a:ext>
                </a:extLst>
              </p:cNvPr>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56" name="Google Shape;114;p12">
                <a:extLst>
                  <a:ext uri="{FF2B5EF4-FFF2-40B4-BE49-F238E27FC236}">
                    <a16:creationId xmlns:a16="http://schemas.microsoft.com/office/drawing/2014/main" id="{B900015C-E302-4ECD-94E3-B4D2B8419969}"/>
                  </a:ext>
                </a:extLst>
              </p:cNvPr>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57" name="Google Shape;115;p12">
                <a:extLst>
                  <a:ext uri="{FF2B5EF4-FFF2-40B4-BE49-F238E27FC236}">
                    <a16:creationId xmlns:a16="http://schemas.microsoft.com/office/drawing/2014/main" id="{9A5E9D09-9CA3-4926-9B12-BAE56E2B2CA6}"/>
                  </a:ext>
                </a:extLst>
              </p:cNvPr>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58" name="Google Shape;116;p12">
                <a:extLst>
                  <a:ext uri="{FF2B5EF4-FFF2-40B4-BE49-F238E27FC236}">
                    <a16:creationId xmlns:a16="http://schemas.microsoft.com/office/drawing/2014/main" id="{1D432F83-E51F-4701-BB2C-DDF86DF7B3C4}"/>
                  </a:ext>
                </a:extLst>
              </p:cNvPr>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59" name="Google Shape;117;p12">
                <a:extLst>
                  <a:ext uri="{FF2B5EF4-FFF2-40B4-BE49-F238E27FC236}">
                    <a16:creationId xmlns:a16="http://schemas.microsoft.com/office/drawing/2014/main" id="{5E5EDC4C-597C-4AED-89A2-649650E85A4F}"/>
                  </a:ext>
                </a:extLst>
              </p:cNvPr>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60" name="Google Shape;118;p12">
                <a:extLst>
                  <a:ext uri="{FF2B5EF4-FFF2-40B4-BE49-F238E27FC236}">
                    <a16:creationId xmlns:a16="http://schemas.microsoft.com/office/drawing/2014/main" id="{9D59297C-B80C-4572-9DB9-0AD81389DA32}"/>
                  </a:ext>
                </a:extLst>
              </p:cNvPr>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61" name="Google Shape;119;p12">
                <a:extLst>
                  <a:ext uri="{FF2B5EF4-FFF2-40B4-BE49-F238E27FC236}">
                    <a16:creationId xmlns:a16="http://schemas.microsoft.com/office/drawing/2014/main" id="{87CBB8F2-EDB2-4A33-A7D0-712C6DF09134}"/>
                  </a:ext>
                </a:extLst>
              </p:cNvPr>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62" name="Google Shape;120;p12">
                <a:extLst>
                  <a:ext uri="{FF2B5EF4-FFF2-40B4-BE49-F238E27FC236}">
                    <a16:creationId xmlns:a16="http://schemas.microsoft.com/office/drawing/2014/main" id="{6C2B6D37-1FB2-4AD6-9653-137B31BC2343}"/>
                  </a:ext>
                </a:extLst>
              </p:cNvPr>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63" name="Google Shape;121;p12">
                <a:extLst>
                  <a:ext uri="{FF2B5EF4-FFF2-40B4-BE49-F238E27FC236}">
                    <a16:creationId xmlns:a16="http://schemas.microsoft.com/office/drawing/2014/main" id="{B8FD7BFC-265D-4E6F-9736-C5ACE9C2A9D0}"/>
                  </a:ext>
                </a:extLst>
              </p:cNvPr>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64" name="Google Shape;122;p12">
                <a:extLst>
                  <a:ext uri="{FF2B5EF4-FFF2-40B4-BE49-F238E27FC236}">
                    <a16:creationId xmlns:a16="http://schemas.microsoft.com/office/drawing/2014/main" id="{8E81E8EE-80B7-48BA-B896-A6FACA6C874D}"/>
                  </a:ext>
                </a:extLst>
              </p:cNvPr>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65" name="Google Shape;123;p12">
                <a:extLst>
                  <a:ext uri="{FF2B5EF4-FFF2-40B4-BE49-F238E27FC236}">
                    <a16:creationId xmlns:a16="http://schemas.microsoft.com/office/drawing/2014/main" id="{9EAB5630-D104-46B3-AE9C-810EA4A701AD}"/>
                  </a:ext>
                </a:extLst>
              </p:cNvPr>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66" name="Google Shape;124;p12">
                <a:extLst>
                  <a:ext uri="{FF2B5EF4-FFF2-40B4-BE49-F238E27FC236}">
                    <a16:creationId xmlns:a16="http://schemas.microsoft.com/office/drawing/2014/main" id="{7C3B56F5-1274-4454-800D-E7060A400519}"/>
                  </a:ext>
                </a:extLst>
              </p:cNvPr>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67" name="Google Shape;125;p12">
                <a:extLst>
                  <a:ext uri="{FF2B5EF4-FFF2-40B4-BE49-F238E27FC236}">
                    <a16:creationId xmlns:a16="http://schemas.microsoft.com/office/drawing/2014/main" id="{3B1F7BCA-A6FE-4B9C-BD45-8B81A883C686}"/>
                  </a:ext>
                </a:extLst>
              </p:cNvPr>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68" name="Google Shape;126;p12">
                <a:extLst>
                  <a:ext uri="{FF2B5EF4-FFF2-40B4-BE49-F238E27FC236}">
                    <a16:creationId xmlns:a16="http://schemas.microsoft.com/office/drawing/2014/main" id="{73BCEC1F-C50D-482B-8F34-D8BE646695B4}"/>
                  </a:ext>
                </a:extLst>
              </p:cNvPr>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69" name="Google Shape;127;p12">
                <a:extLst>
                  <a:ext uri="{FF2B5EF4-FFF2-40B4-BE49-F238E27FC236}">
                    <a16:creationId xmlns:a16="http://schemas.microsoft.com/office/drawing/2014/main" id="{EB306FC0-FF9B-47C3-AC0C-018755839425}"/>
                  </a:ext>
                </a:extLst>
              </p:cNvPr>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70" name="Google Shape;128;p12">
                <a:extLst>
                  <a:ext uri="{FF2B5EF4-FFF2-40B4-BE49-F238E27FC236}">
                    <a16:creationId xmlns:a16="http://schemas.microsoft.com/office/drawing/2014/main" id="{5832A29D-1411-4AD4-A0E3-50C5BD5EBA1D}"/>
                  </a:ext>
                </a:extLst>
              </p:cNvPr>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71" name="Google Shape;129;p12">
                <a:extLst>
                  <a:ext uri="{FF2B5EF4-FFF2-40B4-BE49-F238E27FC236}">
                    <a16:creationId xmlns:a16="http://schemas.microsoft.com/office/drawing/2014/main" id="{8C7B0EC4-BCCF-424C-9F2B-8776B7FEC337}"/>
                  </a:ext>
                </a:extLst>
              </p:cNvPr>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72" name="Google Shape;130;p12">
                <a:extLst>
                  <a:ext uri="{FF2B5EF4-FFF2-40B4-BE49-F238E27FC236}">
                    <a16:creationId xmlns:a16="http://schemas.microsoft.com/office/drawing/2014/main" id="{A1DF66B6-91D9-4611-8575-5392E4E107E0}"/>
                  </a:ext>
                </a:extLst>
              </p:cNvPr>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73" name="Google Shape;131;p12">
                <a:extLst>
                  <a:ext uri="{FF2B5EF4-FFF2-40B4-BE49-F238E27FC236}">
                    <a16:creationId xmlns:a16="http://schemas.microsoft.com/office/drawing/2014/main" id="{74150E9C-2C2E-44FC-9613-856D589CF5E8}"/>
                  </a:ext>
                </a:extLst>
              </p:cNvPr>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74" name="Google Shape;132;p12">
                <a:extLst>
                  <a:ext uri="{FF2B5EF4-FFF2-40B4-BE49-F238E27FC236}">
                    <a16:creationId xmlns:a16="http://schemas.microsoft.com/office/drawing/2014/main" id="{9EB58BCE-77DB-4853-A89E-24CE46806AD2}"/>
                  </a:ext>
                </a:extLst>
              </p:cNvPr>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75" name="Google Shape;133;p12">
                <a:extLst>
                  <a:ext uri="{FF2B5EF4-FFF2-40B4-BE49-F238E27FC236}">
                    <a16:creationId xmlns:a16="http://schemas.microsoft.com/office/drawing/2014/main" id="{3516AEFF-7715-4BB4-AB15-C78132423929}"/>
                  </a:ext>
                </a:extLst>
              </p:cNvPr>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76" name="Google Shape;134;p12">
                <a:extLst>
                  <a:ext uri="{FF2B5EF4-FFF2-40B4-BE49-F238E27FC236}">
                    <a16:creationId xmlns:a16="http://schemas.microsoft.com/office/drawing/2014/main" id="{88B38F01-A1B7-46C6-9782-5273DFA879B2}"/>
                  </a:ext>
                </a:extLst>
              </p:cNvPr>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77" name="Google Shape;135;p12">
                <a:extLst>
                  <a:ext uri="{FF2B5EF4-FFF2-40B4-BE49-F238E27FC236}">
                    <a16:creationId xmlns:a16="http://schemas.microsoft.com/office/drawing/2014/main" id="{D9CF0C04-ABA2-4AEE-8F0E-7D83739F2B08}"/>
                  </a:ext>
                </a:extLst>
              </p:cNvPr>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78" name="Google Shape;136;p12">
                <a:extLst>
                  <a:ext uri="{FF2B5EF4-FFF2-40B4-BE49-F238E27FC236}">
                    <a16:creationId xmlns:a16="http://schemas.microsoft.com/office/drawing/2014/main" id="{20742F4F-225E-4FAF-8E15-90239FF8D4B8}"/>
                  </a:ext>
                </a:extLst>
              </p:cNvPr>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79" name="Google Shape;137;p12">
                <a:extLst>
                  <a:ext uri="{FF2B5EF4-FFF2-40B4-BE49-F238E27FC236}">
                    <a16:creationId xmlns:a16="http://schemas.microsoft.com/office/drawing/2014/main" id="{6F02B062-144C-49F4-828A-2413F24D0284}"/>
                  </a:ext>
                </a:extLst>
              </p:cNvPr>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80" name="Google Shape;138;p12">
                <a:extLst>
                  <a:ext uri="{FF2B5EF4-FFF2-40B4-BE49-F238E27FC236}">
                    <a16:creationId xmlns:a16="http://schemas.microsoft.com/office/drawing/2014/main" id="{B4BD144A-E234-47B3-9773-AE7DFAF641B4}"/>
                  </a:ext>
                </a:extLst>
              </p:cNvPr>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81" name="Google Shape;139;p12">
                <a:extLst>
                  <a:ext uri="{FF2B5EF4-FFF2-40B4-BE49-F238E27FC236}">
                    <a16:creationId xmlns:a16="http://schemas.microsoft.com/office/drawing/2014/main" id="{10D93E17-1358-4E35-AE31-DDC176EFCB7B}"/>
                  </a:ext>
                </a:extLst>
              </p:cNvPr>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82" name="Google Shape;140;p12">
                <a:extLst>
                  <a:ext uri="{FF2B5EF4-FFF2-40B4-BE49-F238E27FC236}">
                    <a16:creationId xmlns:a16="http://schemas.microsoft.com/office/drawing/2014/main" id="{C06C5A93-BCC6-4D6E-AB31-C883B4084E14}"/>
                  </a:ext>
                </a:extLst>
              </p:cNvPr>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83" name="Google Shape;141;p12">
                <a:extLst>
                  <a:ext uri="{FF2B5EF4-FFF2-40B4-BE49-F238E27FC236}">
                    <a16:creationId xmlns:a16="http://schemas.microsoft.com/office/drawing/2014/main" id="{6675A9F5-A6BF-4E31-B14B-A818F2E16348}"/>
                  </a:ext>
                </a:extLst>
              </p:cNvPr>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84" name="Google Shape;142;p12">
                <a:extLst>
                  <a:ext uri="{FF2B5EF4-FFF2-40B4-BE49-F238E27FC236}">
                    <a16:creationId xmlns:a16="http://schemas.microsoft.com/office/drawing/2014/main" id="{BE240E97-CC47-4C45-86D1-93C4BE2613EE}"/>
                  </a:ext>
                </a:extLst>
              </p:cNvPr>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85" name="Google Shape;143;p12">
                <a:extLst>
                  <a:ext uri="{FF2B5EF4-FFF2-40B4-BE49-F238E27FC236}">
                    <a16:creationId xmlns:a16="http://schemas.microsoft.com/office/drawing/2014/main" id="{FFBB3927-EEA2-4C79-B67C-818685C3795B}"/>
                  </a:ext>
                </a:extLst>
              </p:cNvPr>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86" name="Google Shape;144;p12">
                <a:extLst>
                  <a:ext uri="{FF2B5EF4-FFF2-40B4-BE49-F238E27FC236}">
                    <a16:creationId xmlns:a16="http://schemas.microsoft.com/office/drawing/2014/main" id="{AB9853D3-90BE-4795-9AC8-6E07F4E4AF21}"/>
                  </a:ext>
                </a:extLst>
              </p:cNvPr>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87" name="Google Shape;145;p12">
                <a:extLst>
                  <a:ext uri="{FF2B5EF4-FFF2-40B4-BE49-F238E27FC236}">
                    <a16:creationId xmlns:a16="http://schemas.microsoft.com/office/drawing/2014/main" id="{B2EF8901-D052-468F-9B6A-0281BB22A82E}"/>
                  </a:ext>
                </a:extLst>
              </p:cNvPr>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88" name="Google Shape;146;p12">
                <a:extLst>
                  <a:ext uri="{FF2B5EF4-FFF2-40B4-BE49-F238E27FC236}">
                    <a16:creationId xmlns:a16="http://schemas.microsoft.com/office/drawing/2014/main" id="{986EC7B1-56AD-4D95-BAAC-3E4ED617F25C}"/>
                  </a:ext>
                </a:extLst>
              </p:cNvPr>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89" name="Google Shape;147;p12">
                <a:extLst>
                  <a:ext uri="{FF2B5EF4-FFF2-40B4-BE49-F238E27FC236}">
                    <a16:creationId xmlns:a16="http://schemas.microsoft.com/office/drawing/2014/main" id="{408CAE8B-3A1E-47C2-8B16-025D97737BB5}"/>
                  </a:ext>
                </a:extLst>
              </p:cNvPr>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90" name="Google Shape;148;p12">
                <a:extLst>
                  <a:ext uri="{FF2B5EF4-FFF2-40B4-BE49-F238E27FC236}">
                    <a16:creationId xmlns:a16="http://schemas.microsoft.com/office/drawing/2014/main" id="{1AA8ECBE-E91E-487F-8D99-241C873793DD}"/>
                  </a:ext>
                </a:extLst>
              </p:cNvPr>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91" name="Google Shape;149;p12">
                <a:extLst>
                  <a:ext uri="{FF2B5EF4-FFF2-40B4-BE49-F238E27FC236}">
                    <a16:creationId xmlns:a16="http://schemas.microsoft.com/office/drawing/2014/main" id="{3A0D0C92-0225-4983-974C-A3FD7A119672}"/>
                  </a:ext>
                </a:extLst>
              </p:cNvPr>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92" name="Google Shape;150;p12">
                <a:extLst>
                  <a:ext uri="{FF2B5EF4-FFF2-40B4-BE49-F238E27FC236}">
                    <a16:creationId xmlns:a16="http://schemas.microsoft.com/office/drawing/2014/main" id="{B0EFBC8A-7B3A-45B0-8C6B-F9A45D50FD4F}"/>
                  </a:ext>
                </a:extLst>
              </p:cNvPr>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93" name="Google Shape;151;p12">
                <a:extLst>
                  <a:ext uri="{FF2B5EF4-FFF2-40B4-BE49-F238E27FC236}">
                    <a16:creationId xmlns:a16="http://schemas.microsoft.com/office/drawing/2014/main" id="{19EE7D43-AA9F-46B0-82F1-3BC05120854C}"/>
                  </a:ext>
                </a:extLst>
              </p:cNvPr>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94" name="Google Shape;152;p12">
                <a:extLst>
                  <a:ext uri="{FF2B5EF4-FFF2-40B4-BE49-F238E27FC236}">
                    <a16:creationId xmlns:a16="http://schemas.microsoft.com/office/drawing/2014/main" id="{E1C31595-F60B-41A0-8372-48EC63981BC2}"/>
                  </a:ext>
                </a:extLst>
              </p:cNvPr>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95" name="Google Shape;153;p12">
                <a:extLst>
                  <a:ext uri="{FF2B5EF4-FFF2-40B4-BE49-F238E27FC236}">
                    <a16:creationId xmlns:a16="http://schemas.microsoft.com/office/drawing/2014/main" id="{23AB0B13-0D58-457F-950A-E0041150FB09}"/>
                  </a:ext>
                </a:extLst>
              </p:cNvPr>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96" name="Google Shape;154;p12">
                <a:extLst>
                  <a:ext uri="{FF2B5EF4-FFF2-40B4-BE49-F238E27FC236}">
                    <a16:creationId xmlns:a16="http://schemas.microsoft.com/office/drawing/2014/main" id="{E1186773-D31D-4F68-9BB7-4ABEC9A8061B}"/>
                  </a:ext>
                </a:extLst>
              </p:cNvPr>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97" name="Google Shape;155;p12">
                <a:extLst>
                  <a:ext uri="{FF2B5EF4-FFF2-40B4-BE49-F238E27FC236}">
                    <a16:creationId xmlns:a16="http://schemas.microsoft.com/office/drawing/2014/main" id="{C0F79F0F-4164-4D2C-8C15-39290BEB8228}"/>
                  </a:ext>
                </a:extLst>
              </p:cNvPr>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98" name="Google Shape;156;p12">
                <a:extLst>
                  <a:ext uri="{FF2B5EF4-FFF2-40B4-BE49-F238E27FC236}">
                    <a16:creationId xmlns:a16="http://schemas.microsoft.com/office/drawing/2014/main" id="{AFD98CFF-3097-4B00-8256-B113DA871BDB}"/>
                  </a:ext>
                </a:extLst>
              </p:cNvPr>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chemeClr val="tx2">
                    <a:lumMod val="10000"/>
                  </a:schemeClr>
                </a:solidFill>
                <a:prstDash val="solid"/>
                <a:miter lim="8000"/>
                <a:headEnd type="none" w="sm" len="sm"/>
                <a:tailEnd type="none" w="sm" len="sm"/>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99" name="Google Shape;157;p12">
                <a:extLst>
                  <a:ext uri="{FF2B5EF4-FFF2-40B4-BE49-F238E27FC236}">
                    <a16:creationId xmlns:a16="http://schemas.microsoft.com/office/drawing/2014/main" id="{EB4B5E95-80FE-4303-9FBF-5F1246C37272}"/>
                  </a:ext>
                </a:extLst>
              </p:cNvPr>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chemeClr val="tx2">
                    <a:lumMod val="10000"/>
                  </a:schemeClr>
                </a:solidFill>
                <a:prstDash val="solid"/>
                <a:miter lim="8000"/>
                <a:headEnd type="none" w="sm" len="sm"/>
                <a:tailEnd type="none" w="sm" len="sm"/>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600" name="Google Shape;158;p12">
                <a:extLst>
                  <a:ext uri="{FF2B5EF4-FFF2-40B4-BE49-F238E27FC236}">
                    <a16:creationId xmlns:a16="http://schemas.microsoft.com/office/drawing/2014/main" id="{7A89368F-9B0B-4711-816C-35C26DA966EF}"/>
                  </a:ext>
                </a:extLst>
              </p:cNvPr>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chemeClr val="tx2">
                    <a:lumMod val="10000"/>
                  </a:schemeClr>
                </a:solidFill>
                <a:prstDash val="solid"/>
                <a:miter lim="8000"/>
                <a:headEnd type="none" w="sm" len="sm"/>
                <a:tailEnd type="none" w="sm" len="sm"/>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601" name="Google Shape;159;p12">
                <a:extLst>
                  <a:ext uri="{FF2B5EF4-FFF2-40B4-BE49-F238E27FC236}">
                    <a16:creationId xmlns:a16="http://schemas.microsoft.com/office/drawing/2014/main" id="{F03F4DD6-7FDE-4C3D-A072-75F4CC448BDA}"/>
                  </a:ext>
                </a:extLst>
              </p:cNvPr>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chemeClr val="tx2">
                    <a:lumMod val="10000"/>
                  </a:schemeClr>
                </a:solidFill>
                <a:prstDash val="solid"/>
                <a:miter lim="8000"/>
                <a:headEnd type="none" w="sm" len="sm"/>
                <a:tailEnd type="none" w="sm" len="sm"/>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602" name="Google Shape;160;p12">
                <a:extLst>
                  <a:ext uri="{FF2B5EF4-FFF2-40B4-BE49-F238E27FC236}">
                    <a16:creationId xmlns:a16="http://schemas.microsoft.com/office/drawing/2014/main" id="{708E80A6-34A6-47C1-9DA9-3BE81206A42D}"/>
                  </a:ext>
                </a:extLst>
              </p:cNvPr>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603" name="Google Shape;161;p12">
                <a:extLst>
                  <a:ext uri="{FF2B5EF4-FFF2-40B4-BE49-F238E27FC236}">
                    <a16:creationId xmlns:a16="http://schemas.microsoft.com/office/drawing/2014/main" id="{110D6DF9-60BC-4716-BFAB-777C73D31E68}"/>
                  </a:ext>
                </a:extLst>
              </p:cNvPr>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604" name="Google Shape;162;p12">
                <a:extLst>
                  <a:ext uri="{FF2B5EF4-FFF2-40B4-BE49-F238E27FC236}">
                    <a16:creationId xmlns:a16="http://schemas.microsoft.com/office/drawing/2014/main" id="{40EAEDAA-E04C-4FFD-95A7-BE1DCF8C4317}"/>
                  </a:ext>
                </a:extLst>
              </p:cNvPr>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605" name="Google Shape;163;p12">
                <a:extLst>
                  <a:ext uri="{FF2B5EF4-FFF2-40B4-BE49-F238E27FC236}">
                    <a16:creationId xmlns:a16="http://schemas.microsoft.com/office/drawing/2014/main" id="{07AB8438-549F-495B-BB2C-80C493754889}"/>
                  </a:ext>
                </a:extLst>
              </p:cNvPr>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606" name="Google Shape;164;p12">
                <a:extLst>
                  <a:ext uri="{FF2B5EF4-FFF2-40B4-BE49-F238E27FC236}">
                    <a16:creationId xmlns:a16="http://schemas.microsoft.com/office/drawing/2014/main" id="{260E9323-1D9D-4148-AA10-ECA6B57AA198}"/>
                  </a:ext>
                </a:extLst>
              </p:cNvPr>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607" name="Google Shape;165;p12">
                <a:extLst>
                  <a:ext uri="{FF2B5EF4-FFF2-40B4-BE49-F238E27FC236}">
                    <a16:creationId xmlns:a16="http://schemas.microsoft.com/office/drawing/2014/main" id="{FE6A73DA-087A-4281-AD4E-0B38DF26C96C}"/>
                  </a:ext>
                </a:extLst>
              </p:cNvPr>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608" name="Google Shape;166;p12">
                <a:extLst>
                  <a:ext uri="{FF2B5EF4-FFF2-40B4-BE49-F238E27FC236}">
                    <a16:creationId xmlns:a16="http://schemas.microsoft.com/office/drawing/2014/main" id="{A339682A-CDE8-4A92-93B2-005CE8659266}"/>
                  </a:ext>
                </a:extLst>
              </p:cNvPr>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609" name="Google Shape;167;p12">
                <a:extLst>
                  <a:ext uri="{FF2B5EF4-FFF2-40B4-BE49-F238E27FC236}">
                    <a16:creationId xmlns:a16="http://schemas.microsoft.com/office/drawing/2014/main" id="{E46C91E4-30C3-48BD-BCCA-C085D0649B33}"/>
                  </a:ext>
                </a:extLst>
              </p:cNvPr>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610" name="Google Shape;168;p12">
                <a:extLst>
                  <a:ext uri="{FF2B5EF4-FFF2-40B4-BE49-F238E27FC236}">
                    <a16:creationId xmlns:a16="http://schemas.microsoft.com/office/drawing/2014/main" id="{64763DBE-941E-4245-83E0-A92BC864CF9A}"/>
                  </a:ext>
                </a:extLst>
              </p:cNvPr>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611" name="Google Shape;169;p12">
                <a:extLst>
                  <a:ext uri="{FF2B5EF4-FFF2-40B4-BE49-F238E27FC236}">
                    <a16:creationId xmlns:a16="http://schemas.microsoft.com/office/drawing/2014/main" id="{01E77028-B0E9-42FE-80CE-7146F0A6E667}"/>
                  </a:ext>
                </a:extLst>
              </p:cNvPr>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612" name="Google Shape;170;p12">
                <a:extLst>
                  <a:ext uri="{FF2B5EF4-FFF2-40B4-BE49-F238E27FC236}">
                    <a16:creationId xmlns:a16="http://schemas.microsoft.com/office/drawing/2014/main" id="{F84C39A8-3B8A-4E4C-815C-5D7388AF0923}"/>
                  </a:ext>
                </a:extLst>
              </p:cNvPr>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613" name="Google Shape;171;p12">
                <a:extLst>
                  <a:ext uri="{FF2B5EF4-FFF2-40B4-BE49-F238E27FC236}">
                    <a16:creationId xmlns:a16="http://schemas.microsoft.com/office/drawing/2014/main" id="{5C1D377B-0B79-406D-A7E2-54A4755FB0DF}"/>
                  </a:ext>
                </a:extLst>
              </p:cNvPr>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grpSp>
        <p:sp>
          <p:nvSpPr>
            <p:cNvPr id="341" name="Google Shape;172;p12">
              <a:extLst>
                <a:ext uri="{FF2B5EF4-FFF2-40B4-BE49-F238E27FC236}">
                  <a16:creationId xmlns:a16="http://schemas.microsoft.com/office/drawing/2014/main" id="{EEBD3510-86E9-4BBC-A4D0-AE2C695D57BF}"/>
                </a:ext>
              </a:extLst>
            </p:cNvPr>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42" name="Google Shape;173;p12">
              <a:extLst>
                <a:ext uri="{FF2B5EF4-FFF2-40B4-BE49-F238E27FC236}">
                  <a16:creationId xmlns:a16="http://schemas.microsoft.com/office/drawing/2014/main" id="{E8786B8B-AC89-4D85-B0CD-C9C9FC668DF4}"/>
                </a:ext>
              </a:extLst>
            </p:cNvPr>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43" name="Google Shape;174;p12">
              <a:extLst>
                <a:ext uri="{FF2B5EF4-FFF2-40B4-BE49-F238E27FC236}">
                  <a16:creationId xmlns:a16="http://schemas.microsoft.com/office/drawing/2014/main" id="{FDC0B413-A8B8-4A0A-8AE2-F50052BEBC04}"/>
                </a:ext>
              </a:extLst>
            </p:cNvPr>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44" name="Google Shape;175;p12">
              <a:extLst>
                <a:ext uri="{FF2B5EF4-FFF2-40B4-BE49-F238E27FC236}">
                  <a16:creationId xmlns:a16="http://schemas.microsoft.com/office/drawing/2014/main" id="{D1ACDA3B-687E-4DAD-BEFF-0DFED4E06191}"/>
                </a:ext>
              </a:extLst>
            </p:cNvPr>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45" name="Google Shape;176;p12">
              <a:extLst>
                <a:ext uri="{FF2B5EF4-FFF2-40B4-BE49-F238E27FC236}">
                  <a16:creationId xmlns:a16="http://schemas.microsoft.com/office/drawing/2014/main" id="{4DBD6416-5A3B-40B4-AE32-B7B1889605AD}"/>
                </a:ext>
              </a:extLst>
            </p:cNvPr>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46" name="Google Shape;177;p12">
              <a:extLst>
                <a:ext uri="{FF2B5EF4-FFF2-40B4-BE49-F238E27FC236}">
                  <a16:creationId xmlns:a16="http://schemas.microsoft.com/office/drawing/2014/main" id="{08DF719E-6007-4E47-875B-D3EF26FE6C01}"/>
                </a:ext>
              </a:extLst>
            </p:cNvPr>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47" name="Google Shape;178;p12">
              <a:extLst>
                <a:ext uri="{FF2B5EF4-FFF2-40B4-BE49-F238E27FC236}">
                  <a16:creationId xmlns:a16="http://schemas.microsoft.com/office/drawing/2014/main" id="{736C8B86-FE63-4305-A1B1-2D30F35F3CC5}"/>
                </a:ext>
              </a:extLst>
            </p:cNvPr>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48" name="Google Shape;179;p12">
              <a:extLst>
                <a:ext uri="{FF2B5EF4-FFF2-40B4-BE49-F238E27FC236}">
                  <a16:creationId xmlns:a16="http://schemas.microsoft.com/office/drawing/2014/main" id="{019BB84D-0440-4E09-8A20-9770AA73A0A1}"/>
                </a:ext>
              </a:extLst>
            </p:cNvPr>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49" name="Google Shape;180;p12">
              <a:extLst>
                <a:ext uri="{FF2B5EF4-FFF2-40B4-BE49-F238E27FC236}">
                  <a16:creationId xmlns:a16="http://schemas.microsoft.com/office/drawing/2014/main" id="{F4BE9A41-B6C7-4768-A6B8-6E601EAC3120}"/>
                </a:ext>
              </a:extLst>
            </p:cNvPr>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50" name="Google Shape;181;p12">
              <a:extLst>
                <a:ext uri="{FF2B5EF4-FFF2-40B4-BE49-F238E27FC236}">
                  <a16:creationId xmlns:a16="http://schemas.microsoft.com/office/drawing/2014/main" id="{689990E1-BF16-4BAC-80FF-E0FDFC4A5D50}"/>
                </a:ext>
              </a:extLst>
            </p:cNvPr>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51" name="Google Shape;182;p12">
              <a:extLst>
                <a:ext uri="{FF2B5EF4-FFF2-40B4-BE49-F238E27FC236}">
                  <a16:creationId xmlns:a16="http://schemas.microsoft.com/office/drawing/2014/main" id="{D2AF1608-7D82-4E98-B861-5C96883D8C83}"/>
                </a:ext>
              </a:extLst>
            </p:cNvPr>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52" name="Google Shape;183;p12">
              <a:extLst>
                <a:ext uri="{FF2B5EF4-FFF2-40B4-BE49-F238E27FC236}">
                  <a16:creationId xmlns:a16="http://schemas.microsoft.com/office/drawing/2014/main" id="{58B90106-E08B-42C9-8394-F337DFEBA4F3}"/>
                </a:ext>
              </a:extLst>
            </p:cNvPr>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53" name="Google Shape;184;p12">
              <a:extLst>
                <a:ext uri="{FF2B5EF4-FFF2-40B4-BE49-F238E27FC236}">
                  <a16:creationId xmlns:a16="http://schemas.microsoft.com/office/drawing/2014/main" id="{39D07EDF-7A2B-40A1-AE5B-4DF725FF4EA5}"/>
                </a:ext>
              </a:extLst>
            </p:cNvPr>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54" name="Google Shape;185;p12">
              <a:extLst>
                <a:ext uri="{FF2B5EF4-FFF2-40B4-BE49-F238E27FC236}">
                  <a16:creationId xmlns:a16="http://schemas.microsoft.com/office/drawing/2014/main" id="{5F40E383-2BEC-40BA-A5C4-21D0831829E9}"/>
                </a:ext>
              </a:extLst>
            </p:cNvPr>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55" name="Google Shape;186;p12">
              <a:extLst>
                <a:ext uri="{FF2B5EF4-FFF2-40B4-BE49-F238E27FC236}">
                  <a16:creationId xmlns:a16="http://schemas.microsoft.com/office/drawing/2014/main" id="{B6FFF930-E1A3-4F25-AF3A-73FADD0E829A}"/>
                </a:ext>
              </a:extLst>
            </p:cNvPr>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56" name="Google Shape;187;p12">
              <a:extLst>
                <a:ext uri="{FF2B5EF4-FFF2-40B4-BE49-F238E27FC236}">
                  <a16:creationId xmlns:a16="http://schemas.microsoft.com/office/drawing/2014/main" id="{41E76111-8788-4F15-8842-CADDC3B2813B}"/>
                </a:ext>
              </a:extLst>
            </p:cNvPr>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57" name="Google Shape;188;p12">
              <a:extLst>
                <a:ext uri="{FF2B5EF4-FFF2-40B4-BE49-F238E27FC236}">
                  <a16:creationId xmlns:a16="http://schemas.microsoft.com/office/drawing/2014/main" id="{33C67136-B9CF-4D73-B551-7DB1BDFEC147}"/>
                </a:ext>
              </a:extLst>
            </p:cNvPr>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58" name="Google Shape;189;p12">
              <a:extLst>
                <a:ext uri="{FF2B5EF4-FFF2-40B4-BE49-F238E27FC236}">
                  <a16:creationId xmlns:a16="http://schemas.microsoft.com/office/drawing/2014/main" id="{2BC3569D-D462-42C4-AC12-35C32AB05FAD}"/>
                </a:ext>
              </a:extLst>
            </p:cNvPr>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59" name="Google Shape;190;p12">
              <a:extLst>
                <a:ext uri="{FF2B5EF4-FFF2-40B4-BE49-F238E27FC236}">
                  <a16:creationId xmlns:a16="http://schemas.microsoft.com/office/drawing/2014/main" id="{60F19CF8-912F-4468-919C-5047EE16C6BB}"/>
                </a:ext>
              </a:extLst>
            </p:cNvPr>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60" name="Google Shape;191;p12">
              <a:extLst>
                <a:ext uri="{FF2B5EF4-FFF2-40B4-BE49-F238E27FC236}">
                  <a16:creationId xmlns:a16="http://schemas.microsoft.com/office/drawing/2014/main" id="{2E3A473A-8313-4042-8236-FA749EA155DF}"/>
                </a:ext>
              </a:extLst>
            </p:cNvPr>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61" name="Google Shape;192;p12">
              <a:extLst>
                <a:ext uri="{FF2B5EF4-FFF2-40B4-BE49-F238E27FC236}">
                  <a16:creationId xmlns:a16="http://schemas.microsoft.com/office/drawing/2014/main" id="{ED79FC7B-ED30-4616-9F66-20916905E487}"/>
                </a:ext>
              </a:extLst>
            </p:cNvPr>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62" name="Google Shape;193;p12">
              <a:extLst>
                <a:ext uri="{FF2B5EF4-FFF2-40B4-BE49-F238E27FC236}">
                  <a16:creationId xmlns:a16="http://schemas.microsoft.com/office/drawing/2014/main" id="{2837586D-7467-4B38-BD19-0ADFC989608A}"/>
                </a:ext>
              </a:extLst>
            </p:cNvPr>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63" name="Google Shape;194;p12">
              <a:extLst>
                <a:ext uri="{FF2B5EF4-FFF2-40B4-BE49-F238E27FC236}">
                  <a16:creationId xmlns:a16="http://schemas.microsoft.com/office/drawing/2014/main" id="{461329D4-75ED-41B8-B84B-8D0A8D4DE2A5}"/>
                </a:ext>
              </a:extLst>
            </p:cNvPr>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64" name="Google Shape;195;p12">
              <a:extLst>
                <a:ext uri="{FF2B5EF4-FFF2-40B4-BE49-F238E27FC236}">
                  <a16:creationId xmlns:a16="http://schemas.microsoft.com/office/drawing/2014/main" id="{81D56A22-4723-43B9-B31D-40DE21FF5542}"/>
                </a:ext>
              </a:extLst>
            </p:cNvPr>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65" name="Google Shape;196;p12">
              <a:extLst>
                <a:ext uri="{FF2B5EF4-FFF2-40B4-BE49-F238E27FC236}">
                  <a16:creationId xmlns:a16="http://schemas.microsoft.com/office/drawing/2014/main" id="{3AEFFE09-9EE6-41B7-9D0B-DA9188AF580A}"/>
                </a:ext>
              </a:extLst>
            </p:cNvPr>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66" name="Google Shape;197;p12">
              <a:extLst>
                <a:ext uri="{FF2B5EF4-FFF2-40B4-BE49-F238E27FC236}">
                  <a16:creationId xmlns:a16="http://schemas.microsoft.com/office/drawing/2014/main" id="{781371D2-C1DF-4C88-B102-6A04235FAC0C}"/>
                </a:ext>
              </a:extLst>
            </p:cNvPr>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67" name="Google Shape;198;p12">
              <a:extLst>
                <a:ext uri="{FF2B5EF4-FFF2-40B4-BE49-F238E27FC236}">
                  <a16:creationId xmlns:a16="http://schemas.microsoft.com/office/drawing/2014/main" id="{67737903-EF05-49E3-BCF8-51E772C6E5A4}"/>
                </a:ext>
              </a:extLst>
            </p:cNvPr>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68" name="Google Shape;199;p12">
              <a:extLst>
                <a:ext uri="{FF2B5EF4-FFF2-40B4-BE49-F238E27FC236}">
                  <a16:creationId xmlns:a16="http://schemas.microsoft.com/office/drawing/2014/main" id="{28192D4F-C250-457E-BF8D-74DCEF673D09}"/>
                </a:ext>
              </a:extLst>
            </p:cNvPr>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69" name="Google Shape;200;p12">
              <a:extLst>
                <a:ext uri="{FF2B5EF4-FFF2-40B4-BE49-F238E27FC236}">
                  <a16:creationId xmlns:a16="http://schemas.microsoft.com/office/drawing/2014/main" id="{A28468FA-1BD2-4B92-813E-9B8EB14CF311}"/>
                </a:ext>
              </a:extLst>
            </p:cNvPr>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70" name="Google Shape;201;p12">
              <a:extLst>
                <a:ext uri="{FF2B5EF4-FFF2-40B4-BE49-F238E27FC236}">
                  <a16:creationId xmlns:a16="http://schemas.microsoft.com/office/drawing/2014/main" id="{F9D529E6-340F-4508-AE73-B97A27F14A92}"/>
                </a:ext>
              </a:extLst>
            </p:cNvPr>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71" name="Google Shape;202;p12">
              <a:extLst>
                <a:ext uri="{FF2B5EF4-FFF2-40B4-BE49-F238E27FC236}">
                  <a16:creationId xmlns:a16="http://schemas.microsoft.com/office/drawing/2014/main" id="{B8EE1270-CB23-483C-92FE-7164D731C8CE}"/>
                </a:ext>
              </a:extLst>
            </p:cNvPr>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grpSp>
          <p:nvGrpSpPr>
            <p:cNvPr id="372" name="Google Shape;203;p12">
              <a:extLst>
                <a:ext uri="{FF2B5EF4-FFF2-40B4-BE49-F238E27FC236}">
                  <a16:creationId xmlns:a16="http://schemas.microsoft.com/office/drawing/2014/main" id="{468FA67D-93EE-4745-8480-CAF9B6C23853}"/>
                </a:ext>
              </a:extLst>
            </p:cNvPr>
            <p:cNvGrpSpPr/>
            <p:nvPr/>
          </p:nvGrpSpPr>
          <p:grpSpPr>
            <a:xfrm flipH="1">
              <a:off x="5678143" y="1227582"/>
              <a:ext cx="345795" cy="1043508"/>
              <a:chOff x="5678143" y="1151382"/>
              <a:chExt cx="345795" cy="1043508"/>
            </a:xfrm>
          </p:grpSpPr>
          <p:sp>
            <p:nvSpPr>
              <p:cNvPr id="490" name="Google Shape;204;p12">
                <a:extLst>
                  <a:ext uri="{FF2B5EF4-FFF2-40B4-BE49-F238E27FC236}">
                    <a16:creationId xmlns:a16="http://schemas.microsoft.com/office/drawing/2014/main" id="{B882F523-56A5-4DBA-8919-C2198F1538DF}"/>
                  </a:ext>
                </a:extLst>
              </p:cNvPr>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91" name="Google Shape;205;p12">
                <a:extLst>
                  <a:ext uri="{FF2B5EF4-FFF2-40B4-BE49-F238E27FC236}">
                    <a16:creationId xmlns:a16="http://schemas.microsoft.com/office/drawing/2014/main" id="{52469741-4AD3-46E8-B6CF-C198D864B952}"/>
                  </a:ext>
                </a:extLst>
              </p:cNvPr>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92" name="Google Shape;206;p12">
                <a:extLst>
                  <a:ext uri="{FF2B5EF4-FFF2-40B4-BE49-F238E27FC236}">
                    <a16:creationId xmlns:a16="http://schemas.microsoft.com/office/drawing/2014/main" id="{2A084EBE-532F-4A5B-9ED0-D11304B933D4}"/>
                  </a:ext>
                </a:extLst>
              </p:cNvPr>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93" name="Google Shape;207;p12">
                <a:extLst>
                  <a:ext uri="{FF2B5EF4-FFF2-40B4-BE49-F238E27FC236}">
                    <a16:creationId xmlns:a16="http://schemas.microsoft.com/office/drawing/2014/main" id="{60AF6565-692A-4B73-A4AD-9DC694D726D4}"/>
                  </a:ext>
                </a:extLst>
              </p:cNvPr>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94" name="Google Shape;208;p12">
                <a:extLst>
                  <a:ext uri="{FF2B5EF4-FFF2-40B4-BE49-F238E27FC236}">
                    <a16:creationId xmlns:a16="http://schemas.microsoft.com/office/drawing/2014/main" id="{363CBBE5-7186-425E-8FE3-4D8266246190}"/>
                  </a:ext>
                </a:extLst>
              </p:cNvPr>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95" name="Google Shape;209;p12">
                <a:extLst>
                  <a:ext uri="{FF2B5EF4-FFF2-40B4-BE49-F238E27FC236}">
                    <a16:creationId xmlns:a16="http://schemas.microsoft.com/office/drawing/2014/main" id="{0AD25E3A-5236-4EF0-A84A-179FF0C0DA98}"/>
                  </a:ext>
                </a:extLst>
              </p:cNvPr>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96" name="Google Shape;210;p12">
                <a:extLst>
                  <a:ext uri="{FF2B5EF4-FFF2-40B4-BE49-F238E27FC236}">
                    <a16:creationId xmlns:a16="http://schemas.microsoft.com/office/drawing/2014/main" id="{4A2FD6CE-297B-472D-BB2C-EFA8EBD574B6}"/>
                  </a:ext>
                </a:extLst>
              </p:cNvPr>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97" name="Google Shape;211;p12">
                <a:extLst>
                  <a:ext uri="{FF2B5EF4-FFF2-40B4-BE49-F238E27FC236}">
                    <a16:creationId xmlns:a16="http://schemas.microsoft.com/office/drawing/2014/main" id="{91712772-D13E-4F36-B53E-B3DC94F7F6C4}"/>
                  </a:ext>
                </a:extLst>
              </p:cNvPr>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98" name="Google Shape;212;p12">
                <a:extLst>
                  <a:ext uri="{FF2B5EF4-FFF2-40B4-BE49-F238E27FC236}">
                    <a16:creationId xmlns:a16="http://schemas.microsoft.com/office/drawing/2014/main" id="{21A5873F-0105-4D12-9468-C12AF7589B20}"/>
                  </a:ext>
                </a:extLst>
              </p:cNvPr>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99" name="Google Shape;213;p12">
                <a:extLst>
                  <a:ext uri="{FF2B5EF4-FFF2-40B4-BE49-F238E27FC236}">
                    <a16:creationId xmlns:a16="http://schemas.microsoft.com/office/drawing/2014/main" id="{FF738955-5FA1-4630-AFBB-7342AF7E382E}"/>
                  </a:ext>
                </a:extLst>
              </p:cNvPr>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00" name="Google Shape;214;p12">
                <a:extLst>
                  <a:ext uri="{FF2B5EF4-FFF2-40B4-BE49-F238E27FC236}">
                    <a16:creationId xmlns:a16="http://schemas.microsoft.com/office/drawing/2014/main" id="{0F628536-5928-4695-9431-F14022A33448}"/>
                  </a:ext>
                </a:extLst>
              </p:cNvPr>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01" name="Google Shape;215;p12">
                <a:extLst>
                  <a:ext uri="{FF2B5EF4-FFF2-40B4-BE49-F238E27FC236}">
                    <a16:creationId xmlns:a16="http://schemas.microsoft.com/office/drawing/2014/main" id="{D41154C7-6C44-490B-8AE4-C4E1B9C945A3}"/>
                  </a:ext>
                </a:extLst>
              </p:cNvPr>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02" name="Google Shape;216;p12">
                <a:extLst>
                  <a:ext uri="{FF2B5EF4-FFF2-40B4-BE49-F238E27FC236}">
                    <a16:creationId xmlns:a16="http://schemas.microsoft.com/office/drawing/2014/main" id="{80ED4FF3-ED4C-4D19-85F7-24FC96859F2E}"/>
                  </a:ext>
                </a:extLst>
              </p:cNvPr>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03" name="Google Shape;217;p12">
                <a:extLst>
                  <a:ext uri="{FF2B5EF4-FFF2-40B4-BE49-F238E27FC236}">
                    <a16:creationId xmlns:a16="http://schemas.microsoft.com/office/drawing/2014/main" id="{58A4D2C0-ED7D-4549-AE4E-245BB2D3F83B}"/>
                  </a:ext>
                </a:extLst>
              </p:cNvPr>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04" name="Google Shape;218;p12">
                <a:extLst>
                  <a:ext uri="{FF2B5EF4-FFF2-40B4-BE49-F238E27FC236}">
                    <a16:creationId xmlns:a16="http://schemas.microsoft.com/office/drawing/2014/main" id="{1D03E30E-D7C0-418D-AB5C-1E2C090A3DB1}"/>
                  </a:ext>
                </a:extLst>
              </p:cNvPr>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05" name="Google Shape;219;p12">
                <a:extLst>
                  <a:ext uri="{FF2B5EF4-FFF2-40B4-BE49-F238E27FC236}">
                    <a16:creationId xmlns:a16="http://schemas.microsoft.com/office/drawing/2014/main" id="{F834DB6B-E284-41B5-BD82-5AACF87769DB}"/>
                  </a:ext>
                </a:extLst>
              </p:cNvPr>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506" name="Google Shape;220;p12">
                <a:extLst>
                  <a:ext uri="{FF2B5EF4-FFF2-40B4-BE49-F238E27FC236}">
                    <a16:creationId xmlns:a16="http://schemas.microsoft.com/office/drawing/2014/main" id="{70C62A9C-D757-403E-9423-AA29E8F5A095}"/>
                  </a:ext>
                </a:extLst>
              </p:cNvPr>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grpSp>
        <p:grpSp>
          <p:nvGrpSpPr>
            <p:cNvPr id="373" name="Google Shape;221;p12">
              <a:extLst>
                <a:ext uri="{FF2B5EF4-FFF2-40B4-BE49-F238E27FC236}">
                  <a16:creationId xmlns:a16="http://schemas.microsoft.com/office/drawing/2014/main" id="{AC0AF754-469C-4A9B-9A83-169AB5DB2393}"/>
                </a:ext>
              </a:extLst>
            </p:cNvPr>
            <p:cNvGrpSpPr/>
            <p:nvPr/>
          </p:nvGrpSpPr>
          <p:grpSpPr>
            <a:xfrm>
              <a:off x="5122427" y="3292365"/>
              <a:ext cx="823270" cy="1268939"/>
              <a:chOff x="5490177" y="3555452"/>
              <a:chExt cx="823270" cy="1268939"/>
            </a:xfrm>
          </p:grpSpPr>
          <p:sp>
            <p:nvSpPr>
              <p:cNvPr id="459" name="Google Shape;222;p12">
                <a:extLst>
                  <a:ext uri="{FF2B5EF4-FFF2-40B4-BE49-F238E27FC236}">
                    <a16:creationId xmlns:a16="http://schemas.microsoft.com/office/drawing/2014/main" id="{4706C7DC-D738-49A0-A0D2-C904AAA0E31F}"/>
                  </a:ext>
                </a:extLst>
              </p:cNvPr>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60" name="Google Shape;223;p12">
                <a:extLst>
                  <a:ext uri="{FF2B5EF4-FFF2-40B4-BE49-F238E27FC236}">
                    <a16:creationId xmlns:a16="http://schemas.microsoft.com/office/drawing/2014/main" id="{36322420-A31D-420E-A0BB-52A7046B9206}"/>
                  </a:ext>
                </a:extLst>
              </p:cNvPr>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61" name="Google Shape;224;p12">
                <a:extLst>
                  <a:ext uri="{FF2B5EF4-FFF2-40B4-BE49-F238E27FC236}">
                    <a16:creationId xmlns:a16="http://schemas.microsoft.com/office/drawing/2014/main" id="{41D2839A-7A18-4EC6-8061-AD62BDEA8DAD}"/>
                  </a:ext>
                </a:extLst>
              </p:cNvPr>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62" name="Google Shape;225;p12">
                <a:extLst>
                  <a:ext uri="{FF2B5EF4-FFF2-40B4-BE49-F238E27FC236}">
                    <a16:creationId xmlns:a16="http://schemas.microsoft.com/office/drawing/2014/main" id="{4F10D953-6FBB-428A-9785-18B200BFA700}"/>
                  </a:ext>
                </a:extLst>
              </p:cNvPr>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63" name="Google Shape;226;p12">
                <a:extLst>
                  <a:ext uri="{FF2B5EF4-FFF2-40B4-BE49-F238E27FC236}">
                    <a16:creationId xmlns:a16="http://schemas.microsoft.com/office/drawing/2014/main" id="{769AD9CE-2D85-4480-96F5-DA65AEE29929}"/>
                  </a:ext>
                </a:extLst>
              </p:cNvPr>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64" name="Google Shape;227;p12">
                <a:extLst>
                  <a:ext uri="{FF2B5EF4-FFF2-40B4-BE49-F238E27FC236}">
                    <a16:creationId xmlns:a16="http://schemas.microsoft.com/office/drawing/2014/main" id="{8D7E791F-31E4-45B1-A51E-96FC582F52AC}"/>
                  </a:ext>
                </a:extLst>
              </p:cNvPr>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65" name="Google Shape;228;p12">
                <a:extLst>
                  <a:ext uri="{FF2B5EF4-FFF2-40B4-BE49-F238E27FC236}">
                    <a16:creationId xmlns:a16="http://schemas.microsoft.com/office/drawing/2014/main" id="{F1C580B4-8409-4BD1-AE79-B0B1EE2A1242}"/>
                  </a:ext>
                </a:extLst>
              </p:cNvPr>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66" name="Google Shape;229;p12">
                <a:extLst>
                  <a:ext uri="{FF2B5EF4-FFF2-40B4-BE49-F238E27FC236}">
                    <a16:creationId xmlns:a16="http://schemas.microsoft.com/office/drawing/2014/main" id="{1CCAFFFC-9BB5-4B35-97FA-3AE22F34973B}"/>
                  </a:ext>
                </a:extLst>
              </p:cNvPr>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67" name="Google Shape;230;p12">
                <a:extLst>
                  <a:ext uri="{FF2B5EF4-FFF2-40B4-BE49-F238E27FC236}">
                    <a16:creationId xmlns:a16="http://schemas.microsoft.com/office/drawing/2014/main" id="{59C26479-6528-4D5D-AC12-1D345C294CCA}"/>
                  </a:ext>
                </a:extLst>
              </p:cNvPr>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68" name="Google Shape;231;p12">
                <a:extLst>
                  <a:ext uri="{FF2B5EF4-FFF2-40B4-BE49-F238E27FC236}">
                    <a16:creationId xmlns:a16="http://schemas.microsoft.com/office/drawing/2014/main" id="{EEFCF466-07D0-4A0B-9BC4-31C556ED516E}"/>
                  </a:ext>
                </a:extLst>
              </p:cNvPr>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69" name="Google Shape;232;p12">
                <a:extLst>
                  <a:ext uri="{FF2B5EF4-FFF2-40B4-BE49-F238E27FC236}">
                    <a16:creationId xmlns:a16="http://schemas.microsoft.com/office/drawing/2014/main" id="{B403661A-6090-4659-AF5E-4C514FCE6B6D}"/>
                  </a:ext>
                </a:extLst>
              </p:cNvPr>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70" name="Google Shape;233;p12">
                <a:extLst>
                  <a:ext uri="{FF2B5EF4-FFF2-40B4-BE49-F238E27FC236}">
                    <a16:creationId xmlns:a16="http://schemas.microsoft.com/office/drawing/2014/main" id="{905E89AA-12A8-4692-83EB-476D4F143DE7}"/>
                  </a:ext>
                </a:extLst>
              </p:cNvPr>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71" name="Google Shape;234;p12">
                <a:extLst>
                  <a:ext uri="{FF2B5EF4-FFF2-40B4-BE49-F238E27FC236}">
                    <a16:creationId xmlns:a16="http://schemas.microsoft.com/office/drawing/2014/main" id="{E6705D64-2700-4DB2-86D5-2C2E328FB315}"/>
                  </a:ext>
                </a:extLst>
              </p:cNvPr>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72" name="Google Shape;235;p12">
                <a:extLst>
                  <a:ext uri="{FF2B5EF4-FFF2-40B4-BE49-F238E27FC236}">
                    <a16:creationId xmlns:a16="http://schemas.microsoft.com/office/drawing/2014/main" id="{CA0A0E0D-6FB4-489F-BEB2-B02C9393F5B4}"/>
                  </a:ext>
                </a:extLst>
              </p:cNvPr>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73" name="Google Shape;236;p12">
                <a:extLst>
                  <a:ext uri="{FF2B5EF4-FFF2-40B4-BE49-F238E27FC236}">
                    <a16:creationId xmlns:a16="http://schemas.microsoft.com/office/drawing/2014/main" id="{435EDF56-0EA6-47B0-BE9F-3DECE1600DEA}"/>
                  </a:ext>
                </a:extLst>
              </p:cNvPr>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74" name="Google Shape;237;p12">
                <a:extLst>
                  <a:ext uri="{FF2B5EF4-FFF2-40B4-BE49-F238E27FC236}">
                    <a16:creationId xmlns:a16="http://schemas.microsoft.com/office/drawing/2014/main" id="{14A93FF6-7B27-42B8-8479-AA177A0807AC}"/>
                  </a:ext>
                </a:extLst>
              </p:cNvPr>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75" name="Google Shape;238;p12">
                <a:extLst>
                  <a:ext uri="{FF2B5EF4-FFF2-40B4-BE49-F238E27FC236}">
                    <a16:creationId xmlns:a16="http://schemas.microsoft.com/office/drawing/2014/main" id="{9D4156E2-0054-40AD-8901-FB99B46D505E}"/>
                  </a:ext>
                </a:extLst>
              </p:cNvPr>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76" name="Google Shape;239;p12">
                <a:extLst>
                  <a:ext uri="{FF2B5EF4-FFF2-40B4-BE49-F238E27FC236}">
                    <a16:creationId xmlns:a16="http://schemas.microsoft.com/office/drawing/2014/main" id="{73AEFD36-629D-4BFE-82E6-55ED8C26AE0C}"/>
                  </a:ext>
                </a:extLst>
              </p:cNvPr>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77" name="Google Shape;240;p12">
                <a:extLst>
                  <a:ext uri="{FF2B5EF4-FFF2-40B4-BE49-F238E27FC236}">
                    <a16:creationId xmlns:a16="http://schemas.microsoft.com/office/drawing/2014/main" id="{6FEE6693-2E4E-4D81-A7F5-340AA3D73A38}"/>
                  </a:ext>
                </a:extLst>
              </p:cNvPr>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78" name="Google Shape;241;p12">
                <a:extLst>
                  <a:ext uri="{FF2B5EF4-FFF2-40B4-BE49-F238E27FC236}">
                    <a16:creationId xmlns:a16="http://schemas.microsoft.com/office/drawing/2014/main" id="{B2496E8D-20FB-42D1-B2A6-BDF8697BBD76}"/>
                  </a:ext>
                </a:extLst>
              </p:cNvPr>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79" name="Google Shape;242;p12">
                <a:extLst>
                  <a:ext uri="{FF2B5EF4-FFF2-40B4-BE49-F238E27FC236}">
                    <a16:creationId xmlns:a16="http://schemas.microsoft.com/office/drawing/2014/main" id="{897339D7-5EFE-44FE-9889-76A0037FD722}"/>
                  </a:ext>
                </a:extLst>
              </p:cNvPr>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80" name="Google Shape;243;p12">
                <a:extLst>
                  <a:ext uri="{FF2B5EF4-FFF2-40B4-BE49-F238E27FC236}">
                    <a16:creationId xmlns:a16="http://schemas.microsoft.com/office/drawing/2014/main" id="{AEC8AB82-E8FB-492B-BF0A-623D01E1AC54}"/>
                  </a:ext>
                </a:extLst>
              </p:cNvPr>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81" name="Google Shape;244;p12">
                <a:extLst>
                  <a:ext uri="{FF2B5EF4-FFF2-40B4-BE49-F238E27FC236}">
                    <a16:creationId xmlns:a16="http://schemas.microsoft.com/office/drawing/2014/main" id="{7BAC5530-8AC6-4AB5-B90A-583DC1F646C9}"/>
                  </a:ext>
                </a:extLst>
              </p:cNvPr>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82" name="Google Shape;245;p12">
                <a:extLst>
                  <a:ext uri="{FF2B5EF4-FFF2-40B4-BE49-F238E27FC236}">
                    <a16:creationId xmlns:a16="http://schemas.microsoft.com/office/drawing/2014/main" id="{DED2343D-2C1F-4431-93C8-000F93C3EE15}"/>
                  </a:ext>
                </a:extLst>
              </p:cNvPr>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83" name="Google Shape;246;p12">
                <a:extLst>
                  <a:ext uri="{FF2B5EF4-FFF2-40B4-BE49-F238E27FC236}">
                    <a16:creationId xmlns:a16="http://schemas.microsoft.com/office/drawing/2014/main" id="{2447F644-CFA4-471E-83C6-F03057CB91A4}"/>
                  </a:ext>
                </a:extLst>
              </p:cNvPr>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84" name="Google Shape;247;p12">
                <a:extLst>
                  <a:ext uri="{FF2B5EF4-FFF2-40B4-BE49-F238E27FC236}">
                    <a16:creationId xmlns:a16="http://schemas.microsoft.com/office/drawing/2014/main" id="{3A7BC7FD-1C75-474E-9672-F8D632085183}"/>
                  </a:ext>
                </a:extLst>
              </p:cNvPr>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85" name="Google Shape;248;p12">
                <a:extLst>
                  <a:ext uri="{FF2B5EF4-FFF2-40B4-BE49-F238E27FC236}">
                    <a16:creationId xmlns:a16="http://schemas.microsoft.com/office/drawing/2014/main" id="{9D14BECA-330B-45CC-9229-B13EE20E49CC}"/>
                  </a:ext>
                </a:extLst>
              </p:cNvPr>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86" name="Google Shape;249;p12">
                <a:extLst>
                  <a:ext uri="{FF2B5EF4-FFF2-40B4-BE49-F238E27FC236}">
                    <a16:creationId xmlns:a16="http://schemas.microsoft.com/office/drawing/2014/main" id="{4B682450-131C-43AF-B0C6-1E7C4A4E6DD8}"/>
                  </a:ext>
                </a:extLst>
              </p:cNvPr>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87" name="Google Shape;250;p12">
                <a:extLst>
                  <a:ext uri="{FF2B5EF4-FFF2-40B4-BE49-F238E27FC236}">
                    <a16:creationId xmlns:a16="http://schemas.microsoft.com/office/drawing/2014/main" id="{FE790DA7-6253-4508-B740-C26323DDA893}"/>
                  </a:ext>
                </a:extLst>
              </p:cNvPr>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88" name="Google Shape;251;p12">
                <a:extLst>
                  <a:ext uri="{FF2B5EF4-FFF2-40B4-BE49-F238E27FC236}">
                    <a16:creationId xmlns:a16="http://schemas.microsoft.com/office/drawing/2014/main" id="{1D24F769-44FD-41DF-98A0-3A316F712388}"/>
                  </a:ext>
                </a:extLst>
              </p:cNvPr>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89" name="Google Shape;252;p12">
                <a:extLst>
                  <a:ext uri="{FF2B5EF4-FFF2-40B4-BE49-F238E27FC236}">
                    <a16:creationId xmlns:a16="http://schemas.microsoft.com/office/drawing/2014/main" id="{33E2B49F-7432-4128-99F7-8A6213048D86}"/>
                  </a:ext>
                </a:extLst>
              </p:cNvPr>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grpSp>
        <p:sp>
          <p:nvSpPr>
            <p:cNvPr id="374" name="Google Shape;253;p12">
              <a:extLst>
                <a:ext uri="{FF2B5EF4-FFF2-40B4-BE49-F238E27FC236}">
                  <a16:creationId xmlns:a16="http://schemas.microsoft.com/office/drawing/2014/main" id="{35B86449-544C-4489-826B-184E6323506F}"/>
                </a:ext>
              </a:extLst>
            </p:cNvPr>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75" name="Google Shape;254;p12">
              <a:extLst>
                <a:ext uri="{FF2B5EF4-FFF2-40B4-BE49-F238E27FC236}">
                  <a16:creationId xmlns:a16="http://schemas.microsoft.com/office/drawing/2014/main" id="{2549ADDD-06AF-4BE7-810F-27CD3AE8524F}"/>
                </a:ext>
              </a:extLst>
            </p:cNvPr>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76" name="Google Shape;255;p12">
              <a:extLst>
                <a:ext uri="{FF2B5EF4-FFF2-40B4-BE49-F238E27FC236}">
                  <a16:creationId xmlns:a16="http://schemas.microsoft.com/office/drawing/2014/main" id="{8B657EEF-2FCD-442E-AF92-A617D6F3D794}"/>
                </a:ext>
              </a:extLst>
            </p:cNvPr>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77" name="Google Shape;256;p12">
              <a:extLst>
                <a:ext uri="{FF2B5EF4-FFF2-40B4-BE49-F238E27FC236}">
                  <a16:creationId xmlns:a16="http://schemas.microsoft.com/office/drawing/2014/main" id="{AC34F20E-1152-40E8-881B-E7C723894E54}"/>
                </a:ext>
              </a:extLst>
            </p:cNvPr>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78" name="Google Shape;257;p12">
              <a:extLst>
                <a:ext uri="{FF2B5EF4-FFF2-40B4-BE49-F238E27FC236}">
                  <a16:creationId xmlns:a16="http://schemas.microsoft.com/office/drawing/2014/main" id="{37C676A4-3ECC-4AFA-8AB5-A8D769BD730E}"/>
                </a:ext>
              </a:extLst>
            </p:cNvPr>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79" name="Google Shape;258;p12">
              <a:extLst>
                <a:ext uri="{FF2B5EF4-FFF2-40B4-BE49-F238E27FC236}">
                  <a16:creationId xmlns:a16="http://schemas.microsoft.com/office/drawing/2014/main" id="{6407B6D0-7612-4532-9492-92B47420E93A}"/>
                </a:ext>
              </a:extLst>
            </p:cNvPr>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80" name="Google Shape;259;p12">
              <a:extLst>
                <a:ext uri="{FF2B5EF4-FFF2-40B4-BE49-F238E27FC236}">
                  <a16:creationId xmlns:a16="http://schemas.microsoft.com/office/drawing/2014/main" id="{4F9112F6-1B54-43AC-9272-65F0B6C03F57}"/>
                </a:ext>
              </a:extLst>
            </p:cNvPr>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81" name="Google Shape;260;p12">
              <a:extLst>
                <a:ext uri="{FF2B5EF4-FFF2-40B4-BE49-F238E27FC236}">
                  <a16:creationId xmlns:a16="http://schemas.microsoft.com/office/drawing/2014/main" id="{C8C719E4-CAE9-4ECE-851D-C68FE82E45C9}"/>
                </a:ext>
              </a:extLst>
            </p:cNvPr>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82" name="Google Shape;261;p12">
              <a:extLst>
                <a:ext uri="{FF2B5EF4-FFF2-40B4-BE49-F238E27FC236}">
                  <a16:creationId xmlns:a16="http://schemas.microsoft.com/office/drawing/2014/main" id="{AE6B588F-8293-4D8F-9CD3-9CF9209E73CE}"/>
                </a:ext>
              </a:extLst>
            </p:cNvPr>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83" name="Google Shape;262;p12">
              <a:extLst>
                <a:ext uri="{FF2B5EF4-FFF2-40B4-BE49-F238E27FC236}">
                  <a16:creationId xmlns:a16="http://schemas.microsoft.com/office/drawing/2014/main" id="{3453C27E-9656-4593-B674-A837F2B95E94}"/>
                </a:ext>
              </a:extLst>
            </p:cNvPr>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84" name="Google Shape;263;p12">
              <a:extLst>
                <a:ext uri="{FF2B5EF4-FFF2-40B4-BE49-F238E27FC236}">
                  <a16:creationId xmlns:a16="http://schemas.microsoft.com/office/drawing/2014/main" id="{5D352442-E8CD-4910-AF07-7B2F89D30B52}"/>
                </a:ext>
              </a:extLst>
            </p:cNvPr>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85" name="Google Shape;264;p12">
              <a:extLst>
                <a:ext uri="{FF2B5EF4-FFF2-40B4-BE49-F238E27FC236}">
                  <a16:creationId xmlns:a16="http://schemas.microsoft.com/office/drawing/2014/main" id="{A4E3E16E-9568-49BC-B648-5FCA110985B4}"/>
                </a:ext>
              </a:extLst>
            </p:cNvPr>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86" name="Google Shape;265;p12">
              <a:extLst>
                <a:ext uri="{FF2B5EF4-FFF2-40B4-BE49-F238E27FC236}">
                  <a16:creationId xmlns:a16="http://schemas.microsoft.com/office/drawing/2014/main" id="{269505F2-0CDF-48AE-8F88-877EDCD71A0F}"/>
                </a:ext>
              </a:extLst>
            </p:cNvPr>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87" name="Google Shape;266;p12">
              <a:extLst>
                <a:ext uri="{FF2B5EF4-FFF2-40B4-BE49-F238E27FC236}">
                  <a16:creationId xmlns:a16="http://schemas.microsoft.com/office/drawing/2014/main" id="{F475A6F9-6D97-4B37-BF12-36C08B8C41A5}"/>
                </a:ext>
              </a:extLst>
            </p:cNvPr>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88" name="Google Shape;267;p12">
              <a:extLst>
                <a:ext uri="{FF2B5EF4-FFF2-40B4-BE49-F238E27FC236}">
                  <a16:creationId xmlns:a16="http://schemas.microsoft.com/office/drawing/2014/main" id="{9B8A29C2-B4A9-4102-87E9-DFF480B2C40F}"/>
                </a:ext>
              </a:extLst>
            </p:cNvPr>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89" name="Google Shape;268;p12">
              <a:extLst>
                <a:ext uri="{FF2B5EF4-FFF2-40B4-BE49-F238E27FC236}">
                  <a16:creationId xmlns:a16="http://schemas.microsoft.com/office/drawing/2014/main" id="{C388941F-B746-4D12-9E9F-91B93A92D153}"/>
                </a:ext>
              </a:extLst>
            </p:cNvPr>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90" name="Google Shape;269;p12">
              <a:extLst>
                <a:ext uri="{FF2B5EF4-FFF2-40B4-BE49-F238E27FC236}">
                  <a16:creationId xmlns:a16="http://schemas.microsoft.com/office/drawing/2014/main" id="{AF05BAEE-638C-4F57-AD21-26D1AB9F6FE7}"/>
                </a:ext>
              </a:extLst>
            </p:cNvPr>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91" name="Google Shape;270;p12">
              <a:extLst>
                <a:ext uri="{FF2B5EF4-FFF2-40B4-BE49-F238E27FC236}">
                  <a16:creationId xmlns:a16="http://schemas.microsoft.com/office/drawing/2014/main" id="{EB2D65CC-A0F7-47FB-80A8-3486D8B719EC}"/>
                </a:ext>
              </a:extLst>
            </p:cNvPr>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92" name="Google Shape;271;p12">
              <a:extLst>
                <a:ext uri="{FF2B5EF4-FFF2-40B4-BE49-F238E27FC236}">
                  <a16:creationId xmlns:a16="http://schemas.microsoft.com/office/drawing/2014/main" id="{8AB6D79C-8508-4B70-8898-F230ED190708}"/>
                </a:ext>
              </a:extLst>
            </p:cNvPr>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93" name="Google Shape;272;p12">
              <a:extLst>
                <a:ext uri="{FF2B5EF4-FFF2-40B4-BE49-F238E27FC236}">
                  <a16:creationId xmlns:a16="http://schemas.microsoft.com/office/drawing/2014/main" id="{AA417CD9-5448-4B19-B036-DC119EBD274B}"/>
                </a:ext>
              </a:extLst>
            </p:cNvPr>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94" name="Google Shape;273;p12">
              <a:extLst>
                <a:ext uri="{FF2B5EF4-FFF2-40B4-BE49-F238E27FC236}">
                  <a16:creationId xmlns:a16="http://schemas.microsoft.com/office/drawing/2014/main" id="{5699E5C8-0D53-48C4-A998-7A937F3DDD5F}"/>
                </a:ext>
              </a:extLst>
            </p:cNvPr>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95" name="Google Shape;274;p12">
              <a:extLst>
                <a:ext uri="{FF2B5EF4-FFF2-40B4-BE49-F238E27FC236}">
                  <a16:creationId xmlns:a16="http://schemas.microsoft.com/office/drawing/2014/main" id="{060A8FC3-EAA0-4296-8A48-4F25E167ED60}"/>
                </a:ext>
              </a:extLst>
            </p:cNvPr>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96" name="Google Shape;275;p12">
              <a:extLst>
                <a:ext uri="{FF2B5EF4-FFF2-40B4-BE49-F238E27FC236}">
                  <a16:creationId xmlns:a16="http://schemas.microsoft.com/office/drawing/2014/main" id="{826FD648-5396-49D9-ACCF-5DD287EE7BEE}"/>
                </a:ext>
              </a:extLst>
            </p:cNvPr>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97" name="Google Shape;276;p12">
              <a:extLst>
                <a:ext uri="{FF2B5EF4-FFF2-40B4-BE49-F238E27FC236}">
                  <a16:creationId xmlns:a16="http://schemas.microsoft.com/office/drawing/2014/main" id="{73887758-7DCA-4284-9300-CC4F6367BDAB}"/>
                </a:ext>
              </a:extLst>
            </p:cNvPr>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98" name="Google Shape;277;p12">
              <a:extLst>
                <a:ext uri="{FF2B5EF4-FFF2-40B4-BE49-F238E27FC236}">
                  <a16:creationId xmlns:a16="http://schemas.microsoft.com/office/drawing/2014/main" id="{A9AD0D73-2BC1-41F8-AC52-4B5C99EB2C2E}"/>
                </a:ext>
              </a:extLst>
            </p:cNvPr>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399" name="Google Shape;278;p12">
              <a:extLst>
                <a:ext uri="{FF2B5EF4-FFF2-40B4-BE49-F238E27FC236}">
                  <a16:creationId xmlns:a16="http://schemas.microsoft.com/office/drawing/2014/main" id="{8BA8D4AB-9FA0-4E03-9EED-73AACEC995AF}"/>
                </a:ext>
              </a:extLst>
            </p:cNvPr>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00" name="Google Shape;279;p12">
              <a:extLst>
                <a:ext uri="{FF2B5EF4-FFF2-40B4-BE49-F238E27FC236}">
                  <a16:creationId xmlns:a16="http://schemas.microsoft.com/office/drawing/2014/main" id="{B2B5635A-E710-4210-A233-3EA69791FF01}"/>
                </a:ext>
              </a:extLst>
            </p:cNvPr>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01" name="Google Shape;280;p12">
              <a:extLst>
                <a:ext uri="{FF2B5EF4-FFF2-40B4-BE49-F238E27FC236}">
                  <a16:creationId xmlns:a16="http://schemas.microsoft.com/office/drawing/2014/main" id="{76F5CDAC-158F-4FFC-86DD-5B389DFF10F9}"/>
                </a:ext>
              </a:extLst>
            </p:cNvPr>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02" name="Google Shape;281;p12">
              <a:extLst>
                <a:ext uri="{FF2B5EF4-FFF2-40B4-BE49-F238E27FC236}">
                  <a16:creationId xmlns:a16="http://schemas.microsoft.com/office/drawing/2014/main" id="{22D85334-28B6-44C2-A1D5-150886AAD3E1}"/>
                </a:ext>
              </a:extLst>
            </p:cNvPr>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03" name="Google Shape;282;p12">
              <a:extLst>
                <a:ext uri="{FF2B5EF4-FFF2-40B4-BE49-F238E27FC236}">
                  <a16:creationId xmlns:a16="http://schemas.microsoft.com/office/drawing/2014/main" id="{11203A70-ECEE-4531-92FB-A0152754630C}"/>
                </a:ext>
              </a:extLst>
            </p:cNvPr>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04" name="Google Shape;283;p12">
              <a:extLst>
                <a:ext uri="{FF2B5EF4-FFF2-40B4-BE49-F238E27FC236}">
                  <a16:creationId xmlns:a16="http://schemas.microsoft.com/office/drawing/2014/main" id="{0C37B03E-27AE-465E-A63D-7C741656D32D}"/>
                </a:ext>
              </a:extLst>
            </p:cNvPr>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05" name="Google Shape;284;p12">
              <a:extLst>
                <a:ext uri="{FF2B5EF4-FFF2-40B4-BE49-F238E27FC236}">
                  <a16:creationId xmlns:a16="http://schemas.microsoft.com/office/drawing/2014/main" id="{E8795316-DAFE-4664-AFF6-41BFC46D1F59}"/>
                </a:ext>
              </a:extLst>
            </p:cNvPr>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06" name="Google Shape;285;p12">
              <a:extLst>
                <a:ext uri="{FF2B5EF4-FFF2-40B4-BE49-F238E27FC236}">
                  <a16:creationId xmlns:a16="http://schemas.microsoft.com/office/drawing/2014/main" id="{3697E71B-6E92-409D-852E-9D675865490E}"/>
                </a:ext>
              </a:extLst>
            </p:cNvPr>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07" name="Google Shape;286;p12">
              <a:extLst>
                <a:ext uri="{FF2B5EF4-FFF2-40B4-BE49-F238E27FC236}">
                  <a16:creationId xmlns:a16="http://schemas.microsoft.com/office/drawing/2014/main" id="{2D24CB67-E084-492C-AE2D-23C9A51B00D4}"/>
                </a:ext>
              </a:extLst>
            </p:cNvPr>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08" name="Google Shape;287;p12">
              <a:extLst>
                <a:ext uri="{FF2B5EF4-FFF2-40B4-BE49-F238E27FC236}">
                  <a16:creationId xmlns:a16="http://schemas.microsoft.com/office/drawing/2014/main" id="{FED37FE8-8717-403F-9277-7F292D6CD682}"/>
                </a:ext>
              </a:extLst>
            </p:cNvPr>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09" name="Google Shape;288;p12">
              <a:extLst>
                <a:ext uri="{FF2B5EF4-FFF2-40B4-BE49-F238E27FC236}">
                  <a16:creationId xmlns:a16="http://schemas.microsoft.com/office/drawing/2014/main" id="{EBDEC956-4CA0-473E-8555-39F96C8AB1FE}"/>
                </a:ext>
              </a:extLst>
            </p:cNvPr>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grpSp>
          <p:nvGrpSpPr>
            <p:cNvPr id="410" name="Google Shape;289;p12">
              <a:extLst>
                <a:ext uri="{FF2B5EF4-FFF2-40B4-BE49-F238E27FC236}">
                  <a16:creationId xmlns:a16="http://schemas.microsoft.com/office/drawing/2014/main" id="{61DE2495-A4FC-4F23-98C9-F9F68AF22F64}"/>
                </a:ext>
              </a:extLst>
            </p:cNvPr>
            <p:cNvGrpSpPr/>
            <p:nvPr/>
          </p:nvGrpSpPr>
          <p:grpSpPr>
            <a:xfrm>
              <a:off x="6544681" y="927100"/>
              <a:ext cx="264550" cy="200503"/>
              <a:chOff x="6621095" y="1452181"/>
              <a:chExt cx="330894" cy="250785"/>
            </a:xfrm>
          </p:grpSpPr>
          <p:sp>
            <p:nvSpPr>
              <p:cNvPr id="454" name="Google Shape;290;p12">
                <a:extLst>
                  <a:ext uri="{FF2B5EF4-FFF2-40B4-BE49-F238E27FC236}">
                    <a16:creationId xmlns:a16="http://schemas.microsoft.com/office/drawing/2014/main" id="{A27FD025-3C2B-4F64-A7B9-C18B61BD37DC}"/>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55" name="Google Shape;291;p12">
                <a:extLst>
                  <a:ext uri="{FF2B5EF4-FFF2-40B4-BE49-F238E27FC236}">
                    <a16:creationId xmlns:a16="http://schemas.microsoft.com/office/drawing/2014/main" id="{93538E80-DD0E-4989-AC97-5ED3B6735312}"/>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56" name="Google Shape;292;p12">
                <a:extLst>
                  <a:ext uri="{FF2B5EF4-FFF2-40B4-BE49-F238E27FC236}">
                    <a16:creationId xmlns:a16="http://schemas.microsoft.com/office/drawing/2014/main" id="{75C32860-D6AD-42FF-928A-DDB395FEF35D}"/>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57" name="Google Shape;293;p12">
                <a:extLst>
                  <a:ext uri="{FF2B5EF4-FFF2-40B4-BE49-F238E27FC236}">
                    <a16:creationId xmlns:a16="http://schemas.microsoft.com/office/drawing/2014/main" id="{5EB7D2C1-2427-4F5B-A0D0-3CA5E0C9793D}"/>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58" name="Google Shape;294;p12">
                <a:extLst>
                  <a:ext uri="{FF2B5EF4-FFF2-40B4-BE49-F238E27FC236}">
                    <a16:creationId xmlns:a16="http://schemas.microsoft.com/office/drawing/2014/main" id="{76DCFEBD-1E26-4FBE-90EF-8881B6747D45}"/>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grpSp>
        <p:grpSp>
          <p:nvGrpSpPr>
            <p:cNvPr id="411" name="Google Shape;295;p12">
              <a:extLst>
                <a:ext uri="{FF2B5EF4-FFF2-40B4-BE49-F238E27FC236}">
                  <a16:creationId xmlns:a16="http://schemas.microsoft.com/office/drawing/2014/main" id="{8F4CBF44-003F-41D5-83F1-F296E8C076D0}"/>
                </a:ext>
              </a:extLst>
            </p:cNvPr>
            <p:cNvGrpSpPr/>
            <p:nvPr/>
          </p:nvGrpSpPr>
          <p:grpSpPr>
            <a:xfrm>
              <a:off x="7210360" y="1314224"/>
              <a:ext cx="264550" cy="200503"/>
              <a:chOff x="6621095" y="1452181"/>
              <a:chExt cx="330894" cy="250785"/>
            </a:xfrm>
          </p:grpSpPr>
          <p:sp>
            <p:nvSpPr>
              <p:cNvPr id="449" name="Google Shape;296;p12">
                <a:extLst>
                  <a:ext uri="{FF2B5EF4-FFF2-40B4-BE49-F238E27FC236}">
                    <a16:creationId xmlns:a16="http://schemas.microsoft.com/office/drawing/2014/main" id="{6583A8C0-A9E1-4042-BD63-C18265D8FF84}"/>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50" name="Google Shape;297;p12">
                <a:extLst>
                  <a:ext uri="{FF2B5EF4-FFF2-40B4-BE49-F238E27FC236}">
                    <a16:creationId xmlns:a16="http://schemas.microsoft.com/office/drawing/2014/main" id="{23084AE9-4DC9-4F51-85D6-50DC6EF7A426}"/>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51" name="Google Shape;298;p12">
                <a:extLst>
                  <a:ext uri="{FF2B5EF4-FFF2-40B4-BE49-F238E27FC236}">
                    <a16:creationId xmlns:a16="http://schemas.microsoft.com/office/drawing/2014/main" id="{E98A94D4-EBAE-48AF-9FB9-D0A845AA05F0}"/>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52" name="Google Shape;299;p12">
                <a:extLst>
                  <a:ext uri="{FF2B5EF4-FFF2-40B4-BE49-F238E27FC236}">
                    <a16:creationId xmlns:a16="http://schemas.microsoft.com/office/drawing/2014/main" id="{C0EE9B7A-17F9-4949-810B-2F0678648391}"/>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53" name="Google Shape;300;p12">
                <a:extLst>
                  <a:ext uri="{FF2B5EF4-FFF2-40B4-BE49-F238E27FC236}">
                    <a16:creationId xmlns:a16="http://schemas.microsoft.com/office/drawing/2014/main" id="{7CF7458D-DFB9-4AAC-ACEB-7820154B74BA}"/>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grpSp>
        <p:sp>
          <p:nvSpPr>
            <p:cNvPr id="412" name="Google Shape;301;p12">
              <a:extLst>
                <a:ext uri="{FF2B5EF4-FFF2-40B4-BE49-F238E27FC236}">
                  <a16:creationId xmlns:a16="http://schemas.microsoft.com/office/drawing/2014/main" id="{809094BF-2CD0-411E-B22F-DAB3C53189CD}"/>
                </a:ext>
              </a:extLst>
            </p:cNvPr>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13" name="Google Shape;302;p12">
              <a:extLst>
                <a:ext uri="{FF2B5EF4-FFF2-40B4-BE49-F238E27FC236}">
                  <a16:creationId xmlns:a16="http://schemas.microsoft.com/office/drawing/2014/main" id="{46CBD365-8D6D-4414-8B2C-8F9E5175AE73}"/>
                </a:ext>
              </a:extLst>
            </p:cNvPr>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grpSp>
          <p:nvGrpSpPr>
            <p:cNvPr id="414" name="Google Shape;303;p12">
              <a:extLst>
                <a:ext uri="{FF2B5EF4-FFF2-40B4-BE49-F238E27FC236}">
                  <a16:creationId xmlns:a16="http://schemas.microsoft.com/office/drawing/2014/main" id="{174F0011-05BD-454F-82ED-FF64D68CB93F}"/>
                </a:ext>
              </a:extLst>
            </p:cNvPr>
            <p:cNvGrpSpPr/>
            <p:nvPr/>
          </p:nvGrpSpPr>
          <p:grpSpPr>
            <a:xfrm flipH="1">
              <a:off x="8183210" y="2407472"/>
              <a:ext cx="780360" cy="1195999"/>
              <a:chOff x="3975528" y="3303922"/>
              <a:chExt cx="780360" cy="1195999"/>
            </a:xfrm>
          </p:grpSpPr>
          <p:sp>
            <p:nvSpPr>
              <p:cNvPr id="415" name="Google Shape;304;p12">
                <a:extLst>
                  <a:ext uri="{FF2B5EF4-FFF2-40B4-BE49-F238E27FC236}">
                    <a16:creationId xmlns:a16="http://schemas.microsoft.com/office/drawing/2014/main" id="{6167A2B1-ABC0-4C32-A634-9158BA63867B}"/>
                  </a:ext>
                </a:extLst>
              </p:cNvPr>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16" name="Google Shape;305;p12">
                <a:extLst>
                  <a:ext uri="{FF2B5EF4-FFF2-40B4-BE49-F238E27FC236}">
                    <a16:creationId xmlns:a16="http://schemas.microsoft.com/office/drawing/2014/main" id="{BD506B37-C443-44EB-A5E8-2FCFD21076F0}"/>
                  </a:ext>
                </a:extLst>
              </p:cNvPr>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17" name="Google Shape;306;p12">
                <a:extLst>
                  <a:ext uri="{FF2B5EF4-FFF2-40B4-BE49-F238E27FC236}">
                    <a16:creationId xmlns:a16="http://schemas.microsoft.com/office/drawing/2014/main" id="{66FC23A2-0036-443D-AA1A-8EC85E5378A7}"/>
                  </a:ext>
                </a:extLst>
              </p:cNvPr>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18" name="Google Shape;307;p12">
                <a:extLst>
                  <a:ext uri="{FF2B5EF4-FFF2-40B4-BE49-F238E27FC236}">
                    <a16:creationId xmlns:a16="http://schemas.microsoft.com/office/drawing/2014/main" id="{7B5C075A-DA84-4357-88C9-007793C54BC3}"/>
                  </a:ext>
                </a:extLst>
              </p:cNvPr>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19" name="Google Shape;308;p12">
                <a:extLst>
                  <a:ext uri="{FF2B5EF4-FFF2-40B4-BE49-F238E27FC236}">
                    <a16:creationId xmlns:a16="http://schemas.microsoft.com/office/drawing/2014/main" id="{6B660120-0180-45C6-A26D-1D1614F1922D}"/>
                  </a:ext>
                </a:extLst>
              </p:cNvPr>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20" name="Google Shape;309;p12">
                <a:extLst>
                  <a:ext uri="{FF2B5EF4-FFF2-40B4-BE49-F238E27FC236}">
                    <a16:creationId xmlns:a16="http://schemas.microsoft.com/office/drawing/2014/main" id="{E1DADE94-A711-4542-BAD0-BDDD20A6B5F0}"/>
                  </a:ext>
                </a:extLst>
              </p:cNvPr>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21" name="Google Shape;310;p12">
                <a:extLst>
                  <a:ext uri="{FF2B5EF4-FFF2-40B4-BE49-F238E27FC236}">
                    <a16:creationId xmlns:a16="http://schemas.microsoft.com/office/drawing/2014/main" id="{5242CA23-C687-4CF0-9E19-D77540B933BD}"/>
                  </a:ext>
                </a:extLst>
              </p:cNvPr>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22" name="Google Shape;311;p12">
                <a:extLst>
                  <a:ext uri="{FF2B5EF4-FFF2-40B4-BE49-F238E27FC236}">
                    <a16:creationId xmlns:a16="http://schemas.microsoft.com/office/drawing/2014/main" id="{D59619D5-0242-4A05-AFE2-BCFA46319990}"/>
                  </a:ext>
                </a:extLst>
              </p:cNvPr>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23" name="Google Shape;312;p12">
                <a:extLst>
                  <a:ext uri="{FF2B5EF4-FFF2-40B4-BE49-F238E27FC236}">
                    <a16:creationId xmlns:a16="http://schemas.microsoft.com/office/drawing/2014/main" id="{BB743447-64F0-4CBA-8E6B-A9381F75F1C2}"/>
                  </a:ext>
                </a:extLst>
              </p:cNvPr>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24" name="Google Shape;313;p12">
                <a:extLst>
                  <a:ext uri="{FF2B5EF4-FFF2-40B4-BE49-F238E27FC236}">
                    <a16:creationId xmlns:a16="http://schemas.microsoft.com/office/drawing/2014/main" id="{8E703EB8-AB2E-44AE-9382-E80AD040E933}"/>
                  </a:ext>
                </a:extLst>
              </p:cNvPr>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25" name="Google Shape;314;p12">
                <a:extLst>
                  <a:ext uri="{FF2B5EF4-FFF2-40B4-BE49-F238E27FC236}">
                    <a16:creationId xmlns:a16="http://schemas.microsoft.com/office/drawing/2014/main" id="{22B656DA-2110-4CF6-BC4D-72B625A4555A}"/>
                  </a:ext>
                </a:extLst>
              </p:cNvPr>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26" name="Google Shape;315;p12">
                <a:extLst>
                  <a:ext uri="{FF2B5EF4-FFF2-40B4-BE49-F238E27FC236}">
                    <a16:creationId xmlns:a16="http://schemas.microsoft.com/office/drawing/2014/main" id="{931716D1-C5A4-4EAE-A63A-FF1FB3EBC1B8}"/>
                  </a:ext>
                </a:extLst>
              </p:cNvPr>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27" name="Google Shape;316;p12">
                <a:extLst>
                  <a:ext uri="{FF2B5EF4-FFF2-40B4-BE49-F238E27FC236}">
                    <a16:creationId xmlns:a16="http://schemas.microsoft.com/office/drawing/2014/main" id="{C69140D1-43B9-4566-B5DD-7C3416CF7C05}"/>
                  </a:ext>
                </a:extLst>
              </p:cNvPr>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28" name="Google Shape;317;p12">
                <a:extLst>
                  <a:ext uri="{FF2B5EF4-FFF2-40B4-BE49-F238E27FC236}">
                    <a16:creationId xmlns:a16="http://schemas.microsoft.com/office/drawing/2014/main" id="{FE0342DC-6024-4E5E-9FF6-179015BE85F3}"/>
                  </a:ext>
                </a:extLst>
              </p:cNvPr>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29" name="Google Shape;318;p12">
                <a:extLst>
                  <a:ext uri="{FF2B5EF4-FFF2-40B4-BE49-F238E27FC236}">
                    <a16:creationId xmlns:a16="http://schemas.microsoft.com/office/drawing/2014/main" id="{E58D6E88-EB1A-40EE-8F12-7CC01D13CC4A}"/>
                  </a:ext>
                </a:extLst>
              </p:cNvPr>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30" name="Google Shape;319;p12">
                <a:extLst>
                  <a:ext uri="{FF2B5EF4-FFF2-40B4-BE49-F238E27FC236}">
                    <a16:creationId xmlns:a16="http://schemas.microsoft.com/office/drawing/2014/main" id="{DE883B28-AE75-4AC1-985D-908AC7A7C692}"/>
                  </a:ext>
                </a:extLst>
              </p:cNvPr>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31" name="Google Shape;320;p12">
                <a:extLst>
                  <a:ext uri="{FF2B5EF4-FFF2-40B4-BE49-F238E27FC236}">
                    <a16:creationId xmlns:a16="http://schemas.microsoft.com/office/drawing/2014/main" id="{2E6A133C-ACF0-4318-857B-3083542B44C1}"/>
                  </a:ext>
                </a:extLst>
              </p:cNvPr>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32" name="Google Shape;321;p12">
                <a:extLst>
                  <a:ext uri="{FF2B5EF4-FFF2-40B4-BE49-F238E27FC236}">
                    <a16:creationId xmlns:a16="http://schemas.microsoft.com/office/drawing/2014/main" id="{BC16A108-2C73-4F99-AED0-6D8CA22F3E68}"/>
                  </a:ext>
                </a:extLst>
              </p:cNvPr>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33" name="Google Shape;322;p12">
                <a:extLst>
                  <a:ext uri="{FF2B5EF4-FFF2-40B4-BE49-F238E27FC236}">
                    <a16:creationId xmlns:a16="http://schemas.microsoft.com/office/drawing/2014/main" id="{68E54B32-8075-44B8-A46E-F4563410FE01}"/>
                  </a:ext>
                </a:extLst>
              </p:cNvPr>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34" name="Google Shape;323;p12">
                <a:extLst>
                  <a:ext uri="{FF2B5EF4-FFF2-40B4-BE49-F238E27FC236}">
                    <a16:creationId xmlns:a16="http://schemas.microsoft.com/office/drawing/2014/main" id="{B104D8A6-D2C5-4BEF-AE8D-B6B288E9D070}"/>
                  </a:ext>
                </a:extLst>
              </p:cNvPr>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35" name="Google Shape;324;p12">
                <a:extLst>
                  <a:ext uri="{FF2B5EF4-FFF2-40B4-BE49-F238E27FC236}">
                    <a16:creationId xmlns:a16="http://schemas.microsoft.com/office/drawing/2014/main" id="{5B4ECC2A-F518-471F-93C2-BE13BD46E473}"/>
                  </a:ext>
                </a:extLst>
              </p:cNvPr>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36" name="Google Shape;325;p12">
                <a:extLst>
                  <a:ext uri="{FF2B5EF4-FFF2-40B4-BE49-F238E27FC236}">
                    <a16:creationId xmlns:a16="http://schemas.microsoft.com/office/drawing/2014/main" id="{960DB0A7-E21F-4CDA-8A6F-B56CBDE87FD2}"/>
                  </a:ext>
                </a:extLst>
              </p:cNvPr>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37" name="Google Shape;326;p12">
                <a:extLst>
                  <a:ext uri="{FF2B5EF4-FFF2-40B4-BE49-F238E27FC236}">
                    <a16:creationId xmlns:a16="http://schemas.microsoft.com/office/drawing/2014/main" id="{FF1AA6FE-796B-48D1-9B1A-0CB002DF58C5}"/>
                  </a:ext>
                </a:extLst>
              </p:cNvPr>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38" name="Google Shape;327;p12">
                <a:extLst>
                  <a:ext uri="{FF2B5EF4-FFF2-40B4-BE49-F238E27FC236}">
                    <a16:creationId xmlns:a16="http://schemas.microsoft.com/office/drawing/2014/main" id="{363F686B-5D42-4B6A-96C1-5DD766B8F012}"/>
                  </a:ext>
                </a:extLst>
              </p:cNvPr>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39" name="Google Shape;328;p12">
                <a:extLst>
                  <a:ext uri="{FF2B5EF4-FFF2-40B4-BE49-F238E27FC236}">
                    <a16:creationId xmlns:a16="http://schemas.microsoft.com/office/drawing/2014/main" id="{994EAD39-D4C2-4075-B48A-3569E59D52E0}"/>
                  </a:ext>
                </a:extLst>
              </p:cNvPr>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40" name="Google Shape;329;p12">
                <a:extLst>
                  <a:ext uri="{FF2B5EF4-FFF2-40B4-BE49-F238E27FC236}">
                    <a16:creationId xmlns:a16="http://schemas.microsoft.com/office/drawing/2014/main" id="{93BB9C0E-C637-4D50-BDEE-43754E75651E}"/>
                  </a:ext>
                </a:extLst>
              </p:cNvPr>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grpSp>
            <p:nvGrpSpPr>
              <p:cNvPr id="441" name="Google Shape;330;p12">
                <a:extLst>
                  <a:ext uri="{FF2B5EF4-FFF2-40B4-BE49-F238E27FC236}">
                    <a16:creationId xmlns:a16="http://schemas.microsoft.com/office/drawing/2014/main" id="{4C001034-F41C-4A91-A81C-370B587F6631}"/>
                  </a:ext>
                </a:extLst>
              </p:cNvPr>
              <p:cNvGrpSpPr/>
              <p:nvPr/>
            </p:nvGrpSpPr>
            <p:grpSpPr>
              <a:xfrm flipH="1">
                <a:off x="4321768" y="3621401"/>
                <a:ext cx="239005" cy="181217"/>
                <a:chOff x="6621095" y="1452181"/>
                <a:chExt cx="330894" cy="250785"/>
              </a:xfrm>
            </p:grpSpPr>
            <p:sp>
              <p:nvSpPr>
                <p:cNvPr id="444" name="Google Shape;331;p12">
                  <a:extLst>
                    <a:ext uri="{FF2B5EF4-FFF2-40B4-BE49-F238E27FC236}">
                      <a16:creationId xmlns:a16="http://schemas.microsoft.com/office/drawing/2014/main" id="{7007F446-1DB8-4774-A53F-6626B25F404D}"/>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45" name="Google Shape;332;p12">
                  <a:extLst>
                    <a:ext uri="{FF2B5EF4-FFF2-40B4-BE49-F238E27FC236}">
                      <a16:creationId xmlns:a16="http://schemas.microsoft.com/office/drawing/2014/main" id="{3473391E-6A19-4C1E-83A2-51D51D390CEF}"/>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46" name="Google Shape;333;p12">
                  <a:extLst>
                    <a:ext uri="{FF2B5EF4-FFF2-40B4-BE49-F238E27FC236}">
                      <a16:creationId xmlns:a16="http://schemas.microsoft.com/office/drawing/2014/main" id="{E75BF477-987F-49C9-BD09-B17154B360CD}"/>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47" name="Google Shape;334;p12">
                  <a:extLst>
                    <a:ext uri="{FF2B5EF4-FFF2-40B4-BE49-F238E27FC236}">
                      <a16:creationId xmlns:a16="http://schemas.microsoft.com/office/drawing/2014/main" id="{98E4046E-236D-4806-BC67-E07756E15338}"/>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48" name="Google Shape;335;p12">
                  <a:extLst>
                    <a:ext uri="{FF2B5EF4-FFF2-40B4-BE49-F238E27FC236}">
                      <a16:creationId xmlns:a16="http://schemas.microsoft.com/office/drawing/2014/main" id="{EF83914F-9E3B-4896-A521-E30ABC60C6FD}"/>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grpSp>
          <p:sp>
            <p:nvSpPr>
              <p:cNvPr id="442" name="Google Shape;336;p12">
                <a:extLst>
                  <a:ext uri="{FF2B5EF4-FFF2-40B4-BE49-F238E27FC236}">
                    <a16:creationId xmlns:a16="http://schemas.microsoft.com/office/drawing/2014/main" id="{B6B621BC-5216-4C70-96DB-12E0E4086D2A}"/>
                  </a:ext>
                </a:extLst>
              </p:cNvPr>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sp>
            <p:nvSpPr>
              <p:cNvPr id="443" name="Google Shape;337;p12">
                <a:extLst>
                  <a:ext uri="{FF2B5EF4-FFF2-40B4-BE49-F238E27FC236}">
                    <a16:creationId xmlns:a16="http://schemas.microsoft.com/office/drawing/2014/main" id="{D4932FB7-B27A-4DA1-BF21-72DDBD9837C1}"/>
                  </a:ext>
                </a:extLst>
              </p:cNvPr>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solidFill>
                  <a:schemeClr val="tx2">
                    <a:lumMod val="10000"/>
                  </a:schemeClr>
                </a:solidFill>
              </a:ln>
            </p:spPr>
            <p:txBody>
              <a:bodyPr spcFirstLastPara="1" wrap="square" lIns="121900" tIns="60933" rIns="121900" bIns="60933" anchor="ctr" anchorCtr="0">
                <a:noAutofit/>
              </a:bodyPr>
              <a:lstStyle/>
              <a:p>
                <a:pPr algn="l" rtl="0"/>
                <a:endParaRPr sz="2400" dirty="0">
                  <a:solidFill>
                    <a:srgbClr val="000000"/>
                  </a:solidFill>
                  <a:latin typeface="Calibri"/>
                  <a:ea typeface="Calibri"/>
                  <a:cs typeface="Calibri"/>
                  <a:sym typeface="Calibri"/>
                </a:endParaRPr>
              </a:p>
            </p:txBody>
          </p:sp>
        </p:grpSp>
      </p:grpSp>
      <p:sp>
        <p:nvSpPr>
          <p:cNvPr id="4" name="مربع نص 3">
            <a:extLst>
              <a:ext uri="{FF2B5EF4-FFF2-40B4-BE49-F238E27FC236}">
                <a16:creationId xmlns:a16="http://schemas.microsoft.com/office/drawing/2014/main" id="{F2551093-645A-49D4-89B4-70BE19779C3B}"/>
              </a:ext>
            </a:extLst>
          </p:cNvPr>
          <p:cNvSpPr txBox="1"/>
          <p:nvPr/>
        </p:nvSpPr>
        <p:spPr>
          <a:xfrm>
            <a:off x="232330" y="733793"/>
            <a:ext cx="4832654" cy="646331"/>
          </a:xfrm>
          <a:prstGeom prst="rect">
            <a:avLst/>
          </a:prstGeom>
          <a:noFill/>
        </p:spPr>
        <p:txBody>
          <a:bodyPr wrap="square" rtlCol="1">
            <a:spAutoFit/>
          </a:bodyPr>
          <a:lstStyle/>
          <a:p>
            <a:pPr algn="ctr"/>
            <a:r>
              <a:rPr lang="en-US" sz="3600" b="1" i="0" strike="noStrike" dirty="0">
                <a:solidFill>
                  <a:srgbClr val="E8B826"/>
                </a:solidFill>
                <a:effectLst/>
              </a:rPr>
              <a:t>Overview</a:t>
            </a:r>
            <a:r>
              <a:rPr lang="en-US" sz="1800" i="0" strike="noStrike" dirty="0">
                <a:solidFill>
                  <a:srgbClr val="E8B826"/>
                </a:solidFill>
                <a:effectLst/>
                <a:latin typeface="Arial" panose="020B0604020202020204" pitchFamily="34" charset="0"/>
              </a:rPr>
              <a:t> </a:t>
            </a:r>
            <a:endParaRPr lang="ar-SA" dirty="0">
              <a:solidFill>
                <a:srgbClr val="E8B826"/>
              </a:solidFill>
            </a:endParaRPr>
          </a:p>
        </p:txBody>
      </p:sp>
      <p:sp>
        <p:nvSpPr>
          <p:cNvPr id="6" name="مربع نص 5">
            <a:extLst>
              <a:ext uri="{FF2B5EF4-FFF2-40B4-BE49-F238E27FC236}">
                <a16:creationId xmlns:a16="http://schemas.microsoft.com/office/drawing/2014/main" id="{DF01DA9B-B80D-4892-8CAF-283F659F3747}"/>
              </a:ext>
            </a:extLst>
          </p:cNvPr>
          <p:cNvSpPr txBox="1"/>
          <p:nvPr/>
        </p:nvSpPr>
        <p:spPr>
          <a:xfrm>
            <a:off x="1466692" y="2188380"/>
            <a:ext cx="4434570" cy="3046988"/>
          </a:xfrm>
          <a:prstGeom prst="rect">
            <a:avLst/>
          </a:prstGeom>
          <a:noFill/>
        </p:spPr>
        <p:txBody>
          <a:bodyPr wrap="square" rtlCol="1">
            <a:spAutoFit/>
          </a:bodyPr>
          <a:lstStyle/>
          <a:p>
            <a:pPr marL="285750" indent="-285750">
              <a:buFont typeface="Courier New" panose="02070309020205020404" pitchFamily="49" charset="0"/>
              <a:buChar char="o"/>
            </a:pPr>
            <a:r>
              <a:rPr lang="en-US" sz="3200" b="1" dirty="0">
                <a:latin typeface="Times New Roman" panose="02020603050405020304" pitchFamily="18" charset="0"/>
                <a:cs typeface="Times New Roman" panose="02020603050405020304" pitchFamily="18" charset="0"/>
              </a:rPr>
              <a:t>Introduction</a:t>
            </a:r>
            <a:endParaRPr lang="ar-SA" sz="3200" b="1"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3200" b="1" dirty="0"/>
              <a:t>Dataset</a:t>
            </a:r>
          </a:p>
          <a:p>
            <a:pPr marL="285750" indent="-285750">
              <a:buFont typeface="Courier New" panose="02070309020205020404" pitchFamily="49" charset="0"/>
              <a:buChar char="o"/>
            </a:pPr>
            <a:r>
              <a:rPr lang="en-US" sz="3200" b="1" dirty="0"/>
              <a:t>Data Cleaning </a:t>
            </a:r>
          </a:p>
          <a:p>
            <a:pPr marL="285750" indent="-285750">
              <a:buFont typeface="Courier New" panose="02070309020205020404" pitchFamily="49" charset="0"/>
              <a:buChar char="o"/>
            </a:pPr>
            <a:r>
              <a:rPr lang="en-US" sz="3200" b="1" dirty="0"/>
              <a:t>Visualization </a:t>
            </a:r>
          </a:p>
          <a:p>
            <a:pPr marL="285750" indent="-285750">
              <a:buFont typeface="Courier New" panose="02070309020205020404" pitchFamily="49" charset="0"/>
              <a:buChar char="o"/>
            </a:pPr>
            <a:r>
              <a:rPr lang="en-US" sz="3200" b="1" dirty="0"/>
              <a:t>Data Model </a:t>
            </a:r>
          </a:p>
          <a:p>
            <a:pPr marL="285750" indent="-285750">
              <a:buFont typeface="Courier New" panose="02070309020205020404" pitchFamily="49" charset="0"/>
              <a:buChar char="o"/>
            </a:pPr>
            <a:r>
              <a:rPr lang="en-US" sz="3200" b="1" dirty="0"/>
              <a:t>Conclusion </a:t>
            </a:r>
            <a:endParaRPr lang="ar-SA" sz="3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مربع نص 5">
            <a:extLst>
              <a:ext uri="{FF2B5EF4-FFF2-40B4-BE49-F238E27FC236}">
                <a16:creationId xmlns:a16="http://schemas.microsoft.com/office/drawing/2014/main" id="{C1F74E53-AF12-445F-A950-FB3B03DAE4E2}"/>
              </a:ext>
            </a:extLst>
          </p:cNvPr>
          <p:cNvSpPr txBox="1"/>
          <p:nvPr/>
        </p:nvSpPr>
        <p:spPr>
          <a:xfrm>
            <a:off x="575336" y="1898768"/>
            <a:ext cx="5648563" cy="3785652"/>
          </a:xfrm>
          <a:prstGeom prst="rect">
            <a:avLst/>
          </a:prstGeom>
          <a:noFill/>
        </p:spPr>
        <p:txBody>
          <a:bodyPr wrap="square" rtlCol="1">
            <a:spAutoFit/>
          </a:bodyPr>
          <a:lstStyle/>
          <a:p>
            <a:pPr algn="just"/>
            <a:r>
              <a:rPr lang="en-US" sz="2400" dirty="0">
                <a:latin typeface="Times New Roman" panose="02020603050405020304" pitchFamily="18" charset="0"/>
                <a:ea typeface="Calibri" panose="020F0502020204030204" pitchFamily="34" charset="0"/>
              </a:rPr>
              <a:t>Market segmentation refers to the process of dividing the consumer market for existing and/or potential customers into groups (or segments) based on common traits, interests, and behaviors. The basic concept is that consumers who share common traits are more likely to respond to marketing communications in a similar manner so that companies can reach each group in a more relevant and effective manner.</a:t>
            </a:r>
            <a:endParaRPr lang="ar-SA" sz="2400" dirty="0"/>
          </a:p>
        </p:txBody>
      </p:sp>
      <p:pic>
        <p:nvPicPr>
          <p:cNvPr id="116" name="Picture 12" descr="Demographic Segmentation">
            <a:extLst>
              <a:ext uri="{FF2B5EF4-FFF2-40B4-BE49-F238E27FC236}">
                <a16:creationId xmlns:a16="http://schemas.microsoft.com/office/drawing/2014/main" id="{DAA42C5A-31A4-472B-9147-36DFB167D37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8280" b="89968" l="10000" r="90000">
                        <a14:foregroundMark x1="49583" y1="8280" x2="49583" y2="8280"/>
                        <a14:foregroundMark x1="49167" y1="25955" x2="49167" y2="25955"/>
                        <a14:foregroundMark x1="59333" y1="16720" x2="59333" y2="16720"/>
                        <a14:foregroundMark x1="58333" y1="23567" x2="58333" y2="23567"/>
                        <a14:foregroundMark x1="68167" y1="36783" x2="68167" y2="36783"/>
                        <a14:foregroundMark x1="67667" y1="32643" x2="67667" y2="32643"/>
                        <a14:foregroundMark x1="67750" y1="37102" x2="67750" y2="37102"/>
                        <a14:foregroundMark x1="67167" y1="38217" x2="67167" y2="38217"/>
                        <a14:foregroundMark x1="30000" y1="27389" x2="30000" y2="27389"/>
                        <a14:foregroundMark x1="29083" y1="27707" x2="29083" y2="27707"/>
                        <a14:foregroundMark x1="29250" y1="24204" x2="29250" y2="24204"/>
                        <a14:foregroundMark x1="28333" y1="26433" x2="28333" y2="26433"/>
                        <a14:foregroundMark x1="28583" y1="24841" x2="28583" y2="24841"/>
                        <a14:backgroundMark x1="69583" y1="82803" x2="36583" y2="83439"/>
                        <a14:backgroundMark x1="36583" y1="83439" x2="23167" y2="71656"/>
                        <a14:backgroundMark x1="23167" y1="71656" x2="23167" y2="71656"/>
                      </a14:backgroundRemoval>
                    </a14:imgEffect>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6191250" y="252273"/>
            <a:ext cx="7678316" cy="770116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17" name="مربع نص 116">
            <a:extLst>
              <a:ext uri="{FF2B5EF4-FFF2-40B4-BE49-F238E27FC236}">
                <a16:creationId xmlns:a16="http://schemas.microsoft.com/office/drawing/2014/main" id="{FEB4ABA0-BF5B-474E-9E3C-938015BFBA01}"/>
              </a:ext>
            </a:extLst>
          </p:cNvPr>
          <p:cNvSpPr txBox="1"/>
          <p:nvPr/>
        </p:nvSpPr>
        <p:spPr>
          <a:xfrm>
            <a:off x="685800" y="552450"/>
            <a:ext cx="4048125" cy="923330"/>
          </a:xfrm>
          <a:prstGeom prst="rect">
            <a:avLst/>
          </a:prstGeom>
          <a:noFill/>
        </p:spPr>
        <p:txBody>
          <a:bodyPr wrap="square" rtlCol="1">
            <a:spAutoFit/>
          </a:bodyPr>
          <a:lstStyle/>
          <a:p>
            <a:r>
              <a:rPr lang="en-US" sz="3600" b="1" dirty="0">
                <a:solidFill>
                  <a:srgbClr val="FFC000"/>
                </a:solidFill>
                <a:latin typeface="Times New Roman" panose="02020603050405020304" pitchFamily="18" charset="0"/>
                <a:cs typeface="Times New Roman" panose="02020603050405020304" pitchFamily="18" charset="0"/>
              </a:rPr>
              <a:t>Introduction</a:t>
            </a:r>
            <a:endParaRPr lang="ar-SA" sz="3600" b="1" dirty="0">
              <a:solidFill>
                <a:srgbClr val="FFC000"/>
              </a:solidFill>
              <a:latin typeface="Times New Roman" panose="02020603050405020304" pitchFamily="18" charset="0"/>
              <a:cs typeface="Times New Roman" panose="02020603050405020304" pitchFamily="18" charset="0"/>
            </a:endParaRPr>
          </a:p>
          <a:p>
            <a:endParaRPr lang="ar-SA" dirty="0"/>
          </a:p>
        </p:txBody>
      </p:sp>
    </p:spTree>
    <p:extLst>
      <p:ext uri="{BB962C8B-B14F-4D97-AF65-F5344CB8AC3E}">
        <p14:creationId xmlns:p14="http://schemas.microsoft.com/office/powerpoint/2010/main" val="3063089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4" name="مربع نص 3">
            <a:extLst>
              <a:ext uri="{FF2B5EF4-FFF2-40B4-BE49-F238E27FC236}">
                <a16:creationId xmlns:a16="http://schemas.microsoft.com/office/drawing/2014/main" id="{C32AC2D6-3D9D-4E97-B9B1-AC2F43D2F784}"/>
              </a:ext>
            </a:extLst>
          </p:cNvPr>
          <p:cNvSpPr txBox="1"/>
          <p:nvPr/>
        </p:nvSpPr>
        <p:spPr>
          <a:xfrm>
            <a:off x="942975" y="742950"/>
            <a:ext cx="10306050" cy="707886"/>
          </a:xfrm>
          <a:prstGeom prst="rect">
            <a:avLst/>
          </a:prstGeom>
          <a:noFill/>
        </p:spPr>
        <p:txBody>
          <a:bodyPr wrap="square" rtlCol="1">
            <a:spAutoFit/>
          </a:bodyPr>
          <a:lstStyle/>
          <a:p>
            <a:r>
              <a:rPr lang="en-US" sz="4000" b="1" i="0" dirty="0">
                <a:solidFill>
                  <a:srgbClr val="E8B826"/>
                </a:solidFill>
                <a:effectLst/>
                <a:latin typeface="zeitung"/>
              </a:rPr>
              <a:t>Customer Segmentation Classification </a:t>
            </a:r>
            <a:r>
              <a:rPr lang="en" sz="4000" b="1" dirty="0">
                <a:solidFill>
                  <a:srgbClr val="FFC000"/>
                </a:solidFill>
                <a:latin typeface="Times New Roman" panose="02020603050405020304" pitchFamily="18" charset="0"/>
                <a:cs typeface="Times New Roman" panose="02020603050405020304" pitchFamily="18" charset="0"/>
              </a:rPr>
              <a:t>Dataset</a:t>
            </a:r>
          </a:p>
        </p:txBody>
      </p:sp>
      <p:sp>
        <p:nvSpPr>
          <p:cNvPr id="19" name="Google Shape;1027;p23">
            <a:extLst>
              <a:ext uri="{FF2B5EF4-FFF2-40B4-BE49-F238E27FC236}">
                <a16:creationId xmlns:a16="http://schemas.microsoft.com/office/drawing/2014/main" id="{500BC8CD-CAA3-450C-9EC6-33937D559958}"/>
              </a:ext>
            </a:extLst>
          </p:cNvPr>
          <p:cNvSpPr/>
          <p:nvPr/>
        </p:nvSpPr>
        <p:spPr>
          <a:xfrm>
            <a:off x="1187714" y="2776572"/>
            <a:ext cx="3146053" cy="1776159"/>
          </a:xfrm>
          <a:prstGeom prst="round2DiagRect">
            <a:avLst>
              <a:gd name="adj1" fmla="val 0"/>
              <a:gd name="adj2" fmla="val 17764"/>
            </a:avLst>
          </a:prstGeom>
          <a:solidFill>
            <a:srgbClr val="BD7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 name="Google Shape;1022;p23">
            <a:extLst>
              <a:ext uri="{FF2B5EF4-FFF2-40B4-BE49-F238E27FC236}">
                <a16:creationId xmlns:a16="http://schemas.microsoft.com/office/drawing/2014/main" id="{CA725A0B-87B8-49D7-9F0F-E05EC5AFA6A6}"/>
              </a:ext>
            </a:extLst>
          </p:cNvPr>
          <p:cNvGrpSpPr/>
          <p:nvPr/>
        </p:nvGrpSpPr>
        <p:grpSpPr>
          <a:xfrm>
            <a:off x="4456032" y="2776573"/>
            <a:ext cx="3146053" cy="1776159"/>
            <a:chOff x="3071457" y="2013875"/>
            <a:chExt cx="1944600" cy="1569600"/>
          </a:xfrm>
          <a:solidFill>
            <a:srgbClr val="AE9376"/>
          </a:solidFill>
        </p:grpSpPr>
        <p:sp>
          <p:nvSpPr>
            <p:cNvPr id="21" name="Google Shape;1023;p23">
              <a:extLst>
                <a:ext uri="{FF2B5EF4-FFF2-40B4-BE49-F238E27FC236}">
                  <a16:creationId xmlns:a16="http://schemas.microsoft.com/office/drawing/2014/main" id="{7C3FF097-6A4E-4781-8665-9DCAA4D5C714}"/>
                </a:ext>
              </a:extLst>
            </p:cNvPr>
            <p:cNvSpPr/>
            <p:nvPr/>
          </p:nvSpPr>
          <p:spPr>
            <a:xfrm rot="10800000" flipH="1">
              <a:off x="3071457" y="2013875"/>
              <a:ext cx="1944600" cy="1569600"/>
            </a:xfrm>
            <a:prstGeom prst="round2DiagRect">
              <a:avLst>
                <a:gd name="adj1" fmla="val 0"/>
                <a:gd name="adj2" fmla="val 17764"/>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024;p23">
              <a:extLst>
                <a:ext uri="{FF2B5EF4-FFF2-40B4-BE49-F238E27FC236}">
                  <a16:creationId xmlns:a16="http://schemas.microsoft.com/office/drawing/2014/main" id="{7CE19709-AC63-4D40-9764-39BF7297DF01}"/>
                </a:ext>
              </a:extLst>
            </p:cNvPr>
            <p:cNvSpPr txBox="1"/>
            <p:nvPr/>
          </p:nvSpPr>
          <p:spPr>
            <a:xfrm>
              <a:off x="3415241" y="2486737"/>
              <a:ext cx="1451700" cy="606044"/>
            </a:xfrm>
            <a:prstGeom prst="rect">
              <a:avLst/>
            </a:prstGeom>
            <a:grpFill/>
            <a:ln>
              <a:noFill/>
            </a:ln>
          </p:spPr>
          <p:txBody>
            <a:bodyPr spcFirstLastPara="1" wrap="square" lIns="91425" tIns="91425" rIns="91425" bIns="91425" anchor="t" anchorCtr="0">
              <a:noAutofit/>
            </a:bodyPr>
            <a:lstStyle/>
            <a:p>
              <a:pPr rtl="0">
                <a:spcBef>
                  <a:spcPts val="0"/>
                </a:spcBef>
                <a:spcAft>
                  <a:spcPts val="0"/>
                </a:spcAft>
              </a:pPr>
              <a:r>
                <a:rPr lang="en-US" sz="2800" b="1" i="0" u="none" strike="noStrike" dirty="0">
                  <a:effectLst/>
                  <a:latin typeface="Arial" panose="020B0604020202020204" pitchFamily="34" charset="0"/>
                </a:rPr>
                <a:t>11 Features</a:t>
              </a:r>
              <a:endParaRPr lang="en-US" sz="2800" b="0" dirty="0">
                <a:effectLst/>
              </a:endParaRPr>
            </a:p>
            <a:p>
              <a:br>
                <a:rPr lang="en-US" sz="1100" dirty="0"/>
              </a:br>
              <a:endParaRPr sz="1100" dirty="0">
                <a:solidFill>
                  <a:srgbClr val="FFFFFF"/>
                </a:solidFill>
                <a:latin typeface="Barlow"/>
                <a:ea typeface="Barlow"/>
                <a:cs typeface="Barlow"/>
                <a:sym typeface="Barlow"/>
              </a:endParaRPr>
            </a:p>
          </p:txBody>
        </p:sp>
      </p:grpSp>
      <p:sp>
        <p:nvSpPr>
          <p:cNvPr id="24" name="Google Shape;1031;p23">
            <a:extLst>
              <a:ext uri="{FF2B5EF4-FFF2-40B4-BE49-F238E27FC236}">
                <a16:creationId xmlns:a16="http://schemas.microsoft.com/office/drawing/2014/main" id="{AD355F56-9BC7-4AF6-B4A9-3BC4CB0B3195}"/>
              </a:ext>
            </a:extLst>
          </p:cNvPr>
          <p:cNvSpPr/>
          <p:nvPr/>
        </p:nvSpPr>
        <p:spPr>
          <a:xfrm>
            <a:off x="7724349" y="2776572"/>
            <a:ext cx="3496101" cy="1776159"/>
          </a:xfrm>
          <a:prstGeom prst="round2DiagRect">
            <a:avLst>
              <a:gd name="adj1" fmla="val 0"/>
              <a:gd name="adj2" fmla="val 17764"/>
            </a:avLst>
          </a:prstGeom>
          <a:solidFill>
            <a:srgbClr val="E8B8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5" name="مربع نص 4">
            <a:extLst>
              <a:ext uri="{FF2B5EF4-FFF2-40B4-BE49-F238E27FC236}">
                <a16:creationId xmlns:a16="http://schemas.microsoft.com/office/drawing/2014/main" id="{9D7663AB-F282-4C76-99DC-BED6FBB34CB8}"/>
              </a:ext>
            </a:extLst>
          </p:cNvPr>
          <p:cNvSpPr txBox="1"/>
          <p:nvPr/>
        </p:nvSpPr>
        <p:spPr>
          <a:xfrm>
            <a:off x="1576439" y="3311664"/>
            <a:ext cx="2427206" cy="1231106"/>
          </a:xfrm>
          <a:prstGeom prst="rect">
            <a:avLst/>
          </a:prstGeom>
          <a:noFill/>
        </p:spPr>
        <p:txBody>
          <a:bodyPr wrap="square" rtlCol="1">
            <a:spAutoFit/>
          </a:bodyPr>
          <a:lstStyle/>
          <a:p>
            <a:r>
              <a:rPr lang="en-US" sz="2800" b="1" dirty="0">
                <a:latin typeface="Times New Roman" panose="02020603050405020304" pitchFamily="18" charset="0"/>
                <a:cs typeface="Times New Roman" panose="02020603050405020304" pitchFamily="18" charset="0"/>
              </a:rPr>
              <a:t>P</a:t>
            </a:r>
            <a:r>
              <a:rPr lang="en" sz="2800" b="1" dirty="0">
                <a:latin typeface="Times New Roman" panose="02020603050405020304" pitchFamily="18" charset="0"/>
                <a:cs typeface="Times New Roman" panose="02020603050405020304" pitchFamily="18" charset="0"/>
              </a:rPr>
              <a:t>rovided by Kaggle</a:t>
            </a:r>
            <a:endParaRPr lang="ar-SA" sz="2800" dirty="0"/>
          </a:p>
          <a:p>
            <a:endParaRPr lang="ar-SA" dirty="0"/>
          </a:p>
        </p:txBody>
      </p:sp>
      <p:sp>
        <p:nvSpPr>
          <p:cNvPr id="25" name="مربع نص 24">
            <a:extLst>
              <a:ext uri="{FF2B5EF4-FFF2-40B4-BE49-F238E27FC236}">
                <a16:creationId xmlns:a16="http://schemas.microsoft.com/office/drawing/2014/main" id="{6A54C06C-E082-43A0-BF25-5C8E0D20BA68}"/>
              </a:ext>
            </a:extLst>
          </p:cNvPr>
          <p:cNvSpPr txBox="1"/>
          <p:nvPr/>
        </p:nvSpPr>
        <p:spPr>
          <a:xfrm>
            <a:off x="8315325" y="3311664"/>
            <a:ext cx="2419350" cy="923330"/>
          </a:xfrm>
          <a:prstGeom prst="rect">
            <a:avLst/>
          </a:prstGeom>
          <a:noFill/>
        </p:spPr>
        <p:txBody>
          <a:bodyPr wrap="square" rtlCol="1">
            <a:spAutoFit/>
          </a:bodyPr>
          <a:lstStyle/>
          <a:p>
            <a:r>
              <a:rPr lang="en-US" sz="3600" b="0" i="0" dirty="0">
                <a:effectLst/>
                <a:latin typeface="inherit"/>
              </a:rPr>
              <a:t>425.37 kB</a:t>
            </a:r>
            <a:endParaRPr lang="en-US" sz="3600" b="1" i="0" dirty="0">
              <a:effectLst/>
              <a:latin typeface="Inter"/>
            </a:endParaRPr>
          </a:p>
          <a:p>
            <a:endParaRPr lang="ar-SA" dirty="0"/>
          </a:p>
        </p:txBody>
      </p:sp>
    </p:spTree>
    <p:extLst>
      <p:ext uri="{BB962C8B-B14F-4D97-AF65-F5344CB8AC3E}">
        <p14:creationId xmlns:p14="http://schemas.microsoft.com/office/powerpoint/2010/main" val="3944434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9" name="Google Shape;1009;p21"/>
          <p:cNvSpPr txBox="1">
            <a:spLocks noGrp="1"/>
          </p:cNvSpPr>
          <p:nvPr>
            <p:ph type="sldNum" idx="12"/>
          </p:nvPr>
        </p:nvSpPr>
        <p:spPr>
          <a:prstGeom prst="rect">
            <a:avLst/>
          </a:prstGeom>
        </p:spPr>
        <p:txBody>
          <a:bodyPr spcFirstLastPara="1" vert="horz" wrap="square" lIns="0" tIns="0" rIns="0" bIns="0" rtlCol="1" anchor="b" anchorCtr="0">
            <a:noAutofit/>
          </a:bodyPr>
          <a:lstStyle/>
          <a:p>
            <a:pPr algn="r" rtl="0"/>
            <a:fld id="{00000000-1234-1234-1234-123412341234}" type="slidenum">
              <a:rPr lang="en"/>
              <a:pPr algn="r" rtl="0"/>
              <a:t>5</a:t>
            </a:fld>
            <a:endParaRPr dirty="0"/>
          </a:p>
        </p:txBody>
      </p:sp>
      <p:sp>
        <p:nvSpPr>
          <p:cNvPr id="3" name="عنوان 2">
            <a:extLst>
              <a:ext uri="{FF2B5EF4-FFF2-40B4-BE49-F238E27FC236}">
                <a16:creationId xmlns:a16="http://schemas.microsoft.com/office/drawing/2014/main" id="{8F3C3BA5-155F-4EAB-BB22-FD72B0F174A1}"/>
              </a:ext>
            </a:extLst>
          </p:cNvPr>
          <p:cNvSpPr>
            <a:spLocks noGrp="1"/>
          </p:cNvSpPr>
          <p:nvPr>
            <p:ph type="title"/>
          </p:nvPr>
        </p:nvSpPr>
        <p:spPr>
          <a:xfrm>
            <a:off x="2335400" y="712687"/>
            <a:ext cx="7521200" cy="764159"/>
          </a:xfrm>
        </p:spPr>
        <p:txBody>
          <a:bodyPr/>
          <a:lstStyle/>
          <a:p>
            <a:r>
              <a:rPr lang="en-US" sz="4000" b="1" dirty="0">
                <a:solidFill>
                  <a:srgbClr val="E8B826"/>
                </a:solidFill>
              </a:rPr>
              <a:t>Data Cleaning </a:t>
            </a:r>
            <a:br>
              <a:rPr lang="en-US" sz="4000" b="1" dirty="0"/>
            </a:br>
            <a:endParaRPr lang="ar-SA" dirty="0"/>
          </a:p>
        </p:txBody>
      </p:sp>
      <p:sp>
        <p:nvSpPr>
          <p:cNvPr id="11" name="Google Shape;2258;p38">
            <a:extLst>
              <a:ext uri="{FF2B5EF4-FFF2-40B4-BE49-F238E27FC236}">
                <a16:creationId xmlns:a16="http://schemas.microsoft.com/office/drawing/2014/main" id="{AEF7416C-B345-419C-9571-AE0654CDCC5E}"/>
              </a:ext>
            </a:extLst>
          </p:cNvPr>
          <p:cNvSpPr/>
          <p:nvPr/>
        </p:nvSpPr>
        <p:spPr>
          <a:xfrm>
            <a:off x="7286625" y="2686050"/>
            <a:ext cx="5505450" cy="19050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endParaRPr sz="1000" dirty="0">
              <a:solidFill>
                <a:schemeClr val="lt1"/>
              </a:solidFill>
              <a:latin typeface="Barlow"/>
              <a:ea typeface="Barlow"/>
              <a:cs typeface="Barlow"/>
              <a:sym typeface="Barlow"/>
            </a:endParaRPr>
          </a:p>
        </p:txBody>
      </p:sp>
      <p:sp>
        <p:nvSpPr>
          <p:cNvPr id="10" name="Google Shape;2260;p38">
            <a:extLst>
              <a:ext uri="{FF2B5EF4-FFF2-40B4-BE49-F238E27FC236}">
                <a16:creationId xmlns:a16="http://schemas.microsoft.com/office/drawing/2014/main" id="{EE046FBE-0D91-4CFB-8A7C-D9BECCBFFF42}"/>
              </a:ext>
            </a:extLst>
          </p:cNvPr>
          <p:cNvSpPr/>
          <p:nvPr/>
        </p:nvSpPr>
        <p:spPr>
          <a:xfrm>
            <a:off x="3562350" y="2686050"/>
            <a:ext cx="4533900" cy="1905000"/>
          </a:xfrm>
          <a:prstGeom prst="homePlate">
            <a:avLst>
              <a:gd name="adj" fmla="val 32030"/>
            </a:avLst>
          </a:prstGeom>
          <a:solidFill>
            <a:srgbClr val="AE9376"/>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dirty="0">
                <a:solidFill>
                  <a:schemeClr val="lt1"/>
                </a:solidFill>
                <a:latin typeface="Barlow"/>
                <a:ea typeface="Barlow"/>
                <a:cs typeface="Barlow"/>
                <a:sym typeface="Barlow"/>
              </a:rPr>
              <a:t>Y</a:t>
            </a:r>
            <a:endParaRPr sz="1000" dirty="0">
              <a:solidFill>
                <a:schemeClr val="lt1"/>
              </a:solidFill>
              <a:latin typeface="Barlow"/>
              <a:ea typeface="Barlow"/>
              <a:cs typeface="Barlow"/>
              <a:sym typeface="Barlow"/>
            </a:endParaRPr>
          </a:p>
        </p:txBody>
      </p:sp>
      <p:sp>
        <p:nvSpPr>
          <p:cNvPr id="9" name="Google Shape;2263;p38">
            <a:extLst>
              <a:ext uri="{FF2B5EF4-FFF2-40B4-BE49-F238E27FC236}">
                <a16:creationId xmlns:a16="http://schemas.microsoft.com/office/drawing/2014/main" id="{11E3BEE4-5EE0-476C-83FC-8F3AA77B6D45}"/>
              </a:ext>
            </a:extLst>
          </p:cNvPr>
          <p:cNvSpPr/>
          <p:nvPr/>
        </p:nvSpPr>
        <p:spPr>
          <a:xfrm>
            <a:off x="0" y="2686050"/>
            <a:ext cx="4210050" cy="1905000"/>
          </a:xfrm>
          <a:prstGeom prst="homePlate">
            <a:avLst>
              <a:gd name="adj" fmla="val 32030"/>
            </a:avLst>
          </a:prstGeom>
          <a:solidFill>
            <a:srgbClr val="E8B826"/>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endParaRPr sz="1000" dirty="0">
              <a:solidFill>
                <a:schemeClr val="lt1"/>
              </a:solidFill>
              <a:latin typeface="Barlow"/>
              <a:ea typeface="Barlow"/>
              <a:cs typeface="Barlow"/>
              <a:sym typeface="Barlow"/>
            </a:endParaRPr>
          </a:p>
        </p:txBody>
      </p:sp>
      <p:sp>
        <p:nvSpPr>
          <p:cNvPr id="7" name="مربع نص 6">
            <a:extLst>
              <a:ext uri="{FF2B5EF4-FFF2-40B4-BE49-F238E27FC236}">
                <a16:creationId xmlns:a16="http://schemas.microsoft.com/office/drawing/2014/main" id="{E1D01C63-7902-4EFB-BE2F-B9FBC5FD7DD7}"/>
              </a:ext>
            </a:extLst>
          </p:cNvPr>
          <p:cNvSpPr txBox="1"/>
          <p:nvPr/>
        </p:nvSpPr>
        <p:spPr>
          <a:xfrm>
            <a:off x="323850" y="2990850"/>
            <a:ext cx="3057525" cy="954107"/>
          </a:xfrm>
          <a:prstGeom prst="rect">
            <a:avLst/>
          </a:prstGeom>
          <a:noFill/>
        </p:spPr>
        <p:txBody>
          <a:bodyPr wrap="square" rtlCol="1">
            <a:spAutoFit/>
          </a:bodyPr>
          <a:lstStyle/>
          <a:p>
            <a:r>
              <a:rPr lang="en-US" sz="2800" dirty="0"/>
              <a:t>Filling the missing</a:t>
            </a:r>
          </a:p>
          <a:p>
            <a:r>
              <a:rPr lang="en-US" sz="2800" dirty="0"/>
              <a:t>           value </a:t>
            </a:r>
            <a:endParaRPr lang="ar-SA" sz="2800" dirty="0"/>
          </a:p>
        </p:txBody>
      </p:sp>
      <p:sp>
        <p:nvSpPr>
          <p:cNvPr id="14" name="مربع نص 13">
            <a:extLst>
              <a:ext uri="{FF2B5EF4-FFF2-40B4-BE49-F238E27FC236}">
                <a16:creationId xmlns:a16="http://schemas.microsoft.com/office/drawing/2014/main" id="{F5204F75-58BE-437A-8247-800E4BB84B0E}"/>
              </a:ext>
            </a:extLst>
          </p:cNvPr>
          <p:cNvSpPr txBox="1"/>
          <p:nvPr/>
        </p:nvSpPr>
        <p:spPr>
          <a:xfrm>
            <a:off x="4210050" y="2990850"/>
            <a:ext cx="3709987" cy="954107"/>
          </a:xfrm>
          <a:prstGeom prst="rect">
            <a:avLst/>
          </a:prstGeom>
          <a:noFill/>
        </p:spPr>
        <p:txBody>
          <a:bodyPr wrap="square" rtlCol="1">
            <a:spAutoFit/>
          </a:bodyPr>
          <a:lstStyle/>
          <a:p>
            <a:r>
              <a:rPr lang="en-US" sz="2800" dirty="0"/>
              <a:t>Drop the unnecessary</a:t>
            </a:r>
          </a:p>
          <a:p>
            <a:r>
              <a:rPr lang="en-US" sz="2800" dirty="0"/>
              <a:t>        features </a:t>
            </a:r>
            <a:endParaRPr lang="ar-SA" sz="2800" dirty="0"/>
          </a:p>
        </p:txBody>
      </p:sp>
      <p:sp>
        <p:nvSpPr>
          <p:cNvPr id="16" name="مربع نص 15">
            <a:extLst>
              <a:ext uri="{FF2B5EF4-FFF2-40B4-BE49-F238E27FC236}">
                <a16:creationId xmlns:a16="http://schemas.microsoft.com/office/drawing/2014/main" id="{9229D923-3312-49C9-80E7-A6E95E6750D6}"/>
              </a:ext>
            </a:extLst>
          </p:cNvPr>
          <p:cNvSpPr txBox="1"/>
          <p:nvPr/>
        </p:nvSpPr>
        <p:spPr>
          <a:xfrm>
            <a:off x="8327837" y="2990850"/>
            <a:ext cx="3057525" cy="954107"/>
          </a:xfrm>
          <a:prstGeom prst="rect">
            <a:avLst/>
          </a:prstGeom>
          <a:noFill/>
        </p:spPr>
        <p:txBody>
          <a:bodyPr wrap="square" rtlCol="1">
            <a:spAutoFit/>
          </a:bodyPr>
          <a:lstStyle/>
          <a:p>
            <a:r>
              <a:rPr lang="en-US" sz="2800" dirty="0"/>
              <a:t>Remove duplicate </a:t>
            </a:r>
          </a:p>
          <a:p>
            <a:r>
              <a:rPr lang="en-US" sz="2800" dirty="0"/>
              <a:t>            row </a:t>
            </a:r>
            <a:endParaRPr lang="ar-SA"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9" name="Google Shape;1009;p21"/>
          <p:cNvSpPr txBox="1">
            <a:spLocks noGrp="1"/>
          </p:cNvSpPr>
          <p:nvPr>
            <p:ph type="sldNum" idx="12"/>
          </p:nvPr>
        </p:nvSpPr>
        <p:spPr>
          <a:prstGeom prst="rect">
            <a:avLst/>
          </a:prstGeom>
        </p:spPr>
        <p:txBody>
          <a:bodyPr spcFirstLastPara="1" vert="horz" wrap="square" lIns="0" tIns="0" rIns="0" bIns="0" rtlCol="1" anchor="b" anchorCtr="0">
            <a:noAutofit/>
          </a:bodyPr>
          <a:lstStyle/>
          <a:p>
            <a:pPr algn="r" rtl="0"/>
            <a:fld id="{00000000-1234-1234-1234-123412341234}" type="slidenum">
              <a:rPr lang="en"/>
              <a:pPr algn="r" rtl="0"/>
              <a:t>6</a:t>
            </a:fld>
            <a:endParaRPr dirty="0"/>
          </a:p>
        </p:txBody>
      </p:sp>
      <p:sp>
        <p:nvSpPr>
          <p:cNvPr id="2" name="مربع نص 1">
            <a:extLst>
              <a:ext uri="{FF2B5EF4-FFF2-40B4-BE49-F238E27FC236}">
                <a16:creationId xmlns:a16="http://schemas.microsoft.com/office/drawing/2014/main" id="{4E4B8765-B55F-4E1D-8D8D-E2540FC9650A}"/>
              </a:ext>
            </a:extLst>
          </p:cNvPr>
          <p:cNvSpPr txBox="1"/>
          <p:nvPr/>
        </p:nvSpPr>
        <p:spPr>
          <a:xfrm>
            <a:off x="214313" y="2017682"/>
            <a:ext cx="5562600" cy="2349361"/>
          </a:xfrm>
          <a:prstGeom prst="rect">
            <a:avLst/>
          </a:prstGeom>
          <a:noFill/>
        </p:spPr>
        <p:txBody>
          <a:bodyPr wrap="square" rtlCol="1">
            <a:spAutoFit/>
          </a:bodyPr>
          <a:lstStyle/>
          <a:p>
            <a:pPr marL="0" indent="0" algn="just" rtl="0">
              <a:spcBef>
                <a:spcPts val="800"/>
              </a:spcBef>
              <a:buNone/>
            </a:pPr>
            <a:r>
              <a:rPr lang="en-US" sz="2000" dirty="0">
                <a:effectLst/>
                <a:latin typeface="Times New Roman" panose="02020603050405020304" pitchFamily="18" charset="0"/>
                <a:cs typeface="Times New Roman" panose="02020603050405020304" pitchFamily="18" charset="0"/>
              </a:rPr>
              <a:t>An automobile company has plans to enter new markets with their existing products (P1, P2, P3, P4, and P5), </a:t>
            </a:r>
          </a:p>
          <a:p>
            <a:pPr marL="0" indent="0" algn="just" rtl="0">
              <a:spcBef>
                <a:spcPts val="800"/>
              </a:spcBef>
              <a:buNone/>
            </a:pPr>
            <a:r>
              <a:rPr lang="en-US" sz="2000" dirty="0">
                <a:effectLst/>
                <a:latin typeface="Times New Roman" panose="02020603050405020304" pitchFamily="18" charset="0"/>
                <a:cs typeface="Times New Roman" panose="02020603050405020304" pitchFamily="18" charset="0"/>
              </a:rPr>
              <a:t>SO, The sales team divided all customers into four groups in the dataset (A, B, C, D). to conduct segmented outreach and communication for a certain customer segment</a:t>
            </a:r>
          </a:p>
        </p:txBody>
      </p:sp>
      <p:pic>
        <p:nvPicPr>
          <p:cNvPr id="12" name="صورة 11">
            <a:extLst>
              <a:ext uri="{FF2B5EF4-FFF2-40B4-BE49-F238E27FC236}">
                <a16:creationId xmlns:a16="http://schemas.microsoft.com/office/drawing/2014/main" id="{4EB028E1-BD8D-4A01-AC37-CE3BF9690A2D}"/>
              </a:ext>
            </a:extLst>
          </p:cNvPr>
          <p:cNvPicPr>
            <a:picLocks noChangeAspect="1"/>
          </p:cNvPicPr>
          <p:nvPr/>
        </p:nvPicPr>
        <p:blipFill>
          <a:blip r:embed="rId3"/>
          <a:stretch>
            <a:fillRect/>
          </a:stretch>
        </p:blipFill>
        <p:spPr>
          <a:xfrm>
            <a:off x="6329362" y="352425"/>
            <a:ext cx="5648325" cy="4524375"/>
          </a:xfrm>
          <a:prstGeom prst="roundRect">
            <a:avLst>
              <a:gd name="adj" fmla="val 4167"/>
            </a:avLst>
          </a:prstGeom>
          <a:solidFill>
            <a:srgbClr val="F5C167"/>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3" name="مربع نص 2">
            <a:extLst>
              <a:ext uri="{FF2B5EF4-FFF2-40B4-BE49-F238E27FC236}">
                <a16:creationId xmlns:a16="http://schemas.microsoft.com/office/drawing/2014/main" id="{21323DF4-4E3C-41CE-B5AA-9E022CDDEC15}"/>
              </a:ext>
            </a:extLst>
          </p:cNvPr>
          <p:cNvSpPr txBox="1"/>
          <p:nvPr/>
        </p:nvSpPr>
        <p:spPr>
          <a:xfrm>
            <a:off x="214313" y="428625"/>
            <a:ext cx="2952750" cy="923330"/>
          </a:xfrm>
          <a:prstGeom prst="rect">
            <a:avLst/>
          </a:prstGeom>
          <a:noFill/>
        </p:spPr>
        <p:txBody>
          <a:bodyPr wrap="square" rtlCol="1">
            <a:spAutoFit/>
          </a:bodyPr>
          <a:lstStyle/>
          <a:p>
            <a:r>
              <a:rPr lang="en-US" sz="3600" b="1" dirty="0">
                <a:solidFill>
                  <a:srgbClr val="FFC000"/>
                </a:solidFill>
                <a:latin typeface="Times New Roman" panose="02020603050405020304" pitchFamily="18" charset="0"/>
                <a:cs typeface="Times New Roman" panose="02020603050405020304" pitchFamily="18" charset="0"/>
              </a:rPr>
              <a:t>Visualization</a:t>
            </a:r>
            <a:r>
              <a:rPr lang="en-US" sz="1800" b="1" dirty="0"/>
              <a:t> </a:t>
            </a:r>
          </a:p>
          <a:p>
            <a:endParaRPr lang="ar-SA" dirty="0"/>
          </a:p>
        </p:txBody>
      </p:sp>
    </p:spTree>
    <p:extLst>
      <p:ext uri="{BB962C8B-B14F-4D97-AF65-F5344CB8AC3E}">
        <p14:creationId xmlns:p14="http://schemas.microsoft.com/office/powerpoint/2010/main" val="1367640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9" name="Google Shape;1009;p21"/>
          <p:cNvSpPr txBox="1">
            <a:spLocks noGrp="1"/>
          </p:cNvSpPr>
          <p:nvPr>
            <p:ph type="sldNum" idx="12"/>
          </p:nvPr>
        </p:nvSpPr>
        <p:spPr>
          <a:prstGeom prst="rect">
            <a:avLst/>
          </a:prstGeom>
        </p:spPr>
        <p:txBody>
          <a:bodyPr spcFirstLastPara="1" vert="horz" wrap="square" lIns="0" tIns="0" rIns="0" bIns="0" rtlCol="1" anchor="b" anchorCtr="0">
            <a:noAutofit/>
          </a:bodyPr>
          <a:lstStyle/>
          <a:p>
            <a:pPr algn="r" rtl="0"/>
            <a:fld id="{00000000-1234-1234-1234-123412341234}" type="slidenum">
              <a:rPr lang="en"/>
              <a:pPr algn="r" rtl="0"/>
              <a:t>7</a:t>
            </a:fld>
            <a:endParaRPr dirty="0"/>
          </a:p>
        </p:txBody>
      </p:sp>
      <p:pic>
        <p:nvPicPr>
          <p:cNvPr id="4" name="صورة 3">
            <a:extLst>
              <a:ext uri="{FF2B5EF4-FFF2-40B4-BE49-F238E27FC236}">
                <a16:creationId xmlns:a16="http://schemas.microsoft.com/office/drawing/2014/main" id="{F7B297E1-D917-4CBA-B742-818BD2A642B8}"/>
              </a:ext>
            </a:extLst>
          </p:cNvPr>
          <p:cNvPicPr>
            <a:picLocks noChangeAspect="1"/>
          </p:cNvPicPr>
          <p:nvPr/>
        </p:nvPicPr>
        <p:blipFill>
          <a:blip r:embed="rId3"/>
          <a:stretch>
            <a:fillRect/>
          </a:stretch>
        </p:blipFill>
        <p:spPr>
          <a:xfrm>
            <a:off x="828676" y="50866"/>
            <a:ext cx="10703357" cy="473068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5" name="مربع نص 4">
            <a:extLst>
              <a:ext uri="{FF2B5EF4-FFF2-40B4-BE49-F238E27FC236}">
                <a16:creationId xmlns:a16="http://schemas.microsoft.com/office/drawing/2014/main" id="{6E2DD59B-DD4A-4DC5-A2BF-635F6990B054}"/>
              </a:ext>
            </a:extLst>
          </p:cNvPr>
          <p:cNvSpPr txBox="1"/>
          <p:nvPr/>
        </p:nvSpPr>
        <p:spPr>
          <a:xfrm>
            <a:off x="1857375" y="5660082"/>
            <a:ext cx="8648700" cy="461665"/>
          </a:xfrm>
          <a:prstGeom prst="rect">
            <a:avLst/>
          </a:prstGeom>
          <a:noFill/>
        </p:spPr>
        <p:txBody>
          <a:bodyPr wrap="square" rtlCol="1">
            <a:spAutoFit/>
          </a:bodyPr>
          <a:lstStyle/>
          <a:p>
            <a:r>
              <a:rPr lang="en-US" sz="2400" dirty="0"/>
              <a:t>This chart shows there is a difference in age in our segmentation</a:t>
            </a:r>
            <a:endParaRPr lang="ar-SA" sz="2400" dirty="0"/>
          </a:p>
        </p:txBody>
      </p:sp>
    </p:spTree>
    <p:extLst>
      <p:ext uri="{BB962C8B-B14F-4D97-AF65-F5344CB8AC3E}">
        <p14:creationId xmlns:p14="http://schemas.microsoft.com/office/powerpoint/2010/main" val="160651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9" name="Google Shape;1009;p21"/>
          <p:cNvSpPr txBox="1">
            <a:spLocks noGrp="1"/>
          </p:cNvSpPr>
          <p:nvPr>
            <p:ph type="sldNum" idx="12"/>
          </p:nvPr>
        </p:nvSpPr>
        <p:spPr>
          <a:prstGeom prst="rect">
            <a:avLst/>
          </a:prstGeom>
        </p:spPr>
        <p:txBody>
          <a:bodyPr spcFirstLastPara="1" vert="horz" wrap="square" lIns="0" tIns="0" rIns="0" bIns="0" rtlCol="1" anchor="b" anchorCtr="0">
            <a:noAutofit/>
          </a:bodyPr>
          <a:lstStyle/>
          <a:p>
            <a:pPr algn="r" rtl="0"/>
            <a:fld id="{00000000-1234-1234-1234-123412341234}" type="slidenum">
              <a:rPr lang="en"/>
              <a:pPr algn="r" rtl="0"/>
              <a:t>8</a:t>
            </a:fld>
            <a:endParaRPr dirty="0"/>
          </a:p>
        </p:txBody>
      </p:sp>
      <p:pic>
        <p:nvPicPr>
          <p:cNvPr id="8" name="صورة 7">
            <a:extLst>
              <a:ext uri="{FF2B5EF4-FFF2-40B4-BE49-F238E27FC236}">
                <a16:creationId xmlns:a16="http://schemas.microsoft.com/office/drawing/2014/main" id="{FDC3BFFB-AA5C-485A-A21F-6563D6F62E99}"/>
              </a:ext>
            </a:extLst>
          </p:cNvPr>
          <p:cNvPicPr>
            <a:picLocks noChangeAspect="1"/>
          </p:cNvPicPr>
          <p:nvPr/>
        </p:nvPicPr>
        <p:blipFill>
          <a:blip r:embed="rId3"/>
          <a:stretch>
            <a:fillRect/>
          </a:stretch>
        </p:blipFill>
        <p:spPr>
          <a:xfrm>
            <a:off x="6454818" y="193742"/>
            <a:ext cx="5454683" cy="5222018"/>
          </a:xfrm>
          <a:prstGeom prst="roundRect">
            <a:avLst>
              <a:gd name="adj" fmla="val 4167"/>
            </a:avLst>
          </a:prstGeom>
          <a:solidFill>
            <a:srgbClr val="FFD99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nvGrpSpPr>
          <p:cNvPr id="12" name="Google Shape;5434;p50">
            <a:extLst>
              <a:ext uri="{FF2B5EF4-FFF2-40B4-BE49-F238E27FC236}">
                <a16:creationId xmlns:a16="http://schemas.microsoft.com/office/drawing/2014/main" id="{2A249419-A4F2-4E64-A0D7-657826CF9A26}"/>
              </a:ext>
            </a:extLst>
          </p:cNvPr>
          <p:cNvGrpSpPr/>
          <p:nvPr/>
        </p:nvGrpSpPr>
        <p:grpSpPr>
          <a:xfrm>
            <a:off x="50767" y="1900357"/>
            <a:ext cx="5222951" cy="1373126"/>
            <a:chOff x="3321050" y="1066800"/>
            <a:chExt cx="6505573" cy="1508125"/>
          </a:xfrm>
          <a:solidFill>
            <a:srgbClr val="D07205"/>
          </a:solidFill>
        </p:grpSpPr>
        <p:sp>
          <p:nvSpPr>
            <p:cNvPr id="19" name="Google Shape;5435;p50">
              <a:extLst>
                <a:ext uri="{FF2B5EF4-FFF2-40B4-BE49-F238E27FC236}">
                  <a16:creationId xmlns:a16="http://schemas.microsoft.com/office/drawing/2014/main" id="{7D09E608-AA61-4CB1-89BE-6854C1430CAD}"/>
                </a:ext>
              </a:extLst>
            </p:cNvPr>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grp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rgbClr val="E8B826"/>
                </a:solidFill>
                <a:latin typeface="Calibri"/>
                <a:ea typeface="Calibri"/>
                <a:cs typeface="Calibri"/>
                <a:sym typeface="Calibri"/>
              </a:endParaRPr>
            </a:p>
          </p:txBody>
        </p:sp>
        <p:sp>
          <p:nvSpPr>
            <p:cNvPr id="20" name="Google Shape;5436;p50">
              <a:extLst>
                <a:ext uri="{FF2B5EF4-FFF2-40B4-BE49-F238E27FC236}">
                  <a16:creationId xmlns:a16="http://schemas.microsoft.com/office/drawing/2014/main" id="{E7F7BAF6-B985-40B4-958E-99ED83020124}"/>
                </a:ext>
              </a:extLst>
            </p:cNvPr>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grp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sp>
        <p:nvSpPr>
          <p:cNvPr id="10" name="مربع نص 9">
            <a:extLst>
              <a:ext uri="{FF2B5EF4-FFF2-40B4-BE49-F238E27FC236}">
                <a16:creationId xmlns:a16="http://schemas.microsoft.com/office/drawing/2014/main" id="{0785EF41-C129-4882-B559-98D0A09E6B40}"/>
              </a:ext>
            </a:extLst>
          </p:cNvPr>
          <p:cNvSpPr txBox="1"/>
          <p:nvPr/>
        </p:nvSpPr>
        <p:spPr>
          <a:xfrm>
            <a:off x="668905" y="1900357"/>
            <a:ext cx="3886200" cy="1661993"/>
          </a:xfrm>
          <a:prstGeom prst="rect">
            <a:avLst/>
          </a:prstGeom>
          <a:noFill/>
        </p:spPr>
        <p:txBody>
          <a:bodyPr wrap="square" rtlCol="1">
            <a:spAutoFit/>
          </a:bodyPr>
          <a:lstStyle/>
          <a:p>
            <a:r>
              <a:rPr lang="en-US" sz="2800" i="1" dirty="0">
                <a:solidFill>
                  <a:schemeClr val="tx1">
                    <a:lumMod val="95000"/>
                  </a:schemeClr>
                </a:solidFill>
                <a:effectLst/>
                <a:latin typeface="Times New Roman" panose="02020603050405020304" pitchFamily="18" charset="0"/>
                <a:cs typeface="Times New Roman" panose="02020603050405020304" pitchFamily="18" charset="0"/>
              </a:rPr>
              <a:t>What gender of the customer is active in the market?</a:t>
            </a:r>
          </a:p>
          <a:p>
            <a:endParaRPr lang="ar-SA" dirty="0"/>
          </a:p>
        </p:txBody>
      </p:sp>
    </p:spTree>
    <p:extLst>
      <p:ext uri="{BB962C8B-B14F-4D97-AF65-F5344CB8AC3E}">
        <p14:creationId xmlns:p14="http://schemas.microsoft.com/office/powerpoint/2010/main" val="1617628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9" name="Google Shape;1009;p21"/>
          <p:cNvSpPr txBox="1">
            <a:spLocks noGrp="1"/>
          </p:cNvSpPr>
          <p:nvPr>
            <p:ph type="sldNum" idx="12"/>
          </p:nvPr>
        </p:nvSpPr>
        <p:spPr>
          <a:prstGeom prst="rect">
            <a:avLst/>
          </a:prstGeom>
        </p:spPr>
        <p:txBody>
          <a:bodyPr spcFirstLastPara="1" vert="horz" wrap="square" lIns="0" tIns="0" rIns="0" bIns="0" rtlCol="1" anchor="b" anchorCtr="0">
            <a:noAutofit/>
          </a:bodyPr>
          <a:lstStyle/>
          <a:p>
            <a:pPr algn="r" rtl="0"/>
            <a:fld id="{00000000-1234-1234-1234-123412341234}" type="slidenum">
              <a:rPr lang="en"/>
              <a:pPr algn="r" rtl="0"/>
              <a:t>9</a:t>
            </a:fld>
            <a:endParaRPr dirty="0"/>
          </a:p>
        </p:txBody>
      </p:sp>
      <p:pic>
        <p:nvPicPr>
          <p:cNvPr id="3" name="صورة 2">
            <a:extLst>
              <a:ext uri="{FF2B5EF4-FFF2-40B4-BE49-F238E27FC236}">
                <a16:creationId xmlns:a16="http://schemas.microsoft.com/office/drawing/2014/main" id="{503D3747-0880-4E2C-8B67-D3060F697D0D}"/>
              </a:ext>
            </a:extLst>
          </p:cNvPr>
          <p:cNvPicPr>
            <a:picLocks noChangeAspect="1"/>
          </p:cNvPicPr>
          <p:nvPr/>
        </p:nvPicPr>
        <p:blipFill>
          <a:blip r:embed="rId3"/>
          <a:stretch>
            <a:fillRect/>
          </a:stretch>
        </p:blipFill>
        <p:spPr>
          <a:xfrm>
            <a:off x="6650182" y="326398"/>
            <a:ext cx="5140461" cy="3462474"/>
          </a:xfrm>
          <a:prstGeom prst="roundRect">
            <a:avLst>
              <a:gd name="adj" fmla="val 4167"/>
            </a:avLst>
          </a:prstGeom>
          <a:solidFill>
            <a:srgbClr val="FFFFFF"/>
          </a:solidFill>
          <a:ln w="76200" cap="sq">
            <a:noFill/>
            <a:miter lim="800000"/>
          </a:ln>
          <a:effectLst>
            <a:reflection blurRad="12700" stA="28000" endPos="28000" dist="5000" dir="5400000" sy="-100000" algn="bl" rotWithShape="0"/>
          </a:effectLst>
          <a:scene3d>
            <a:camera prst="orthographicFront">
              <a:rot lat="0" lon="0" rev="0"/>
            </a:camera>
            <a:lightRig rig="contrasting" dir="t">
              <a:rot lat="0" lon="0" rev="7800000"/>
            </a:lightRig>
          </a:scene3d>
          <a:sp3d>
            <a:bevelT w="139700" h="139700"/>
          </a:sp3d>
        </p:spPr>
      </p:pic>
      <p:pic>
        <p:nvPicPr>
          <p:cNvPr id="5" name="صورة 4">
            <a:extLst>
              <a:ext uri="{FF2B5EF4-FFF2-40B4-BE49-F238E27FC236}">
                <a16:creationId xmlns:a16="http://schemas.microsoft.com/office/drawing/2014/main" id="{45E7FB2F-A660-4E4F-8B1F-B6121DBB5466}"/>
              </a:ext>
            </a:extLst>
          </p:cNvPr>
          <p:cNvPicPr>
            <a:picLocks noChangeAspect="1"/>
          </p:cNvPicPr>
          <p:nvPr/>
        </p:nvPicPr>
        <p:blipFill>
          <a:blip r:embed="rId4"/>
          <a:stretch>
            <a:fillRect/>
          </a:stretch>
        </p:blipFill>
        <p:spPr>
          <a:xfrm>
            <a:off x="284980" y="2178246"/>
            <a:ext cx="5617058" cy="3221251"/>
          </a:xfrm>
          <a:prstGeom prst="roundRect">
            <a:avLst>
              <a:gd name="adj" fmla="val 8594"/>
            </a:avLst>
          </a:prstGeom>
          <a:solidFill>
            <a:srgbClr val="FFFFFF">
              <a:shade val="85000"/>
            </a:srgbClr>
          </a:solidFill>
          <a:ln w="34925">
            <a:noFill/>
          </a:ln>
          <a:effectLst>
            <a:outerShdw blurRad="44450" dist="27940" dir="5400000" algn="ctr">
              <a:srgbClr val="000000">
                <a:alpha val="32000"/>
              </a:srgbClr>
            </a:outerShdw>
            <a:reflection blurRad="12700" stA="38000" endPos="28000" dist="5000" dir="5400000" sy="-100000" algn="bl" rotWithShape="0"/>
          </a:effectLst>
          <a:scene3d>
            <a:camera prst="orthographicFront">
              <a:rot lat="0" lon="0" rev="0"/>
            </a:camera>
            <a:lightRig rig="balanced" dir="t">
              <a:rot lat="0" lon="0" rev="8700000"/>
            </a:lightRig>
          </a:scene3d>
          <a:sp3d>
            <a:bevelT w="190500" h="38100"/>
          </a:sp3d>
        </p:spPr>
      </p:pic>
      <p:grpSp>
        <p:nvGrpSpPr>
          <p:cNvPr id="13" name="Google Shape;5434;p50">
            <a:extLst>
              <a:ext uri="{FF2B5EF4-FFF2-40B4-BE49-F238E27FC236}">
                <a16:creationId xmlns:a16="http://schemas.microsoft.com/office/drawing/2014/main" id="{F6903CD3-A801-47BA-8B33-EF06AAFC5F21}"/>
              </a:ext>
            </a:extLst>
          </p:cNvPr>
          <p:cNvGrpSpPr/>
          <p:nvPr/>
        </p:nvGrpSpPr>
        <p:grpSpPr>
          <a:xfrm>
            <a:off x="50767" y="434378"/>
            <a:ext cx="5222951" cy="1036975"/>
            <a:chOff x="3321050" y="1066800"/>
            <a:chExt cx="6505573" cy="1508125"/>
          </a:xfrm>
          <a:solidFill>
            <a:srgbClr val="D07205"/>
          </a:solidFill>
        </p:grpSpPr>
        <p:sp>
          <p:nvSpPr>
            <p:cNvPr id="14" name="Google Shape;5435;p50">
              <a:extLst>
                <a:ext uri="{FF2B5EF4-FFF2-40B4-BE49-F238E27FC236}">
                  <a16:creationId xmlns:a16="http://schemas.microsoft.com/office/drawing/2014/main" id="{68FD7A0E-3FE6-4BAD-B0EA-3BEB92968103}"/>
                </a:ext>
              </a:extLst>
            </p:cNvPr>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grp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rgbClr val="E8B826"/>
                </a:solidFill>
                <a:latin typeface="Calibri"/>
                <a:ea typeface="Calibri"/>
                <a:cs typeface="Calibri"/>
                <a:sym typeface="Calibri"/>
              </a:endParaRPr>
            </a:p>
          </p:txBody>
        </p:sp>
        <p:sp>
          <p:nvSpPr>
            <p:cNvPr id="15" name="Google Shape;5436;p50">
              <a:extLst>
                <a:ext uri="{FF2B5EF4-FFF2-40B4-BE49-F238E27FC236}">
                  <a16:creationId xmlns:a16="http://schemas.microsoft.com/office/drawing/2014/main" id="{B61AF83F-A085-4CAA-B3C6-A6645C39C982}"/>
                </a:ext>
              </a:extLst>
            </p:cNvPr>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grp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sp>
        <p:nvSpPr>
          <p:cNvPr id="16" name="مربع نص 15">
            <a:extLst>
              <a:ext uri="{FF2B5EF4-FFF2-40B4-BE49-F238E27FC236}">
                <a16:creationId xmlns:a16="http://schemas.microsoft.com/office/drawing/2014/main" id="{6769BE6D-1E84-4343-871B-846AFCE247B5}"/>
              </a:ext>
            </a:extLst>
          </p:cNvPr>
          <p:cNvSpPr txBox="1"/>
          <p:nvPr/>
        </p:nvSpPr>
        <p:spPr>
          <a:xfrm>
            <a:off x="668905" y="434378"/>
            <a:ext cx="3886200" cy="954107"/>
          </a:xfrm>
          <a:prstGeom prst="rect">
            <a:avLst/>
          </a:prstGeom>
          <a:noFill/>
        </p:spPr>
        <p:txBody>
          <a:bodyPr wrap="square" rtlCol="1">
            <a:spAutoFit/>
          </a:bodyPr>
          <a:lstStyle/>
          <a:p>
            <a:r>
              <a:rPr lang="en-US" sz="2800" i="1" dirty="0">
                <a:effectLst/>
                <a:latin typeface="Times New Roman" panose="02020603050405020304" pitchFamily="18" charset="0"/>
                <a:cs typeface="Times New Roman" panose="02020603050405020304" pitchFamily="18" charset="0"/>
              </a:rPr>
              <a:t>How many spending ranges of the customers?</a:t>
            </a:r>
            <a:endParaRPr lang="ar-SA" dirty="0"/>
          </a:p>
        </p:txBody>
      </p:sp>
    </p:spTree>
    <p:extLst>
      <p:ext uri="{BB962C8B-B14F-4D97-AF65-F5344CB8AC3E}">
        <p14:creationId xmlns:p14="http://schemas.microsoft.com/office/powerpoint/2010/main" val="35041206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كمبيوتر لوحي باللمس">
  <a:themeElements>
    <a:clrScheme name="كمبيوتر لوحي باللمس">
      <a:dk1>
        <a:sysClr val="windowText" lastClr="000000"/>
      </a:dk1>
      <a:lt1>
        <a:sysClr val="window" lastClr="FFFFFF"/>
      </a:lt1>
      <a:dk2>
        <a:srgbClr val="212123"/>
      </a:dk2>
      <a:lt2>
        <a:srgbClr val="DADADA"/>
      </a:lt2>
      <a:accent1>
        <a:srgbClr val="E8B826"/>
      </a:accent1>
      <a:accent2>
        <a:srgbClr val="E2CA72"/>
      </a:accent2>
      <a:accent3>
        <a:srgbClr val="BD723B"/>
      </a:accent3>
      <a:accent4>
        <a:srgbClr val="AE9376"/>
      </a:accent4>
      <a:accent5>
        <a:srgbClr val="A77F41"/>
      </a:accent5>
      <a:accent6>
        <a:srgbClr val="A1AE79"/>
      </a:accent6>
      <a:hlink>
        <a:srgbClr val="F1D06A"/>
      </a:hlink>
      <a:folHlink>
        <a:srgbClr val="EDDCA8"/>
      </a:folHlink>
    </a:clrScheme>
    <a:fontScheme name="كمبيوتر لوحي باللمس">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كمبيوتر لوحي باللمس">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D5CBAF11-69B7-47EA-BC01-41F77058C2A9}"/>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TM03457515[[fn=مشهد]]</Template>
  <TotalTime>603</TotalTime>
  <Words>304</Words>
  <Application>Microsoft Office PowerPoint</Application>
  <PresentationFormat>شاشة عريضة</PresentationFormat>
  <Paragraphs>83</Paragraphs>
  <Slides>14</Slides>
  <Notes>12</Notes>
  <HiddenSlides>0</HiddenSlides>
  <MMClips>0</MMClips>
  <ScaleCrop>false</ScaleCrop>
  <HeadingPairs>
    <vt:vector size="6" baseType="variant">
      <vt:variant>
        <vt:lpstr>الخطوط المستخدمة</vt:lpstr>
      </vt:variant>
      <vt:variant>
        <vt:i4>13</vt:i4>
      </vt:variant>
      <vt:variant>
        <vt:lpstr>نسق</vt:lpstr>
      </vt:variant>
      <vt:variant>
        <vt:i4>1</vt:i4>
      </vt:variant>
      <vt:variant>
        <vt:lpstr>عناوين الشرائح</vt:lpstr>
      </vt:variant>
      <vt:variant>
        <vt:i4>14</vt:i4>
      </vt:variant>
    </vt:vector>
  </HeadingPairs>
  <TitlesOfParts>
    <vt:vector size="28" baseType="lpstr">
      <vt:lpstr>Arial</vt:lpstr>
      <vt:lpstr>Barlow</vt:lpstr>
      <vt:lpstr>Calibri</vt:lpstr>
      <vt:lpstr>Calisto MT</vt:lpstr>
      <vt:lpstr>Courier New</vt:lpstr>
      <vt:lpstr>inherit</vt:lpstr>
      <vt:lpstr>Inter</vt:lpstr>
      <vt:lpstr>Merriweather</vt:lpstr>
      <vt:lpstr>Montserrat SemiBold</vt:lpstr>
      <vt:lpstr>Times New Roman</vt:lpstr>
      <vt:lpstr>Wingdings 2</vt:lpstr>
      <vt:lpstr>zeitung</vt:lpstr>
      <vt:lpstr>方正黑体简体</vt:lpstr>
      <vt:lpstr>كمبيوتر لوحي باللمس</vt:lpstr>
      <vt:lpstr>عرض تقديمي في PowerPoint</vt:lpstr>
      <vt:lpstr>عرض تقديمي في PowerPoint</vt:lpstr>
      <vt:lpstr>عرض تقديمي في PowerPoint</vt:lpstr>
      <vt:lpstr>عرض تقديمي في PowerPoint</vt:lpstr>
      <vt:lpstr>Data Cleaning  </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Tools</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Segmentation</dc:title>
  <dc:creator>RT</dc:creator>
  <cp:lastModifiedBy>RT</cp:lastModifiedBy>
  <cp:revision>6</cp:revision>
  <dcterms:created xsi:type="dcterms:W3CDTF">2022-01-11T22:18:42Z</dcterms:created>
  <dcterms:modified xsi:type="dcterms:W3CDTF">2022-01-13T10:07:28Z</dcterms:modified>
</cp:coreProperties>
</file>