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swald Medium"/>
      <p:regular r:id="rId17"/>
      <p:bold r:id="rId18"/>
    </p:embeddedFont>
    <p:embeddedFont>
      <p:font typeface="Oswald SemiBold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323FDB-20EE-443A-9840-51F7293DF1B8}">
  <a:tblStyle styleId="{00323FDB-20EE-443A-9840-51F7293DF1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SemiBold-bold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Medium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SemiBo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b6ecd6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b6ecd6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8d50eb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8d50eb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d50eb1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d50eb1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c3fa48b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c3fa48b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c3fa48b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c3fa48b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8d50eb1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8d50eb1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8d50eb1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8d50eb1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8d50eb1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8d50eb1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fa48b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fa48b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3975" y="-118662"/>
            <a:ext cx="9556176" cy="53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1376717" y="1880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SHIPOGLE</a:t>
            </a:r>
            <a:endParaRPr b="1" sz="1000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758375" y="130150"/>
            <a:ext cx="384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60">
                <a:solidFill>
                  <a:srgbClr val="F1E9EB"/>
                </a:solidFill>
                <a:latin typeface="Oswald Medium"/>
                <a:ea typeface="Oswald Medium"/>
                <a:cs typeface="Oswald Medium"/>
                <a:sym typeface="Oswald Medium"/>
              </a:rPr>
              <a:t>Development Team Number: 9</a:t>
            </a:r>
            <a:endParaRPr sz="1460">
              <a:solidFill>
                <a:srgbClr val="F1E9EB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60">
                <a:solidFill>
                  <a:srgbClr val="F1E9EB"/>
                </a:solidFill>
                <a:latin typeface="Oswald Medium"/>
                <a:ea typeface="Oswald Medium"/>
                <a:cs typeface="Oswald Medium"/>
                <a:sym typeface="Oswald Medium"/>
              </a:rPr>
              <a:t>Client Team Number: 27</a:t>
            </a:r>
            <a:endParaRPr sz="1460">
              <a:solidFill>
                <a:srgbClr val="F1E9EB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9E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1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 Medium"/>
                <a:ea typeface="Oswald Medium"/>
                <a:cs typeface="Oswald Medium"/>
                <a:sym typeface="Oswald Medium"/>
              </a:rPr>
              <a:t>LEARNING</a:t>
            </a:r>
            <a:endParaRPr>
              <a:solidFill>
                <a:srgbClr val="20124D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In this project, we learnt on working on 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Spring Boot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 framework, with 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React JS along with continuous deployment on the VM server.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The team collaborated well on feature distribution and participated actively in team meetings and internal discussions. We learnt to communicate efficiently in a developing environment.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We also learnt to work around business requirements in a client-developer relationship, in the project.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9E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WHAT IS SHIPOGLE?</a:t>
            </a:r>
            <a:endParaRPr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Shipogle is an informal client-to-client platform, where customers can send/deliver a parcel from a source to destination. It depends on the people’s </a:t>
            </a: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needs and availability.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The application aims to facilitate faster and affordable shipping from one place to another. Deliverers can also make it a side hustle, and earn income.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3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E9EB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DASHBOARD STATS</a:t>
            </a:r>
            <a:endParaRPr>
              <a:solidFill>
                <a:srgbClr val="F1E9EB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>
                <a:solidFill>
                  <a:srgbClr val="F1E9EB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Total Tasks:</a:t>
            </a:r>
            <a:endParaRPr sz="1577">
              <a:solidFill>
                <a:srgbClr val="F1E9EB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7250"/>
            <a:ext cx="8839199" cy="3160527"/>
          </a:xfrm>
          <a:prstGeom prst="rect">
            <a:avLst/>
          </a:prstGeom>
          <a:noFill/>
          <a:ln cap="flat" cmpd="sng" w="28575">
            <a:solidFill>
              <a:srgbClr val="F1E9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9EB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1454" r="1561" t="0"/>
          <a:stretch/>
        </p:blipFill>
        <p:spPr>
          <a:xfrm>
            <a:off x="151513" y="761725"/>
            <a:ext cx="8840976" cy="3720501"/>
          </a:xfrm>
          <a:prstGeom prst="rect">
            <a:avLst/>
          </a:prstGeom>
          <a:noFill/>
          <a:ln cap="flat" cmpd="sng" w="2857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1643" r="3335" t="0"/>
          <a:stretch/>
        </p:blipFill>
        <p:spPr>
          <a:xfrm>
            <a:off x="227712" y="603225"/>
            <a:ext cx="8688575" cy="3699550"/>
          </a:xfrm>
          <a:prstGeom prst="rect">
            <a:avLst/>
          </a:prstGeom>
          <a:noFill/>
          <a:ln cap="flat" cmpd="sng" w="28575">
            <a:solidFill>
              <a:srgbClr val="F1E9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9EB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DEVELOPER </a:t>
            </a:r>
            <a:r>
              <a:rPr lang="en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CONTRIBUTIONS</a:t>
            </a:r>
            <a:endParaRPr>
              <a:solidFill>
                <a:srgbClr val="20124D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31020" l="864" r="29449" t="6925"/>
          <a:stretch/>
        </p:blipFill>
        <p:spPr>
          <a:xfrm>
            <a:off x="86400" y="1763875"/>
            <a:ext cx="8971203" cy="12712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3355600"/>
            <a:ext cx="85206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Here is the developer contribution for each developer on the team. Some features have been shared, and whichever features a dev has touched upon, has been taken into consideration.</a:t>
            </a:r>
            <a:endParaRPr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3975" y="-118662"/>
            <a:ext cx="9556176" cy="53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type="title"/>
          </p:nvPr>
        </p:nvSpPr>
        <p:spPr>
          <a:xfrm>
            <a:off x="5539950" y="764200"/>
            <a:ext cx="34740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0000">
                <a:solidFill>
                  <a:srgbClr val="F1E9EB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 b="1" sz="10000">
              <a:solidFill>
                <a:srgbClr val="F1E9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0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E9EB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PROJECT STATUS</a:t>
            </a:r>
            <a:endParaRPr>
              <a:solidFill>
                <a:srgbClr val="F1E9EB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357300" y="11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{00323FDB-20EE-443A-9840-51F7293DF1B8}</a:tableStyleId>
              </a:tblPr>
              <a:tblGrid>
                <a:gridCol w="6554325"/>
                <a:gridCol w="2018175"/>
              </a:tblGrid>
              <a:tr h="56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124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Goals</a:t>
                      </a:r>
                      <a:endParaRPr>
                        <a:solidFill>
                          <a:srgbClr val="20124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1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124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Status (Achieved or Not)</a:t>
                      </a:r>
                      <a:endParaRPr>
                        <a:solidFill>
                          <a:srgbClr val="20124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1E9EB"/>
                    </a:solidFill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Registration and login for  driver/sender.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Achieved</a:t>
                      </a:r>
                      <a:endParaRPr>
                        <a:solidFill>
                          <a:srgbClr val="F1E9EB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Dashboard functionality for the driver/sender to look at their current order, status etc and search for new sender/driver.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Achieved</a:t>
                      </a:r>
                      <a:endParaRPr>
                        <a:solidFill>
                          <a:srgbClr val="F1E9EB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Booking a ride (accepted ride)  and cancelling a </a:t>
                      </a: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ride</a:t>
                      </a: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with a user.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Achieved</a:t>
                      </a:r>
                      <a:endParaRPr>
                        <a:solidFill>
                          <a:srgbClr val="F1E9EB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Chatbox implementation for price negotiation.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Achieved</a:t>
                      </a:r>
                      <a:endParaRPr>
                        <a:solidFill>
                          <a:srgbClr val="F1E9EB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Starting a ride, the status and ending the ride with a generated OTP.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Achieved</a:t>
                      </a:r>
                      <a:endParaRPr>
                        <a:solidFill>
                          <a:srgbClr val="F1E9EB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Payment for the ride and Receipt generation.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Achieved</a:t>
                      </a:r>
                      <a:endParaRPr>
                        <a:solidFill>
                          <a:srgbClr val="F1E9EB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0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E9EB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PROJECT STATUS CONTD.</a:t>
            </a:r>
            <a:endParaRPr>
              <a:solidFill>
                <a:srgbClr val="F1E9EB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357300" y="11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{00323FDB-20EE-443A-9840-51F7293DF1B8}</a:tableStyleId>
              </a:tblPr>
              <a:tblGrid>
                <a:gridCol w="6554325"/>
                <a:gridCol w="2018175"/>
              </a:tblGrid>
              <a:tr h="56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124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Goals</a:t>
                      </a:r>
                      <a:endParaRPr>
                        <a:solidFill>
                          <a:srgbClr val="20124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1E9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124D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Status (Achieved or Not)</a:t>
                      </a:r>
                      <a:endParaRPr>
                        <a:solidFill>
                          <a:srgbClr val="20124D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1E9EB"/>
                    </a:solidFill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Canceling the ride and getting Refund on the app.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Achieved</a:t>
                      </a:r>
                      <a:endParaRPr>
                        <a:solidFill>
                          <a:srgbClr val="F1E9EB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124D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Tracking an ongoing ride.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Achieved</a:t>
                      </a:r>
                      <a:endParaRPr>
                        <a:solidFill>
                          <a:srgbClr val="F1E9EB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Giving Feedback to the deliverer.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Achieved</a:t>
                      </a:r>
                      <a:endParaRPr>
                        <a:solidFill>
                          <a:srgbClr val="F1E9EB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Raising an issue for the ride.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1E9EB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Achieved</a:t>
                      </a:r>
                      <a:endParaRPr>
                        <a:solidFill>
                          <a:srgbClr val="F1E9EB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1E9EB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