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A77E3-D407-4BA7-BBC3-0E7121D313D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FD11E-2BBC-4D94-83E0-748F787995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30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FD11E-2BBC-4D94-83E0-748F787995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88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714E-C4AE-4B26-B4C7-667EA41E529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2738-2EBA-4D65-9AA6-5740F6B8E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714E-C4AE-4B26-B4C7-667EA41E529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2738-2EBA-4D65-9AA6-5740F6B8E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714E-C4AE-4B26-B4C7-667EA41E529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2738-2EBA-4D65-9AA6-5740F6B8EE13}" type="slidenum">
              <a:rPr lang="en-US" smtClean="0"/>
              <a:t>‹N°›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714E-C4AE-4B26-B4C7-667EA41E529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2738-2EBA-4D65-9AA6-5740F6B8EE13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714E-C4AE-4B26-B4C7-667EA41E529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2738-2EBA-4D65-9AA6-5740F6B8E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714E-C4AE-4B26-B4C7-667EA41E529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2738-2EBA-4D65-9AA6-5740F6B8EE13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714E-C4AE-4B26-B4C7-667EA41E529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2738-2EBA-4D65-9AA6-5740F6B8E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714E-C4AE-4B26-B4C7-667EA41E529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2738-2EBA-4D65-9AA6-5740F6B8E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714E-C4AE-4B26-B4C7-667EA41E529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2738-2EBA-4D65-9AA6-5740F6B8E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714E-C4AE-4B26-B4C7-667EA41E529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2738-2EBA-4D65-9AA6-5740F6B8EE13}" type="slidenum">
              <a:rPr lang="en-US" smtClean="0"/>
              <a:t>‹N°›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714E-C4AE-4B26-B4C7-667EA41E529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2738-2EBA-4D65-9AA6-5740F6B8EE13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EA9714E-C4AE-4B26-B4C7-667EA41E529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F3B2738-2EBA-4D65-9AA6-5740F6B8EE13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terms.com/definition/rdbms#:~:text=Stands%20for%20%22Relational%20Database%20Management,format%2C%20using%20rows%20and%20columns.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2139821"/>
            <a:ext cx="8136904" cy="258532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RDBMS :  (Relational Database Management System)</a:t>
            </a:r>
            <a:endParaRPr lang="en-US" sz="54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" pitchFamily="34" charset="0"/>
              <a:cs typeface="Arial" pitchFamily="34" charset="0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00367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95536" y="3284984"/>
            <a:ext cx="8352927" cy="3384376"/>
          </a:xfrm>
        </p:spPr>
        <p:txBody>
          <a:bodyPr/>
          <a:lstStyle/>
          <a:p>
            <a:r>
              <a:rPr lang="en-US" dirty="0" smtClean="0"/>
              <a:t>MySQL </a:t>
            </a:r>
            <a:r>
              <a:rPr lang="en-US" dirty="0"/>
              <a:t>is one of the best RDBMS being used for developing various web-based software applications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MySQL </a:t>
            </a:r>
            <a:r>
              <a:rPr lang="en-US" dirty="0"/>
              <a:t>has stand-alone clients that allow users to interact directly with a MySQL database using SQL, but more often MySQL is used with other programs to implement applications that need relational database capability. </a:t>
            </a:r>
          </a:p>
        </p:txBody>
      </p:sp>
      <p:pic>
        <p:nvPicPr>
          <p:cNvPr id="1027" name="Picture 3" descr="C:\Users\Damix\Pictures\1024px-MySQL.ff87215b43fd7292af172e2a5d9b84421726257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640960" cy="23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86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99592" y="2924944"/>
            <a:ext cx="7408333" cy="2664296"/>
          </a:xfrm>
        </p:spPr>
        <p:txBody>
          <a:bodyPr/>
          <a:lstStyle/>
          <a:p>
            <a:r>
              <a:rPr lang="en-US" b="1" dirty="0" err="1"/>
              <a:t>PostgreSQL</a:t>
            </a:r>
            <a:r>
              <a:rPr lang="en-US" dirty="0"/>
              <a:t> </a:t>
            </a:r>
            <a:r>
              <a:rPr lang="en-US" dirty="0" smtClean="0"/>
              <a:t>,also </a:t>
            </a:r>
            <a:r>
              <a:rPr lang="en-US" dirty="0"/>
              <a:t>known as </a:t>
            </a:r>
            <a:r>
              <a:rPr lang="en-US" b="1" dirty="0" err="1"/>
              <a:t>Postgres</a:t>
            </a:r>
            <a:r>
              <a:rPr lang="en-US" dirty="0"/>
              <a:t>, is a free and open-source relational database management system (RDBMS) emphasizing extensibility and SQL compliance. ... It is the default database for </a:t>
            </a:r>
            <a:r>
              <a:rPr lang="en-US" dirty="0" err="1"/>
              <a:t>macOS</a:t>
            </a:r>
            <a:r>
              <a:rPr lang="en-US" dirty="0"/>
              <a:t> Server, and is also available for Linux, FreeBSD, </a:t>
            </a:r>
            <a:r>
              <a:rPr lang="en-US" dirty="0" err="1"/>
              <a:t>OpenBSD</a:t>
            </a:r>
            <a:r>
              <a:rPr lang="en-US" dirty="0"/>
              <a:t>, and Windows.</a:t>
            </a:r>
            <a:endParaRPr lang="en-US" dirty="0"/>
          </a:p>
        </p:txBody>
      </p:sp>
      <p:pic>
        <p:nvPicPr>
          <p:cNvPr id="2052" name="Picture 4" descr="C:\Users\Damix\Pictures\postgresql-c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65" y="188640"/>
            <a:ext cx="8136904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64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3218664"/>
            <a:ext cx="7408333" cy="3450696"/>
          </a:xfrm>
        </p:spPr>
        <p:txBody>
          <a:bodyPr/>
          <a:lstStyle/>
          <a:p>
            <a:r>
              <a:rPr lang="en-US" dirty="0"/>
              <a:t>Microsoft SQL Server is a relational database management system developed by Microsoft. As a database server, it is a software product with the primary function of storing and retrieving data as requested by other software applications—which may run either on the same computer or on another computer across a network.</a:t>
            </a:r>
          </a:p>
        </p:txBody>
      </p:sp>
      <p:pic>
        <p:nvPicPr>
          <p:cNvPr id="3091" name="Picture 19" descr="C:\Users\Damix\Pictures\20190219-sqlserver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9144000" cy="23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83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agues">
  <a:themeElements>
    <a:clrScheme name="Vagues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Vagues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agues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48</TotalTime>
  <Words>114</Words>
  <Application>Microsoft Office PowerPoint</Application>
  <PresentationFormat>Affichage à l'écran (4:3)</PresentationFormat>
  <Paragraphs>7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Vagues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Damix</dc:creator>
  <cp:lastModifiedBy>Damix</cp:lastModifiedBy>
  <cp:revision>5</cp:revision>
  <dcterms:created xsi:type="dcterms:W3CDTF">2021-01-26T21:24:13Z</dcterms:created>
  <dcterms:modified xsi:type="dcterms:W3CDTF">2021-01-26T22:12:49Z</dcterms:modified>
</cp:coreProperties>
</file>