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90" r:id="rId1"/>
  </p:sldMasterIdLst>
  <p:notesMasterIdLst>
    <p:notesMasterId r:id="rId9"/>
  </p:notesMasterIdLst>
  <p:handoutMasterIdLst>
    <p:handoutMasterId r:id="rId10"/>
  </p:handoutMasterIdLst>
  <p:sldIdLst>
    <p:sldId id="256" r:id="rId2"/>
    <p:sldId id="257" r:id="rId3"/>
    <p:sldId id="262" r:id="rId4"/>
    <p:sldId id="259" r:id="rId5"/>
    <p:sldId id="260" r:id="rId6"/>
    <p:sldId id="264"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rian Aimé" initials="AA" lastIdx="2" clrIdx="0">
    <p:extLst>
      <p:ext uri="{19B8F6BF-5375-455C-9EA6-DF929625EA0E}">
        <p15:presenceInfo xmlns:p15="http://schemas.microsoft.com/office/powerpoint/2012/main" userId="S::adrian.aime@etu.univ-smb.fr::75d339bd-fa85-4140-a30f-a5e770de2f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8004"/>
    <a:srgbClr val="696969"/>
    <a:srgbClr val="7A7A7A"/>
    <a:srgbClr val="396102"/>
    <a:srgbClr val="ABABAB"/>
    <a:srgbClr val="BEBEBE"/>
    <a:srgbClr val="3C6108"/>
    <a:srgbClr val="FFFFFF"/>
    <a:srgbClr val="D7D7D7"/>
    <a:srgbClr val="C9C9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E84684-7E50-3B04-8D03-A0033CA9CCCE}" v="684" dt="2020-01-16T14:50:36.203"/>
    <p1510:client id="{3A17887B-21E0-D659-0629-FF473E33B149}" v="85" dt="2020-01-31T10:29:30.354"/>
    <p1510:client id="{43C48570-E18E-9976-7585-90288D26871D}" v="153" dt="2020-01-29T10:28:24.611"/>
    <p1510:client id="{46B7B9BF-6337-85E2-DB92-B875192C6C14}" v="25" dt="2020-01-16T07:47:33.412"/>
    <p1510:client id="{5761576E-40D9-ED2F-570C-E0A244A5FF07}" v="1" dt="2020-02-05T09:10:41.268"/>
    <p1510:client id="{67D41D10-9DBB-52CA-644D-4EC792C7F0E3}" v="6" dt="2020-01-31T10:46:28.733"/>
    <p1510:client id="{687E6454-FAF9-4B7D-A42C-2FD0DFBF5AEC}" v="575" dt="2020-01-15T10:11:16.630"/>
    <p1510:client id="{6AD53DCD-40DC-3538-5A80-89355C1177CD}" v="43" dt="2020-01-31T10:28:43.416"/>
    <p1510:client id="{76FB3E6A-EC0B-E0FA-B701-F280263441D9}" v="23" dt="2020-01-24T10:27:26.142"/>
    <p1510:client id="{9946822E-5FA8-4B79-B38D-04F451A1EBE0}" v="167" dt="2020-01-21T13:49:53.049"/>
    <p1510:client id="{AE7FA561-8AA1-FA3B-5EB4-F51899ED3337}" v="301" dt="2020-01-16T07:38:45.700"/>
    <p1510:client id="{B014A560-8205-3F0C-80A5-54B97C9F0C33}" v="511" dt="2020-01-22T13:19:29.463"/>
    <p1510:client id="{B69D85DD-F30D-A2E7-22FE-D65B6D7F58CF}" v="15" dt="2020-01-31T10:41:43.082"/>
    <p1510:client id="{B7E4ECFD-D1CF-BFAF-227F-5F5E19FBA2C7}" v="9" dt="2020-01-31T09:30:36.700"/>
    <p1510:client id="{C02F87D9-B837-6BE8-2841-5764A8BCD60A}" v="119" dt="2020-01-15T08:44:02.960"/>
    <p1510:client id="{C8B6DB10-A435-32EA-D95A-F747AD793971}" v="25" dt="2020-01-16T08:08:52.784"/>
    <p1510:client id="{CD835E10-C07F-B759-E9CD-50E2D51805AA}" v="13" dt="2020-01-16T08:04:22.318"/>
    <p1510:client id="{F3325A0F-F15D-4F12-824D-079C8FB8CDCE}" v="9" dt="2020-01-16T08:26:59.140"/>
    <p1510:client id="{F9FE40EE-D3CF-452F-8D12-E997F66DC697}" v="561" dt="2020-01-16T08:01:03.0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01A333-A0BC-4B10-9244-1C548F6E7B71}" type="doc">
      <dgm:prSet loTypeId="urn:microsoft.com/office/officeart/2016/7/layout/BasicTimeline" loCatId="process" qsTypeId="urn:microsoft.com/office/officeart/2005/8/quickstyle/simple1" qsCatId="simple" csTypeId="urn:microsoft.com/office/officeart/2005/8/colors/colorful1" csCatId="colorful" phldr="1"/>
      <dgm:spPr/>
      <dgm:t>
        <a:bodyPr/>
        <a:lstStyle/>
        <a:p>
          <a:endParaRPr lang="en-US"/>
        </a:p>
      </dgm:t>
    </dgm:pt>
    <dgm:pt modelId="{AA041303-EFE4-4614-B95C-A76988A9EC64}">
      <dgm:prSet phldr="0"/>
      <dgm:spPr/>
      <dgm:t>
        <a:bodyPr/>
        <a:lstStyle/>
        <a:p>
          <a:pPr>
            <a:defRPr b="1"/>
          </a:pPr>
          <a:r>
            <a:rPr lang="en-US" dirty="0" err="1">
              <a:latin typeface="Century Gothic" panose="020B0502020202020204"/>
            </a:rPr>
            <a:t>Octobre</a:t>
          </a:r>
          <a:r>
            <a:rPr lang="en-US" dirty="0">
              <a:latin typeface="Century Gothic" panose="020B0502020202020204"/>
            </a:rPr>
            <a:t> 2019</a:t>
          </a:r>
          <a:endParaRPr lang="en-US" dirty="0"/>
        </a:p>
      </dgm:t>
    </dgm:pt>
    <dgm:pt modelId="{18C46FE9-E557-4488-859C-F41E53F111B2}" type="parTrans" cxnId="{3AD9B6DB-1F80-4C1B-863B-A94F21422598}">
      <dgm:prSet/>
      <dgm:spPr/>
      <dgm:t>
        <a:bodyPr/>
        <a:lstStyle/>
        <a:p>
          <a:endParaRPr lang="en-US"/>
        </a:p>
      </dgm:t>
    </dgm:pt>
    <dgm:pt modelId="{3E0C324A-42B0-4D59-9089-5C4AEDFBB511}" type="sibTrans" cxnId="{3AD9B6DB-1F80-4C1B-863B-A94F21422598}">
      <dgm:prSet/>
      <dgm:spPr/>
      <dgm:t>
        <a:bodyPr/>
        <a:lstStyle/>
        <a:p>
          <a:endParaRPr lang="en-US"/>
        </a:p>
      </dgm:t>
    </dgm:pt>
    <dgm:pt modelId="{AA328549-D2AC-4D50-B320-38E9F07D656E}">
      <dgm:prSet phldr="0"/>
      <dgm:spPr/>
      <dgm:t>
        <a:bodyPr/>
        <a:lstStyle/>
        <a:p>
          <a:r>
            <a:rPr lang="en-US">
              <a:latin typeface="Century Gothic" panose="020B0502020202020204"/>
            </a:rPr>
            <a:t>Recherches</a:t>
          </a:r>
          <a:endParaRPr lang="en-US"/>
        </a:p>
      </dgm:t>
    </dgm:pt>
    <dgm:pt modelId="{6A4590A3-BDF6-4993-840D-19D0FA850CB3}" type="parTrans" cxnId="{2BBB86FB-35F7-490E-B301-487E054D73CC}">
      <dgm:prSet/>
      <dgm:spPr/>
      <dgm:t>
        <a:bodyPr/>
        <a:lstStyle/>
        <a:p>
          <a:endParaRPr lang="en-US"/>
        </a:p>
      </dgm:t>
    </dgm:pt>
    <dgm:pt modelId="{C8DA4F63-3A18-4111-BCFA-6B683EE6C8B8}" type="sibTrans" cxnId="{2BBB86FB-35F7-490E-B301-487E054D73CC}">
      <dgm:prSet/>
      <dgm:spPr/>
      <dgm:t>
        <a:bodyPr/>
        <a:lstStyle/>
        <a:p>
          <a:endParaRPr lang="en-US"/>
        </a:p>
      </dgm:t>
    </dgm:pt>
    <dgm:pt modelId="{84D8FB7A-C7B4-463E-AB55-9867CF1ECCBF}">
      <dgm:prSet phldr="0"/>
      <dgm:spPr/>
      <dgm:t>
        <a:bodyPr/>
        <a:lstStyle/>
        <a:p>
          <a:pPr>
            <a:defRPr b="1"/>
          </a:pPr>
          <a:r>
            <a:rPr lang="en-US" err="1">
              <a:latin typeface="Century Gothic" panose="020B0502020202020204"/>
            </a:rPr>
            <a:t>Novembre</a:t>
          </a:r>
          <a:r>
            <a:rPr lang="en-US">
              <a:latin typeface="Century Gothic" panose="020B0502020202020204"/>
            </a:rPr>
            <a:t> 2019</a:t>
          </a:r>
          <a:endParaRPr lang="en-US"/>
        </a:p>
      </dgm:t>
    </dgm:pt>
    <dgm:pt modelId="{55731F7C-C146-4245-933F-64D0A8B18376}" type="parTrans" cxnId="{DFDCBD41-E763-4C75-BDD9-5D45BFEBD0E2}">
      <dgm:prSet/>
      <dgm:spPr/>
      <dgm:t>
        <a:bodyPr/>
        <a:lstStyle/>
        <a:p>
          <a:endParaRPr lang="en-US"/>
        </a:p>
      </dgm:t>
    </dgm:pt>
    <dgm:pt modelId="{605E9ECF-38B4-42E1-88AE-FECC6C26DED5}" type="sibTrans" cxnId="{DFDCBD41-E763-4C75-BDD9-5D45BFEBD0E2}">
      <dgm:prSet/>
      <dgm:spPr/>
      <dgm:t>
        <a:bodyPr/>
        <a:lstStyle/>
        <a:p>
          <a:endParaRPr lang="en-US"/>
        </a:p>
      </dgm:t>
    </dgm:pt>
    <dgm:pt modelId="{E6D08A13-04A4-404D-9043-E6C43D6F4CE5}">
      <dgm:prSet phldr="0"/>
      <dgm:spPr/>
      <dgm:t>
        <a:bodyPr/>
        <a:lstStyle/>
        <a:p>
          <a:pPr>
            <a:defRPr b="1"/>
          </a:pPr>
          <a:r>
            <a:rPr lang="en-US">
              <a:latin typeface="Century Gothic" panose="020B0502020202020204"/>
            </a:rPr>
            <a:t>Décembre 2019</a:t>
          </a:r>
          <a:endParaRPr lang="en-US"/>
        </a:p>
      </dgm:t>
    </dgm:pt>
    <dgm:pt modelId="{1BA84736-E5DE-4ABD-AD17-08EF9A6370CC}" type="parTrans" cxnId="{AB8E65EC-E784-45E9-B550-87F77CF4119A}">
      <dgm:prSet/>
      <dgm:spPr/>
      <dgm:t>
        <a:bodyPr/>
        <a:lstStyle/>
        <a:p>
          <a:endParaRPr lang="en-US"/>
        </a:p>
      </dgm:t>
    </dgm:pt>
    <dgm:pt modelId="{6B4561D7-EBC3-4C5F-A1F8-D50418A826CD}" type="sibTrans" cxnId="{AB8E65EC-E784-45E9-B550-87F77CF4119A}">
      <dgm:prSet/>
      <dgm:spPr/>
      <dgm:t>
        <a:bodyPr/>
        <a:lstStyle/>
        <a:p>
          <a:endParaRPr lang="en-US"/>
        </a:p>
      </dgm:t>
    </dgm:pt>
    <dgm:pt modelId="{8DE23423-2646-4FBC-9FB3-96530163A198}">
      <dgm:prSet phldr="0"/>
      <dgm:spPr/>
      <dgm:t>
        <a:bodyPr/>
        <a:lstStyle/>
        <a:p>
          <a:r>
            <a:rPr lang="en-US">
              <a:latin typeface="Century Gothic" panose="020B0502020202020204"/>
            </a:rPr>
            <a:t>Front End</a:t>
          </a:r>
          <a:endParaRPr lang="en-US"/>
        </a:p>
      </dgm:t>
    </dgm:pt>
    <dgm:pt modelId="{666613DF-30D2-4CD1-B624-A7E6126B18FB}" type="parTrans" cxnId="{520858B5-BDEE-42CB-81DF-689590867B70}">
      <dgm:prSet/>
      <dgm:spPr/>
      <dgm:t>
        <a:bodyPr/>
        <a:lstStyle/>
        <a:p>
          <a:endParaRPr lang="en-US"/>
        </a:p>
      </dgm:t>
    </dgm:pt>
    <dgm:pt modelId="{F70CEE4C-069A-41FA-A81C-B4918F4D8D43}" type="sibTrans" cxnId="{520858B5-BDEE-42CB-81DF-689590867B70}">
      <dgm:prSet/>
      <dgm:spPr/>
      <dgm:t>
        <a:bodyPr/>
        <a:lstStyle/>
        <a:p>
          <a:endParaRPr lang="en-US"/>
        </a:p>
      </dgm:t>
    </dgm:pt>
    <dgm:pt modelId="{46F699E0-0F60-4684-AACB-6EA90F1C6104}">
      <dgm:prSet phldr="0"/>
      <dgm:spPr/>
      <dgm:t>
        <a:bodyPr/>
        <a:lstStyle/>
        <a:p>
          <a:pPr>
            <a:defRPr b="1"/>
          </a:pPr>
          <a:r>
            <a:rPr lang="en-US">
              <a:latin typeface="Century Gothic" panose="020B0502020202020204"/>
            </a:rPr>
            <a:t>14/10/19</a:t>
          </a:r>
        </a:p>
      </dgm:t>
    </dgm:pt>
    <dgm:pt modelId="{368D5085-2BCC-4AAF-95EF-1B6F468D1632}" type="parTrans" cxnId="{5513068F-44E9-41B3-920B-1111B1308B1C}">
      <dgm:prSet/>
      <dgm:spPr/>
      <dgm:t>
        <a:bodyPr/>
        <a:lstStyle/>
        <a:p>
          <a:endParaRPr lang="fr-FR"/>
        </a:p>
      </dgm:t>
    </dgm:pt>
    <dgm:pt modelId="{76CD068E-71E5-4779-BEE2-22CD6818512C}" type="sibTrans" cxnId="{5513068F-44E9-41B3-920B-1111B1308B1C}">
      <dgm:prSet/>
      <dgm:spPr/>
      <dgm:t>
        <a:bodyPr/>
        <a:lstStyle/>
        <a:p>
          <a:endParaRPr lang="en-US"/>
        </a:p>
      </dgm:t>
    </dgm:pt>
    <dgm:pt modelId="{8DACD3D2-1258-4329-B648-8179B4A577B8}">
      <dgm:prSet phldr="0"/>
      <dgm:spPr/>
      <dgm:t>
        <a:bodyPr/>
        <a:lstStyle/>
        <a:p>
          <a:r>
            <a:rPr lang="en-US">
              <a:latin typeface="Century Gothic" panose="020B0502020202020204"/>
            </a:rPr>
            <a:t>Début du projet</a:t>
          </a:r>
        </a:p>
      </dgm:t>
    </dgm:pt>
    <dgm:pt modelId="{CC148EB4-EECD-4115-82F5-C5A0C0D89BC6}" type="parTrans" cxnId="{A0597674-2D4D-477B-9AD6-BB1A2BDFCFE9}">
      <dgm:prSet/>
      <dgm:spPr/>
      <dgm:t>
        <a:bodyPr/>
        <a:lstStyle/>
        <a:p>
          <a:endParaRPr lang="fr-FR"/>
        </a:p>
      </dgm:t>
    </dgm:pt>
    <dgm:pt modelId="{CC5590CD-205F-44E2-916A-FDD0B2A1559D}" type="sibTrans" cxnId="{A0597674-2D4D-477B-9AD6-BB1A2BDFCFE9}">
      <dgm:prSet/>
      <dgm:spPr/>
      <dgm:t>
        <a:bodyPr/>
        <a:lstStyle/>
        <a:p>
          <a:endParaRPr lang="fr-FR"/>
        </a:p>
      </dgm:t>
    </dgm:pt>
    <dgm:pt modelId="{715B4C2E-F88F-4766-B275-6D5E8548FCE5}">
      <dgm:prSet phldr="0"/>
      <dgm:spPr/>
      <dgm:t>
        <a:bodyPr/>
        <a:lstStyle/>
        <a:p>
          <a:r>
            <a:rPr lang="en-US" b="0">
              <a:latin typeface="Century Gothic" panose="020B0502020202020204"/>
            </a:rPr>
            <a:t>Back End</a:t>
          </a:r>
          <a:endParaRPr lang="en-US" b="0"/>
        </a:p>
      </dgm:t>
    </dgm:pt>
    <dgm:pt modelId="{6D06DCC7-19B3-41C3-937D-F6518C498652}" type="parTrans" cxnId="{3B09BE64-22E6-47B9-A1C6-A381D693E54C}">
      <dgm:prSet/>
      <dgm:spPr/>
      <dgm:t>
        <a:bodyPr/>
        <a:lstStyle/>
        <a:p>
          <a:endParaRPr lang="fr-FR"/>
        </a:p>
      </dgm:t>
    </dgm:pt>
    <dgm:pt modelId="{C9D63B0B-6CDB-4AE5-9ADE-7860E7B73CEA}" type="sibTrans" cxnId="{3B09BE64-22E6-47B9-A1C6-A381D693E54C}">
      <dgm:prSet/>
      <dgm:spPr/>
      <dgm:t>
        <a:bodyPr/>
        <a:lstStyle/>
        <a:p>
          <a:endParaRPr lang="fr-FR"/>
        </a:p>
      </dgm:t>
    </dgm:pt>
    <dgm:pt modelId="{076E4F84-49CC-451F-B0C6-D2C5B9D66B7C}">
      <dgm:prSet phldr="0"/>
      <dgm:spPr/>
      <dgm:t>
        <a:bodyPr/>
        <a:lstStyle/>
        <a:p>
          <a:pPr>
            <a:defRPr b="1"/>
          </a:pPr>
          <a:r>
            <a:rPr lang="en-US" err="1">
              <a:latin typeface="Century Gothic" panose="020B0502020202020204"/>
            </a:rPr>
            <a:t>Janvier</a:t>
          </a:r>
          <a:r>
            <a:rPr lang="en-US">
              <a:latin typeface="Century Gothic" panose="020B0502020202020204"/>
            </a:rPr>
            <a:t> 2020</a:t>
          </a:r>
        </a:p>
      </dgm:t>
    </dgm:pt>
    <dgm:pt modelId="{BB9D4D4B-9092-42B2-A9B5-E01394990472}" type="parTrans" cxnId="{BBC4EC68-6DCF-4838-A804-8EC9FCDA7943}">
      <dgm:prSet/>
      <dgm:spPr/>
      <dgm:t>
        <a:bodyPr/>
        <a:lstStyle/>
        <a:p>
          <a:endParaRPr lang="fr-FR"/>
        </a:p>
      </dgm:t>
    </dgm:pt>
    <dgm:pt modelId="{DEE17A7B-2A51-489C-8124-70F9EB0108EE}" type="sibTrans" cxnId="{BBC4EC68-6DCF-4838-A804-8EC9FCDA7943}">
      <dgm:prSet/>
      <dgm:spPr/>
      <dgm:t>
        <a:bodyPr/>
        <a:lstStyle/>
        <a:p>
          <a:endParaRPr lang="fr-FR"/>
        </a:p>
      </dgm:t>
    </dgm:pt>
    <dgm:pt modelId="{F6D43218-0C69-4F43-9BDC-4B4BB90ED504}">
      <dgm:prSet phldr="0"/>
      <dgm:spPr/>
      <dgm:t>
        <a:bodyPr/>
        <a:lstStyle/>
        <a:p>
          <a:r>
            <a:rPr lang="en-US">
              <a:latin typeface="Century Gothic" panose="020B0502020202020204"/>
            </a:rPr>
            <a:t>Reprise du Back End</a:t>
          </a:r>
        </a:p>
      </dgm:t>
    </dgm:pt>
    <dgm:pt modelId="{1FEA2956-D5FE-4694-B9B8-2BBB97A7776C}" type="parTrans" cxnId="{2BD4A3E7-D10C-48BB-ADDE-FA83FC0E8F25}">
      <dgm:prSet/>
      <dgm:spPr/>
      <dgm:t>
        <a:bodyPr/>
        <a:lstStyle/>
        <a:p>
          <a:endParaRPr lang="fr-FR"/>
        </a:p>
      </dgm:t>
    </dgm:pt>
    <dgm:pt modelId="{7DA6C634-72E7-4D8C-9712-52517726B52A}" type="sibTrans" cxnId="{2BD4A3E7-D10C-48BB-ADDE-FA83FC0E8F25}">
      <dgm:prSet/>
      <dgm:spPr/>
      <dgm:t>
        <a:bodyPr/>
        <a:lstStyle/>
        <a:p>
          <a:endParaRPr lang="fr-FR"/>
        </a:p>
      </dgm:t>
    </dgm:pt>
    <dgm:pt modelId="{185B3AD0-CC22-4976-8E4F-25895C2F488E}">
      <dgm:prSet phldr="0"/>
      <dgm:spPr/>
      <dgm:t>
        <a:bodyPr/>
        <a:lstStyle/>
        <a:p>
          <a:pPr>
            <a:defRPr b="1"/>
          </a:pPr>
          <a:r>
            <a:rPr lang="en-US">
              <a:latin typeface="Century Gothic" panose="020B0502020202020204"/>
            </a:rPr>
            <a:t>Février 2020</a:t>
          </a:r>
        </a:p>
      </dgm:t>
    </dgm:pt>
    <dgm:pt modelId="{049833DD-66B9-49CF-9DCA-4423DE1A37AF}" type="parTrans" cxnId="{0329307A-04A1-44C9-A15A-F23711CE8B11}">
      <dgm:prSet/>
      <dgm:spPr/>
      <dgm:t>
        <a:bodyPr/>
        <a:lstStyle/>
        <a:p>
          <a:endParaRPr lang="fr-FR"/>
        </a:p>
      </dgm:t>
    </dgm:pt>
    <dgm:pt modelId="{A5946384-9479-40A9-BD0C-07064D0C8D3B}" type="sibTrans" cxnId="{0329307A-04A1-44C9-A15A-F23711CE8B11}">
      <dgm:prSet/>
      <dgm:spPr/>
      <dgm:t>
        <a:bodyPr/>
        <a:lstStyle/>
        <a:p>
          <a:endParaRPr lang="fr-FR"/>
        </a:p>
      </dgm:t>
    </dgm:pt>
    <dgm:pt modelId="{23B75F55-16CB-468E-B4A8-81E1975504B1}">
      <dgm:prSet phldr="0"/>
      <dgm:spPr/>
      <dgm:t>
        <a:bodyPr/>
        <a:lstStyle/>
        <a:p>
          <a:r>
            <a:rPr lang="en-US" b="0">
              <a:latin typeface="Century Gothic" panose="020B0502020202020204"/>
            </a:rPr>
            <a:t>Finition du Back End</a:t>
          </a:r>
        </a:p>
      </dgm:t>
    </dgm:pt>
    <dgm:pt modelId="{4617FCCB-0306-431D-93E7-49907DE99C05}" type="parTrans" cxnId="{A7F7B6A6-3172-4CE1-8923-6521E3147B5B}">
      <dgm:prSet/>
      <dgm:spPr/>
      <dgm:t>
        <a:bodyPr/>
        <a:lstStyle/>
        <a:p>
          <a:endParaRPr lang="fr-FR"/>
        </a:p>
      </dgm:t>
    </dgm:pt>
    <dgm:pt modelId="{FA935653-0336-464F-AF84-B98231ECA30C}" type="sibTrans" cxnId="{A7F7B6A6-3172-4CE1-8923-6521E3147B5B}">
      <dgm:prSet/>
      <dgm:spPr/>
      <dgm:t>
        <a:bodyPr/>
        <a:lstStyle/>
        <a:p>
          <a:endParaRPr lang="fr-FR"/>
        </a:p>
      </dgm:t>
    </dgm:pt>
    <dgm:pt modelId="{18BF2B1A-BAFF-43C8-8929-5EEEDBE614EA}">
      <dgm:prSet phldr="0"/>
      <dgm:spPr/>
      <dgm:t>
        <a:bodyPr/>
        <a:lstStyle/>
        <a:p>
          <a:pPr>
            <a:defRPr b="1"/>
          </a:pPr>
          <a:r>
            <a:rPr lang="en-US">
              <a:latin typeface="Century Gothic" panose="020B0502020202020204"/>
            </a:rPr>
            <a:t>Mars 2020</a:t>
          </a:r>
        </a:p>
      </dgm:t>
    </dgm:pt>
    <dgm:pt modelId="{47A6CCFC-4D33-4B21-B3FB-8C411E865119}" type="parTrans" cxnId="{E23CF7DB-0373-40F8-8350-0CBA801800FC}">
      <dgm:prSet/>
      <dgm:spPr/>
      <dgm:t>
        <a:bodyPr/>
        <a:lstStyle/>
        <a:p>
          <a:endParaRPr lang="fr-FR"/>
        </a:p>
      </dgm:t>
    </dgm:pt>
    <dgm:pt modelId="{8063667D-ECC3-440B-9B68-F7117FC2F551}" type="sibTrans" cxnId="{E23CF7DB-0373-40F8-8350-0CBA801800FC}">
      <dgm:prSet/>
      <dgm:spPr/>
      <dgm:t>
        <a:bodyPr/>
        <a:lstStyle/>
        <a:p>
          <a:endParaRPr lang="fr-FR"/>
        </a:p>
      </dgm:t>
    </dgm:pt>
    <dgm:pt modelId="{7D5230E5-5A36-4422-8BC8-913BEC98534D}">
      <dgm:prSet phldr="0"/>
      <dgm:spPr/>
      <dgm:t>
        <a:bodyPr/>
        <a:lstStyle/>
        <a:p>
          <a:r>
            <a:rPr lang="en-US">
              <a:latin typeface="Century Gothic" panose="020B0502020202020204"/>
            </a:rPr>
            <a:t>Tests</a:t>
          </a:r>
        </a:p>
      </dgm:t>
    </dgm:pt>
    <dgm:pt modelId="{3D51584B-7996-45E9-8139-AF063AF37375}" type="parTrans" cxnId="{A0E89EA1-E3A2-40D7-9F9F-0DDA3F9FC3A8}">
      <dgm:prSet/>
      <dgm:spPr/>
      <dgm:t>
        <a:bodyPr/>
        <a:lstStyle/>
        <a:p>
          <a:endParaRPr lang="fr-FR"/>
        </a:p>
      </dgm:t>
    </dgm:pt>
    <dgm:pt modelId="{161F27F1-722C-421B-8FA0-9E3ED3FF0E63}" type="sibTrans" cxnId="{A0E89EA1-E3A2-40D7-9F9F-0DDA3F9FC3A8}">
      <dgm:prSet/>
      <dgm:spPr/>
      <dgm:t>
        <a:bodyPr/>
        <a:lstStyle/>
        <a:p>
          <a:endParaRPr lang="fr-FR"/>
        </a:p>
      </dgm:t>
    </dgm:pt>
    <dgm:pt modelId="{E46B05A4-BD32-4881-858D-8E9F4B2C8DB8}">
      <dgm:prSet phldr="0"/>
      <dgm:spPr/>
      <dgm:t>
        <a:bodyPr/>
        <a:lstStyle/>
        <a:p>
          <a:pPr>
            <a:defRPr b="1"/>
          </a:pPr>
          <a:r>
            <a:rPr lang="en-US">
              <a:latin typeface="Century Gothic" panose="020B0502020202020204"/>
            </a:rPr>
            <a:t>Avril 2020</a:t>
          </a:r>
        </a:p>
      </dgm:t>
    </dgm:pt>
    <dgm:pt modelId="{CD534910-64E3-49D9-B9FE-E96FD6EC54FA}" type="parTrans" cxnId="{039BB538-C931-4762-94EE-3FD34262D17C}">
      <dgm:prSet/>
      <dgm:spPr/>
      <dgm:t>
        <a:bodyPr/>
        <a:lstStyle/>
        <a:p>
          <a:endParaRPr lang="fr-FR"/>
        </a:p>
      </dgm:t>
    </dgm:pt>
    <dgm:pt modelId="{D7C375F4-EBFA-4011-A0F0-B3966FBABEB0}" type="sibTrans" cxnId="{039BB538-C931-4762-94EE-3FD34262D17C}">
      <dgm:prSet/>
      <dgm:spPr/>
      <dgm:t>
        <a:bodyPr/>
        <a:lstStyle/>
        <a:p>
          <a:endParaRPr lang="fr-FR"/>
        </a:p>
      </dgm:t>
    </dgm:pt>
    <dgm:pt modelId="{16D54414-CECE-4BCD-A829-F147A659D121}">
      <dgm:prSet phldr="0"/>
      <dgm:spPr/>
      <dgm:t>
        <a:bodyPr/>
        <a:lstStyle/>
        <a:p>
          <a:r>
            <a:rPr lang="en-US" b="0">
              <a:latin typeface="Century Gothic" panose="020B0502020202020204"/>
            </a:rPr>
            <a:t>Soutenance</a:t>
          </a:r>
          <a:endParaRPr lang="en-US" b="0"/>
        </a:p>
      </dgm:t>
    </dgm:pt>
    <dgm:pt modelId="{74FE99BA-D1DD-439D-A36F-5B6F2FE5EC03}" type="parTrans" cxnId="{3914D78D-B76A-4C57-BA74-B52F9D5D8287}">
      <dgm:prSet/>
      <dgm:spPr/>
      <dgm:t>
        <a:bodyPr/>
        <a:lstStyle/>
        <a:p>
          <a:endParaRPr lang="fr-FR"/>
        </a:p>
      </dgm:t>
    </dgm:pt>
    <dgm:pt modelId="{92105D13-F507-4562-B1F0-C9949B7A5616}" type="sibTrans" cxnId="{3914D78D-B76A-4C57-BA74-B52F9D5D8287}">
      <dgm:prSet/>
      <dgm:spPr/>
      <dgm:t>
        <a:bodyPr/>
        <a:lstStyle/>
        <a:p>
          <a:endParaRPr lang="fr-FR"/>
        </a:p>
      </dgm:t>
    </dgm:pt>
    <dgm:pt modelId="{F5A8BABA-C6D0-45AF-A1A7-4075BF67D5E5}" type="pres">
      <dgm:prSet presAssocID="{3F01A333-A0BC-4B10-9244-1C548F6E7B71}" presName="root" presStyleCnt="0">
        <dgm:presLayoutVars>
          <dgm:chMax/>
          <dgm:chPref/>
          <dgm:animLvl val="lvl"/>
        </dgm:presLayoutVars>
      </dgm:prSet>
      <dgm:spPr/>
      <dgm:t>
        <a:bodyPr/>
        <a:lstStyle/>
        <a:p>
          <a:endParaRPr lang="fr-FR"/>
        </a:p>
      </dgm:t>
    </dgm:pt>
    <dgm:pt modelId="{8BE490BE-A310-4EED-B444-ED6C8AF73ED7}" type="pres">
      <dgm:prSet presAssocID="{3F01A333-A0BC-4B10-9244-1C548F6E7B71}" presName="divider" presStyleLbl="fgAccFollowNode1" presStyleIdx="0" presStyleCnt="1"/>
      <dgm:spPr>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tailEnd type="triangle" w="lg" len="lg"/>
        </a:ln>
        <a:effectLst/>
      </dgm:spPr>
      <dgm:t>
        <a:bodyPr/>
        <a:lstStyle/>
        <a:p>
          <a:endParaRPr lang="fr-FR"/>
        </a:p>
      </dgm:t>
    </dgm:pt>
    <dgm:pt modelId="{ACFA0267-2485-40C8-A061-4A915CEED7A7}" type="pres">
      <dgm:prSet presAssocID="{3F01A333-A0BC-4B10-9244-1C548F6E7B71}" presName="nodes" presStyleCnt="0">
        <dgm:presLayoutVars>
          <dgm:chMax/>
          <dgm:chPref/>
          <dgm:animLvl val="lvl"/>
        </dgm:presLayoutVars>
      </dgm:prSet>
      <dgm:spPr/>
    </dgm:pt>
    <dgm:pt modelId="{29D92019-87FF-4007-B8E3-00B4E34D7B47}" type="pres">
      <dgm:prSet presAssocID="{46F699E0-0F60-4684-AACB-6EA90F1C6104}" presName="composite" presStyleCnt="0"/>
      <dgm:spPr/>
    </dgm:pt>
    <dgm:pt modelId="{23C06B4A-AD05-48C6-920B-C599948C8534}" type="pres">
      <dgm:prSet presAssocID="{46F699E0-0F60-4684-AACB-6EA90F1C6104}" presName="L1TextContainer" presStyleLbl="revTx" presStyleIdx="0" presStyleCnt="8">
        <dgm:presLayoutVars>
          <dgm:chMax val="1"/>
          <dgm:chPref val="1"/>
          <dgm:bulletEnabled val="1"/>
        </dgm:presLayoutVars>
      </dgm:prSet>
      <dgm:spPr/>
      <dgm:t>
        <a:bodyPr/>
        <a:lstStyle/>
        <a:p>
          <a:endParaRPr lang="fr-FR"/>
        </a:p>
      </dgm:t>
    </dgm:pt>
    <dgm:pt modelId="{08AAB980-FCAF-4299-87DD-2F792D651C1D}" type="pres">
      <dgm:prSet presAssocID="{46F699E0-0F60-4684-AACB-6EA90F1C6104}" presName="L2TextContainerWrapper" presStyleCnt="0">
        <dgm:presLayoutVars>
          <dgm:chMax val="0"/>
          <dgm:chPref val="0"/>
          <dgm:bulletEnabled val="1"/>
        </dgm:presLayoutVars>
      </dgm:prSet>
      <dgm:spPr/>
    </dgm:pt>
    <dgm:pt modelId="{B53895C7-1087-4F60-B92D-C6295AF4815E}" type="pres">
      <dgm:prSet presAssocID="{46F699E0-0F60-4684-AACB-6EA90F1C6104}" presName="L2TextContainer" presStyleLbl="bgAcc1" presStyleIdx="0" presStyleCnt="8"/>
      <dgm:spPr/>
      <dgm:t>
        <a:bodyPr/>
        <a:lstStyle/>
        <a:p>
          <a:endParaRPr lang="fr-FR"/>
        </a:p>
      </dgm:t>
    </dgm:pt>
    <dgm:pt modelId="{E97419DA-4955-4565-8283-3DB454FF6288}" type="pres">
      <dgm:prSet presAssocID="{46F699E0-0F60-4684-AACB-6EA90F1C6104}" presName="FlexibleEmptyPlaceHolder" presStyleCnt="0"/>
      <dgm:spPr/>
    </dgm:pt>
    <dgm:pt modelId="{335F63E5-05DF-4774-9DC3-0F3531D2107E}" type="pres">
      <dgm:prSet presAssocID="{46F699E0-0F60-4684-AACB-6EA90F1C6104}" presName="ConnectLine" presStyleLbl="sibTrans1D1" presStyleIdx="0" presStyleCnt="8"/>
      <dgm:spPr>
        <a:noFill/>
        <a:ln w="9525" cap="rnd" cmpd="sng" algn="ctr">
          <a:solidFill>
            <a:schemeClr val="accent2">
              <a:hueOff val="0"/>
              <a:satOff val="0"/>
              <a:lumOff val="0"/>
              <a:alphaOff val="0"/>
            </a:schemeClr>
          </a:solidFill>
          <a:prstDash val="dash"/>
        </a:ln>
        <a:effectLst/>
      </dgm:spPr>
    </dgm:pt>
    <dgm:pt modelId="{B1A5ED35-3177-41D1-91C9-DA29E6D75747}" type="pres">
      <dgm:prSet presAssocID="{46F699E0-0F60-4684-AACB-6EA90F1C6104}" presName="ConnectorPoint" presStyleLbl="alignNode1" presStyleIdx="0" presStyleCnt="8"/>
      <dgm:spPr/>
    </dgm:pt>
    <dgm:pt modelId="{5250D809-FB5E-436E-A478-0324BFC38D77}" type="pres">
      <dgm:prSet presAssocID="{46F699E0-0F60-4684-AACB-6EA90F1C6104}" presName="EmptyPlaceHolder" presStyleCnt="0"/>
      <dgm:spPr/>
    </dgm:pt>
    <dgm:pt modelId="{679AA2C2-B8F1-4666-A8F4-32F31AFCEDAF}" type="pres">
      <dgm:prSet presAssocID="{76CD068E-71E5-4779-BEE2-22CD6818512C}" presName="spaceBetweenRectangles" presStyleCnt="0"/>
      <dgm:spPr/>
    </dgm:pt>
    <dgm:pt modelId="{2B42A9AC-5CC1-4FB0-A431-7CF877779B9C}" type="pres">
      <dgm:prSet presAssocID="{AA041303-EFE4-4614-B95C-A76988A9EC64}" presName="composite" presStyleCnt="0"/>
      <dgm:spPr/>
    </dgm:pt>
    <dgm:pt modelId="{EB7F3C1C-96E9-4D53-8D9F-D47AEEF5924F}" type="pres">
      <dgm:prSet presAssocID="{AA041303-EFE4-4614-B95C-A76988A9EC64}" presName="L1TextContainer" presStyleLbl="revTx" presStyleIdx="1" presStyleCnt="8">
        <dgm:presLayoutVars>
          <dgm:chMax val="1"/>
          <dgm:chPref val="1"/>
          <dgm:bulletEnabled val="1"/>
        </dgm:presLayoutVars>
      </dgm:prSet>
      <dgm:spPr/>
      <dgm:t>
        <a:bodyPr/>
        <a:lstStyle/>
        <a:p>
          <a:endParaRPr lang="fr-FR"/>
        </a:p>
      </dgm:t>
    </dgm:pt>
    <dgm:pt modelId="{1E330C9F-2A37-434B-B1C5-76A3DE89754D}" type="pres">
      <dgm:prSet presAssocID="{AA041303-EFE4-4614-B95C-A76988A9EC64}" presName="L2TextContainerWrapper" presStyleCnt="0">
        <dgm:presLayoutVars>
          <dgm:chMax val="0"/>
          <dgm:chPref val="0"/>
          <dgm:bulletEnabled val="1"/>
        </dgm:presLayoutVars>
      </dgm:prSet>
      <dgm:spPr/>
    </dgm:pt>
    <dgm:pt modelId="{A8D6639F-405D-4822-9F42-18C0DBA29947}" type="pres">
      <dgm:prSet presAssocID="{AA041303-EFE4-4614-B95C-A76988A9EC64}" presName="L2TextContainer" presStyleLbl="bgAcc1" presStyleIdx="1" presStyleCnt="8"/>
      <dgm:spPr/>
      <dgm:t>
        <a:bodyPr/>
        <a:lstStyle/>
        <a:p>
          <a:endParaRPr lang="fr-FR"/>
        </a:p>
      </dgm:t>
    </dgm:pt>
    <dgm:pt modelId="{0C0A3627-8916-4388-B01E-4253B6027223}" type="pres">
      <dgm:prSet presAssocID="{AA041303-EFE4-4614-B95C-A76988A9EC64}" presName="FlexibleEmptyPlaceHolder" presStyleCnt="0"/>
      <dgm:spPr/>
    </dgm:pt>
    <dgm:pt modelId="{6B930DBA-39C1-4224-BBCA-D0881D954642}" type="pres">
      <dgm:prSet presAssocID="{AA041303-EFE4-4614-B95C-A76988A9EC64}" presName="ConnectLine" presStyleLbl="sibTrans1D1" presStyleIdx="1" presStyleCnt="8"/>
      <dgm:spPr>
        <a:noFill/>
        <a:ln w="9525" cap="rnd" cmpd="sng" algn="ctr">
          <a:solidFill>
            <a:schemeClr val="accent3">
              <a:hueOff val="0"/>
              <a:satOff val="0"/>
              <a:lumOff val="0"/>
              <a:alphaOff val="0"/>
            </a:schemeClr>
          </a:solidFill>
          <a:prstDash val="dash"/>
        </a:ln>
        <a:effectLst/>
      </dgm:spPr>
    </dgm:pt>
    <dgm:pt modelId="{7FAFF72E-7B34-4D25-8930-4BFB21557EC1}" type="pres">
      <dgm:prSet presAssocID="{AA041303-EFE4-4614-B95C-A76988A9EC64}" presName="ConnectorPoint" presStyleLbl="alignNode1" presStyleIdx="1" presStyleCnt="8"/>
      <dgm:spPr/>
    </dgm:pt>
    <dgm:pt modelId="{59AC2018-F419-4AFA-B6B6-BEEE60DC9A24}" type="pres">
      <dgm:prSet presAssocID="{AA041303-EFE4-4614-B95C-A76988A9EC64}" presName="EmptyPlaceHolder" presStyleCnt="0"/>
      <dgm:spPr/>
    </dgm:pt>
    <dgm:pt modelId="{A3222F28-AF43-4EE1-8E3A-A4E237B6F871}" type="pres">
      <dgm:prSet presAssocID="{3E0C324A-42B0-4D59-9089-5C4AEDFBB511}" presName="spaceBetweenRectangles" presStyleCnt="0"/>
      <dgm:spPr/>
    </dgm:pt>
    <dgm:pt modelId="{97CD41D0-2A65-41F7-BBA2-336C1843304E}" type="pres">
      <dgm:prSet presAssocID="{84D8FB7A-C7B4-463E-AB55-9867CF1ECCBF}" presName="composite" presStyleCnt="0"/>
      <dgm:spPr/>
    </dgm:pt>
    <dgm:pt modelId="{8D96313F-75EF-4589-AA2E-1A5F1011FFAB}" type="pres">
      <dgm:prSet presAssocID="{84D8FB7A-C7B4-463E-AB55-9867CF1ECCBF}" presName="L1TextContainer" presStyleLbl="revTx" presStyleIdx="2" presStyleCnt="8">
        <dgm:presLayoutVars>
          <dgm:chMax val="1"/>
          <dgm:chPref val="1"/>
          <dgm:bulletEnabled val="1"/>
        </dgm:presLayoutVars>
      </dgm:prSet>
      <dgm:spPr/>
      <dgm:t>
        <a:bodyPr/>
        <a:lstStyle/>
        <a:p>
          <a:endParaRPr lang="fr-FR"/>
        </a:p>
      </dgm:t>
    </dgm:pt>
    <dgm:pt modelId="{5FFC05C7-B245-48D6-A126-9E02B3D0AA7E}" type="pres">
      <dgm:prSet presAssocID="{84D8FB7A-C7B4-463E-AB55-9867CF1ECCBF}" presName="L2TextContainerWrapper" presStyleCnt="0">
        <dgm:presLayoutVars>
          <dgm:chMax val="0"/>
          <dgm:chPref val="0"/>
          <dgm:bulletEnabled val="1"/>
        </dgm:presLayoutVars>
      </dgm:prSet>
      <dgm:spPr/>
    </dgm:pt>
    <dgm:pt modelId="{36C733DC-D949-4BDE-976E-6260B901AAB8}" type="pres">
      <dgm:prSet presAssocID="{84D8FB7A-C7B4-463E-AB55-9867CF1ECCBF}" presName="L2TextContainer" presStyleLbl="bgAcc1" presStyleIdx="2" presStyleCnt="8"/>
      <dgm:spPr/>
      <dgm:t>
        <a:bodyPr/>
        <a:lstStyle/>
        <a:p>
          <a:endParaRPr lang="fr-FR"/>
        </a:p>
      </dgm:t>
    </dgm:pt>
    <dgm:pt modelId="{A0E44E6F-B243-477F-9E3F-392627BF4447}" type="pres">
      <dgm:prSet presAssocID="{84D8FB7A-C7B4-463E-AB55-9867CF1ECCBF}" presName="FlexibleEmptyPlaceHolder" presStyleCnt="0"/>
      <dgm:spPr/>
    </dgm:pt>
    <dgm:pt modelId="{B70987F7-2952-4580-A04B-ABE0F5D9FAE0}" type="pres">
      <dgm:prSet presAssocID="{84D8FB7A-C7B4-463E-AB55-9867CF1ECCBF}" presName="ConnectLine" presStyleLbl="sibTrans1D1" presStyleIdx="2" presStyleCnt="8"/>
      <dgm:spPr>
        <a:noFill/>
        <a:ln w="9525" cap="rnd" cmpd="sng" algn="ctr">
          <a:solidFill>
            <a:schemeClr val="accent4">
              <a:hueOff val="0"/>
              <a:satOff val="0"/>
              <a:lumOff val="0"/>
              <a:alphaOff val="0"/>
            </a:schemeClr>
          </a:solidFill>
          <a:prstDash val="dash"/>
        </a:ln>
        <a:effectLst/>
      </dgm:spPr>
    </dgm:pt>
    <dgm:pt modelId="{8C2AE514-E92A-48A8-87C1-9AFE3428F0EB}" type="pres">
      <dgm:prSet presAssocID="{84D8FB7A-C7B4-463E-AB55-9867CF1ECCBF}" presName="ConnectorPoint" presStyleLbl="alignNode1" presStyleIdx="2" presStyleCnt="8"/>
      <dgm:spPr/>
    </dgm:pt>
    <dgm:pt modelId="{E4F180F3-A727-4C30-ABD3-F12F905D90B1}" type="pres">
      <dgm:prSet presAssocID="{84D8FB7A-C7B4-463E-AB55-9867CF1ECCBF}" presName="EmptyPlaceHolder" presStyleCnt="0"/>
      <dgm:spPr/>
    </dgm:pt>
    <dgm:pt modelId="{B6B54807-82C7-450C-89E3-D30CEF614672}" type="pres">
      <dgm:prSet presAssocID="{605E9ECF-38B4-42E1-88AE-FECC6C26DED5}" presName="spaceBetweenRectangles" presStyleCnt="0"/>
      <dgm:spPr/>
    </dgm:pt>
    <dgm:pt modelId="{D7859B3C-6F85-4CE8-9A05-C1C387E492F0}" type="pres">
      <dgm:prSet presAssocID="{E6D08A13-04A4-404D-9043-E6C43D6F4CE5}" presName="composite" presStyleCnt="0"/>
      <dgm:spPr/>
    </dgm:pt>
    <dgm:pt modelId="{EDCD0AD9-7AF3-4D49-9114-398D28808D8C}" type="pres">
      <dgm:prSet presAssocID="{E6D08A13-04A4-404D-9043-E6C43D6F4CE5}" presName="L1TextContainer" presStyleLbl="revTx" presStyleIdx="3" presStyleCnt="8">
        <dgm:presLayoutVars>
          <dgm:chMax val="1"/>
          <dgm:chPref val="1"/>
          <dgm:bulletEnabled val="1"/>
        </dgm:presLayoutVars>
      </dgm:prSet>
      <dgm:spPr/>
      <dgm:t>
        <a:bodyPr/>
        <a:lstStyle/>
        <a:p>
          <a:endParaRPr lang="fr-FR"/>
        </a:p>
      </dgm:t>
    </dgm:pt>
    <dgm:pt modelId="{8CF834E2-05C8-468F-844B-A116CDA27EA2}" type="pres">
      <dgm:prSet presAssocID="{E6D08A13-04A4-404D-9043-E6C43D6F4CE5}" presName="L2TextContainerWrapper" presStyleCnt="0">
        <dgm:presLayoutVars>
          <dgm:chMax val="0"/>
          <dgm:chPref val="0"/>
          <dgm:bulletEnabled val="1"/>
        </dgm:presLayoutVars>
      </dgm:prSet>
      <dgm:spPr/>
    </dgm:pt>
    <dgm:pt modelId="{ADBB9023-75D6-4447-818C-FC9CB5A9428A}" type="pres">
      <dgm:prSet presAssocID="{E6D08A13-04A4-404D-9043-E6C43D6F4CE5}" presName="L2TextContainer" presStyleLbl="bgAcc1" presStyleIdx="3" presStyleCnt="8"/>
      <dgm:spPr/>
      <dgm:t>
        <a:bodyPr/>
        <a:lstStyle/>
        <a:p>
          <a:endParaRPr lang="fr-FR"/>
        </a:p>
      </dgm:t>
    </dgm:pt>
    <dgm:pt modelId="{F2704AD9-69E2-4431-862A-02F41683D693}" type="pres">
      <dgm:prSet presAssocID="{E6D08A13-04A4-404D-9043-E6C43D6F4CE5}" presName="FlexibleEmptyPlaceHolder" presStyleCnt="0"/>
      <dgm:spPr/>
    </dgm:pt>
    <dgm:pt modelId="{12C328BF-6293-4128-B182-7966200A067B}" type="pres">
      <dgm:prSet presAssocID="{E6D08A13-04A4-404D-9043-E6C43D6F4CE5}" presName="ConnectLine" presStyleLbl="sibTrans1D1" presStyleIdx="3" presStyleCnt="8"/>
      <dgm:spPr>
        <a:noFill/>
        <a:ln w="9525" cap="rnd" cmpd="sng" algn="ctr">
          <a:solidFill>
            <a:schemeClr val="accent5">
              <a:hueOff val="0"/>
              <a:satOff val="0"/>
              <a:lumOff val="0"/>
              <a:alphaOff val="0"/>
            </a:schemeClr>
          </a:solidFill>
          <a:prstDash val="dash"/>
        </a:ln>
        <a:effectLst/>
      </dgm:spPr>
    </dgm:pt>
    <dgm:pt modelId="{E3AA1FCF-BCEB-4F83-BD67-A90A383887DB}" type="pres">
      <dgm:prSet presAssocID="{E6D08A13-04A4-404D-9043-E6C43D6F4CE5}" presName="ConnectorPoint" presStyleLbl="alignNode1" presStyleIdx="3" presStyleCnt="8"/>
      <dgm:spPr/>
    </dgm:pt>
    <dgm:pt modelId="{B8768621-72C8-4360-B8E1-D15E1BBE62A2}" type="pres">
      <dgm:prSet presAssocID="{E6D08A13-04A4-404D-9043-E6C43D6F4CE5}" presName="EmptyPlaceHolder" presStyleCnt="0"/>
      <dgm:spPr/>
    </dgm:pt>
    <dgm:pt modelId="{430AC922-4B07-4D8D-8DDB-2328EC165295}" type="pres">
      <dgm:prSet presAssocID="{6B4561D7-EBC3-4C5F-A1F8-D50418A826CD}" presName="spaceBetweenRectangles" presStyleCnt="0"/>
      <dgm:spPr/>
    </dgm:pt>
    <dgm:pt modelId="{F04D85A0-D04F-4108-8FB8-CCF3C3DD12C8}" type="pres">
      <dgm:prSet presAssocID="{076E4F84-49CC-451F-B0C6-D2C5B9D66B7C}" presName="composite" presStyleCnt="0"/>
      <dgm:spPr/>
    </dgm:pt>
    <dgm:pt modelId="{E4729FB1-632F-41FC-87AB-9107FEA920DE}" type="pres">
      <dgm:prSet presAssocID="{076E4F84-49CC-451F-B0C6-D2C5B9D66B7C}" presName="L1TextContainer" presStyleLbl="revTx" presStyleIdx="4" presStyleCnt="8">
        <dgm:presLayoutVars>
          <dgm:chMax val="1"/>
          <dgm:chPref val="1"/>
          <dgm:bulletEnabled val="1"/>
        </dgm:presLayoutVars>
      </dgm:prSet>
      <dgm:spPr/>
      <dgm:t>
        <a:bodyPr/>
        <a:lstStyle/>
        <a:p>
          <a:endParaRPr lang="fr-FR"/>
        </a:p>
      </dgm:t>
    </dgm:pt>
    <dgm:pt modelId="{F0A12133-E6AB-4C69-9F7C-5476A143E74D}" type="pres">
      <dgm:prSet presAssocID="{076E4F84-49CC-451F-B0C6-D2C5B9D66B7C}" presName="L2TextContainerWrapper" presStyleCnt="0">
        <dgm:presLayoutVars>
          <dgm:chMax val="0"/>
          <dgm:chPref val="0"/>
          <dgm:bulletEnabled val="1"/>
        </dgm:presLayoutVars>
      </dgm:prSet>
      <dgm:spPr/>
    </dgm:pt>
    <dgm:pt modelId="{D65D8231-4FFA-4D21-A3AC-7C584A7ECF14}" type="pres">
      <dgm:prSet presAssocID="{076E4F84-49CC-451F-B0C6-D2C5B9D66B7C}" presName="L2TextContainer" presStyleLbl="bgAcc1" presStyleIdx="4" presStyleCnt="8"/>
      <dgm:spPr/>
      <dgm:t>
        <a:bodyPr/>
        <a:lstStyle/>
        <a:p>
          <a:endParaRPr lang="fr-FR"/>
        </a:p>
      </dgm:t>
    </dgm:pt>
    <dgm:pt modelId="{FEE5AAC7-7212-45BB-8189-14DCC5A16450}" type="pres">
      <dgm:prSet presAssocID="{076E4F84-49CC-451F-B0C6-D2C5B9D66B7C}" presName="FlexibleEmptyPlaceHolder" presStyleCnt="0"/>
      <dgm:spPr/>
    </dgm:pt>
    <dgm:pt modelId="{03293282-D4F9-4A92-8803-7CE6C2094B67}" type="pres">
      <dgm:prSet presAssocID="{076E4F84-49CC-451F-B0C6-D2C5B9D66B7C}" presName="ConnectLine" presStyleLbl="sibTrans1D1" presStyleIdx="4" presStyleCnt="8"/>
      <dgm:spPr>
        <a:noFill/>
        <a:ln w="9525" cap="rnd" cmpd="sng" algn="ctr">
          <a:solidFill>
            <a:schemeClr val="accent6">
              <a:hueOff val="0"/>
              <a:satOff val="0"/>
              <a:lumOff val="0"/>
              <a:alphaOff val="0"/>
            </a:schemeClr>
          </a:solidFill>
          <a:prstDash val="dash"/>
        </a:ln>
        <a:effectLst/>
      </dgm:spPr>
    </dgm:pt>
    <dgm:pt modelId="{26409BDC-596E-42CA-95DF-A23FC3E30E32}" type="pres">
      <dgm:prSet presAssocID="{076E4F84-49CC-451F-B0C6-D2C5B9D66B7C}" presName="ConnectorPoint" presStyleLbl="alignNode1" presStyleIdx="4" presStyleCnt="8"/>
      <dgm:spPr/>
    </dgm:pt>
    <dgm:pt modelId="{685D4DE3-C492-4550-9294-7F672E59E664}" type="pres">
      <dgm:prSet presAssocID="{076E4F84-49CC-451F-B0C6-D2C5B9D66B7C}" presName="EmptyPlaceHolder" presStyleCnt="0"/>
      <dgm:spPr/>
    </dgm:pt>
    <dgm:pt modelId="{1E47C4FA-D105-4EE0-881D-1B063B5F0565}" type="pres">
      <dgm:prSet presAssocID="{DEE17A7B-2A51-489C-8124-70F9EB0108EE}" presName="spaceBetweenRectangles" presStyleCnt="0"/>
      <dgm:spPr/>
    </dgm:pt>
    <dgm:pt modelId="{37B6F00E-BB8F-4F3F-8A2B-17E706AAA7A2}" type="pres">
      <dgm:prSet presAssocID="{185B3AD0-CC22-4976-8E4F-25895C2F488E}" presName="composite" presStyleCnt="0"/>
      <dgm:spPr/>
    </dgm:pt>
    <dgm:pt modelId="{52EE6E36-EB34-43A8-86EC-839083F9C3E8}" type="pres">
      <dgm:prSet presAssocID="{185B3AD0-CC22-4976-8E4F-25895C2F488E}" presName="L1TextContainer" presStyleLbl="revTx" presStyleIdx="5" presStyleCnt="8">
        <dgm:presLayoutVars>
          <dgm:chMax val="1"/>
          <dgm:chPref val="1"/>
          <dgm:bulletEnabled val="1"/>
        </dgm:presLayoutVars>
      </dgm:prSet>
      <dgm:spPr/>
      <dgm:t>
        <a:bodyPr/>
        <a:lstStyle/>
        <a:p>
          <a:endParaRPr lang="fr-FR"/>
        </a:p>
      </dgm:t>
    </dgm:pt>
    <dgm:pt modelId="{C8794AE4-3898-4DE2-BA5C-2F932DF2D61C}" type="pres">
      <dgm:prSet presAssocID="{185B3AD0-CC22-4976-8E4F-25895C2F488E}" presName="L2TextContainerWrapper" presStyleCnt="0">
        <dgm:presLayoutVars>
          <dgm:chMax val="0"/>
          <dgm:chPref val="0"/>
          <dgm:bulletEnabled val="1"/>
        </dgm:presLayoutVars>
      </dgm:prSet>
      <dgm:spPr/>
    </dgm:pt>
    <dgm:pt modelId="{531DB1A7-20CE-4CFD-A01B-CE87F09D1629}" type="pres">
      <dgm:prSet presAssocID="{185B3AD0-CC22-4976-8E4F-25895C2F488E}" presName="L2TextContainer" presStyleLbl="bgAcc1" presStyleIdx="5" presStyleCnt="8"/>
      <dgm:spPr/>
      <dgm:t>
        <a:bodyPr/>
        <a:lstStyle/>
        <a:p>
          <a:endParaRPr lang="fr-FR"/>
        </a:p>
      </dgm:t>
    </dgm:pt>
    <dgm:pt modelId="{68445178-4135-407A-A07E-AB930D4518AE}" type="pres">
      <dgm:prSet presAssocID="{185B3AD0-CC22-4976-8E4F-25895C2F488E}" presName="FlexibleEmptyPlaceHolder" presStyleCnt="0"/>
      <dgm:spPr/>
    </dgm:pt>
    <dgm:pt modelId="{C209A09B-999E-4B52-9CEA-E0A9B08DE043}" type="pres">
      <dgm:prSet presAssocID="{185B3AD0-CC22-4976-8E4F-25895C2F488E}" presName="ConnectLine" presStyleLbl="sibTrans1D1" presStyleIdx="5" presStyleCnt="8"/>
      <dgm:spPr>
        <a:noFill/>
        <a:ln w="9525" cap="rnd" cmpd="sng" algn="ctr">
          <a:solidFill>
            <a:schemeClr val="accent2">
              <a:hueOff val="0"/>
              <a:satOff val="0"/>
              <a:lumOff val="0"/>
              <a:alphaOff val="0"/>
            </a:schemeClr>
          </a:solidFill>
          <a:prstDash val="dash"/>
        </a:ln>
        <a:effectLst/>
      </dgm:spPr>
    </dgm:pt>
    <dgm:pt modelId="{18755E2F-6376-48FE-A4DF-AD38A0A5BB1C}" type="pres">
      <dgm:prSet presAssocID="{185B3AD0-CC22-4976-8E4F-25895C2F488E}" presName="ConnectorPoint" presStyleLbl="alignNode1" presStyleIdx="5" presStyleCnt="8"/>
      <dgm:spPr/>
    </dgm:pt>
    <dgm:pt modelId="{0D136591-DC33-4769-B017-0B9C5BA4FF1E}" type="pres">
      <dgm:prSet presAssocID="{185B3AD0-CC22-4976-8E4F-25895C2F488E}" presName="EmptyPlaceHolder" presStyleCnt="0"/>
      <dgm:spPr/>
    </dgm:pt>
    <dgm:pt modelId="{47762246-001E-4FD3-8787-DE8CC10B1157}" type="pres">
      <dgm:prSet presAssocID="{A5946384-9479-40A9-BD0C-07064D0C8D3B}" presName="spaceBetweenRectangles" presStyleCnt="0"/>
      <dgm:spPr/>
    </dgm:pt>
    <dgm:pt modelId="{6E50F624-62D2-4EB1-8C2A-7EF98513370E}" type="pres">
      <dgm:prSet presAssocID="{18BF2B1A-BAFF-43C8-8929-5EEEDBE614EA}" presName="composite" presStyleCnt="0"/>
      <dgm:spPr/>
    </dgm:pt>
    <dgm:pt modelId="{1D7A110E-0111-47F5-8D5A-4B96F5C9A3B7}" type="pres">
      <dgm:prSet presAssocID="{18BF2B1A-BAFF-43C8-8929-5EEEDBE614EA}" presName="L1TextContainer" presStyleLbl="revTx" presStyleIdx="6" presStyleCnt="8">
        <dgm:presLayoutVars>
          <dgm:chMax val="1"/>
          <dgm:chPref val="1"/>
          <dgm:bulletEnabled val="1"/>
        </dgm:presLayoutVars>
      </dgm:prSet>
      <dgm:spPr/>
      <dgm:t>
        <a:bodyPr/>
        <a:lstStyle/>
        <a:p>
          <a:endParaRPr lang="fr-FR"/>
        </a:p>
      </dgm:t>
    </dgm:pt>
    <dgm:pt modelId="{F95640C1-EDB5-4B09-856F-F51177AC4A7B}" type="pres">
      <dgm:prSet presAssocID="{18BF2B1A-BAFF-43C8-8929-5EEEDBE614EA}" presName="L2TextContainerWrapper" presStyleCnt="0">
        <dgm:presLayoutVars>
          <dgm:chMax val="0"/>
          <dgm:chPref val="0"/>
          <dgm:bulletEnabled val="1"/>
        </dgm:presLayoutVars>
      </dgm:prSet>
      <dgm:spPr/>
    </dgm:pt>
    <dgm:pt modelId="{50C2AADF-3946-44F2-B359-6982F5A6EC06}" type="pres">
      <dgm:prSet presAssocID="{18BF2B1A-BAFF-43C8-8929-5EEEDBE614EA}" presName="L2TextContainer" presStyleLbl="bgAcc1" presStyleIdx="6" presStyleCnt="8"/>
      <dgm:spPr/>
      <dgm:t>
        <a:bodyPr/>
        <a:lstStyle/>
        <a:p>
          <a:endParaRPr lang="fr-FR"/>
        </a:p>
      </dgm:t>
    </dgm:pt>
    <dgm:pt modelId="{B8576589-EADE-444E-9108-C385C587B22D}" type="pres">
      <dgm:prSet presAssocID="{18BF2B1A-BAFF-43C8-8929-5EEEDBE614EA}" presName="FlexibleEmptyPlaceHolder" presStyleCnt="0"/>
      <dgm:spPr/>
    </dgm:pt>
    <dgm:pt modelId="{BAFE040B-529C-4BBB-BDF5-3EAC456BB21B}" type="pres">
      <dgm:prSet presAssocID="{18BF2B1A-BAFF-43C8-8929-5EEEDBE614EA}" presName="ConnectLine" presStyleLbl="sibTrans1D1" presStyleIdx="6" presStyleCnt="8"/>
      <dgm:spPr>
        <a:noFill/>
        <a:ln w="9525" cap="rnd" cmpd="sng" algn="ctr">
          <a:solidFill>
            <a:schemeClr val="accent3">
              <a:hueOff val="0"/>
              <a:satOff val="0"/>
              <a:lumOff val="0"/>
              <a:alphaOff val="0"/>
            </a:schemeClr>
          </a:solidFill>
          <a:prstDash val="dash"/>
        </a:ln>
        <a:effectLst/>
      </dgm:spPr>
    </dgm:pt>
    <dgm:pt modelId="{FAA8C8F0-2AB8-4C58-A270-FFAB4E62DF20}" type="pres">
      <dgm:prSet presAssocID="{18BF2B1A-BAFF-43C8-8929-5EEEDBE614EA}" presName="ConnectorPoint" presStyleLbl="alignNode1" presStyleIdx="6" presStyleCnt="8"/>
      <dgm:spPr/>
    </dgm:pt>
    <dgm:pt modelId="{E53599D0-D75E-465E-8DDF-325618347DA3}" type="pres">
      <dgm:prSet presAssocID="{18BF2B1A-BAFF-43C8-8929-5EEEDBE614EA}" presName="EmptyPlaceHolder" presStyleCnt="0"/>
      <dgm:spPr/>
    </dgm:pt>
    <dgm:pt modelId="{998A9F5C-DE76-47B2-A9F9-A1FEC9192717}" type="pres">
      <dgm:prSet presAssocID="{8063667D-ECC3-440B-9B68-F7117FC2F551}" presName="spaceBetweenRectangles" presStyleCnt="0"/>
      <dgm:spPr/>
    </dgm:pt>
    <dgm:pt modelId="{0FC76A26-ED6D-4E25-9960-575415023148}" type="pres">
      <dgm:prSet presAssocID="{E46B05A4-BD32-4881-858D-8E9F4B2C8DB8}" presName="composite" presStyleCnt="0"/>
      <dgm:spPr/>
    </dgm:pt>
    <dgm:pt modelId="{AC07C246-5535-498D-BF85-732185128815}" type="pres">
      <dgm:prSet presAssocID="{E46B05A4-BD32-4881-858D-8E9F4B2C8DB8}" presName="L1TextContainer" presStyleLbl="revTx" presStyleIdx="7" presStyleCnt="8">
        <dgm:presLayoutVars>
          <dgm:chMax val="1"/>
          <dgm:chPref val="1"/>
          <dgm:bulletEnabled val="1"/>
        </dgm:presLayoutVars>
      </dgm:prSet>
      <dgm:spPr/>
      <dgm:t>
        <a:bodyPr/>
        <a:lstStyle/>
        <a:p>
          <a:endParaRPr lang="fr-FR"/>
        </a:p>
      </dgm:t>
    </dgm:pt>
    <dgm:pt modelId="{A6846821-0376-4E48-9618-565C80B8705B}" type="pres">
      <dgm:prSet presAssocID="{E46B05A4-BD32-4881-858D-8E9F4B2C8DB8}" presName="L2TextContainerWrapper" presStyleCnt="0">
        <dgm:presLayoutVars>
          <dgm:chMax val="0"/>
          <dgm:chPref val="0"/>
          <dgm:bulletEnabled val="1"/>
        </dgm:presLayoutVars>
      </dgm:prSet>
      <dgm:spPr/>
    </dgm:pt>
    <dgm:pt modelId="{48AC9BD9-B274-4A5A-9468-887C7D75257E}" type="pres">
      <dgm:prSet presAssocID="{E46B05A4-BD32-4881-858D-8E9F4B2C8DB8}" presName="L2TextContainer" presStyleLbl="bgAcc1" presStyleIdx="7" presStyleCnt="8"/>
      <dgm:spPr/>
      <dgm:t>
        <a:bodyPr/>
        <a:lstStyle/>
        <a:p>
          <a:endParaRPr lang="fr-FR"/>
        </a:p>
      </dgm:t>
    </dgm:pt>
    <dgm:pt modelId="{3658FFA4-CC5F-4405-AD87-FF8A652CCDF9}" type="pres">
      <dgm:prSet presAssocID="{E46B05A4-BD32-4881-858D-8E9F4B2C8DB8}" presName="FlexibleEmptyPlaceHolder" presStyleCnt="0"/>
      <dgm:spPr/>
    </dgm:pt>
    <dgm:pt modelId="{DA31660A-DE41-4CDF-A603-9CD6A9FC9C53}" type="pres">
      <dgm:prSet presAssocID="{E46B05A4-BD32-4881-858D-8E9F4B2C8DB8}" presName="ConnectLine" presStyleLbl="sibTrans1D1" presStyleIdx="7" presStyleCnt="8"/>
      <dgm:spPr>
        <a:noFill/>
        <a:ln w="9525" cap="rnd" cmpd="sng" algn="ctr">
          <a:solidFill>
            <a:schemeClr val="accent4">
              <a:hueOff val="0"/>
              <a:satOff val="0"/>
              <a:lumOff val="0"/>
              <a:alphaOff val="0"/>
            </a:schemeClr>
          </a:solidFill>
          <a:prstDash val="dash"/>
        </a:ln>
        <a:effectLst/>
      </dgm:spPr>
    </dgm:pt>
    <dgm:pt modelId="{897C807B-258D-4C33-9E92-E2292E43EEE4}" type="pres">
      <dgm:prSet presAssocID="{E46B05A4-BD32-4881-858D-8E9F4B2C8DB8}" presName="ConnectorPoint" presStyleLbl="alignNode1" presStyleIdx="7" presStyleCnt="8"/>
      <dgm:spPr/>
    </dgm:pt>
    <dgm:pt modelId="{0BCB63C8-B125-44B9-A64D-77F3EB9530A4}" type="pres">
      <dgm:prSet presAssocID="{E46B05A4-BD32-4881-858D-8E9F4B2C8DB8}" presName="EmptyPlaceHolder" presStyleCnt="0"/>
      <dgm:spPr/>
    </dgm:pt>
  </dgm:ptLst>
  <dgm:cxnLst>
    <dgm:cxn modelId="{68C3F387-D856-40CB-AF7D-18A51888D86C}" type="presOf" srcId="{16D54414-CECE-4BCD-A829-F147A659D121}" destId="{48AC9BD9-B274-4A5A-9468-887C7D75257E}" srcOrd="0" destOrd="0" presId="urn:microsoft.com/office/officeart/2016/7/layout/BasicTimeline"/>
    <dgm:cxn modelId="{181E45CC-BC51-4053-9007-CEE1D6B0F731}" type="presOf" srcId="{715B4C2E-F88F-4766-B275-6D5E8548FCE5}" destId="{36C733DC-D949-4BDE-976E-6260B901AAB8}" srcOrd="0" destOrd="0" presId="urn:microsoft.com/office/officeart/2016/7/layout/BasicTimeline"/>
    <dgm:cxn modelId="{D60B1022-F98F-4A79-ABBD-28C4A2C19C5E}" type="presOf" srcId="{E6D08A13-04A4-404D-9043-E6C43D6F4CE5}" destId="{EDCD0AD9-7AF3-4D49-9114-398D28808D8C}" srcOrd="0" destOrd="0" presId="urn:microsoft.com/office/officeart/2016/7/layout/BasicTimeline"/>
    <dgm:cxn modelId="{8E5D6190-AEAD-4520-930B-1BEA09C949C3}" type="presOf" srcId="{185B3AD0-CC22-4976-8E4F-25895C2F488E}" destId="{52EE6E36-EB34-43A8-86EC-839083F9C3E8}" srcOrd="0" destOrd="0" presId="urn:microsoft.com/office/officeart/2016/7/layout/BasicTimeline"/>
    <dgm:cxn modelId="{2BBB86FB-35F7-490E-B301-487E054D73CC}" srcId="{AA041303-EFE4-4614-B95C-A76988A9EC64}" destId="{AA328549-D2AC-4D50-B320-38E9F07D656E}" srcOrd="0" destOrd="0" parTransId="{6A4590A3-BDF6-4993-840D-19D0FA850CB3}" sibTransId="{C8DA4F63-3A18-4111-BCFA-6B683EE6C8B8}"/>
    <dgm:cxn modelId="{288182D1-EB6F-4AB5-9227-0B7FC6DAE441}" type="presOf" srcId="{84D8FB7A-C7B4-463E-AB55-9867CF1ECCBF}" destId="{8D96313F-75EF-4589-AA2E-1A5F1011FFAB}" srcOrd="0" destOrd="0" presId="urn:microsoft.com/office/officeart/2016/7/layout/BasicTimeline"/>
    <dgm:cxn modelId="{55EF64B8-B670-4E85-88CD-003DBC23BEEE}" type="presOf" srcId="{076E4F84-49CC-451F-B0C6-D2C5B9D66B7C}" destId="{E4729FB1-632F-41FC-87AB-9107FEA920DE}" srcOrd="0" destOrd="0" presId="urn:microsoft.com/office/officeart/2016/7/layout/BasicTimeline"/>
    <dgm:cxn modelId="{A7F7B6A6-3172-4CE1-8923-6521E3147B5B}" srcId="{185B3AD0-CC22-4976-8E4F-25895C2F488E}" destId="{23B75F55-16CB-468E-B4A8-81E1975504B1}" srcOrd="0" destOrd="0" parTransId="{4617FCCB-0306-431D-93E7-49907DE99C05}" sibTransId="{FA935653-0336-464F-AF84-B98231ECA30C}"/>
    <dgm:cxn modelId="{73618844-D345-4776-86C7-618604C129AB}" type="presOf" srcId="{46F699E0-0F60-4684-AACB-6EA90F1C6104}" destId="{23C06B4A-AD05-48C6-920B-C599948C8534}" srcOrd="0" destOrd="0" presId="urn:microsoft.com/office/officeart/2016/7/layout/BasicTimeline"/>
    <dgm:cxn modelId="{0A69BE85-02FF-4665-AC6D-6DA615EAA36F}" type="presOf" srcId="{7D5230E5-5A36-4422-8BC8-913BEC98534D}" destId="{50C2AADF-3946-44F2-B359-6982F5A6EC06}" srcOrd="0" destOrd="0" presId="urn:microsoft.com/office/officeart/2016/7/layout/BasicTimeline"/>
    <dgm:cxn modelId="{E23CF7DB-0373-40F8-8350-0CBA801800FC}" srcId="{3F01A333-A0BC-4B10-9244-1C548F6E7B71}" destId="{18BF2B1A-BAFF-43C8-8929-5EEEDBE614EA}" srcOrd="6" destOrd="0" parTransId="{47A6CCFC-4D33-4B21-B3FB-8C411E865119}" sibTransId="{8063667D-ECC3-440B-9B68-F7117FC2F551}"/>
    <dgm:cxn modelId="{D4EB519C-5FE8-4DD1-BAAE-32C02805D619}" type="presOf" srcId="{AA328549-D2AC-4D50-B320-38E9F07D656E}" destId="{A8D6639F-405D-4822-9F42-18C0DBA29947}" srcOrd="0" destOrd="0" presId="urn:microsoft.com/office/officeart/2016/7/layout/BasicTimeline"/>
    <dgm:cxn modelId="{0E211AD5-D827-449B-A402-5AE9308F7057}" type="presOf" srcId="{E46B05A4-BD32-4881-858D-8E9F4B2C8DB8}" destId="{AC07C246-5535-498D-BF85-732185128815}" srcOrd="0" destOrd="0" presId="urn:microsoft.com/office/officeart/2016/7/layout/BasicTimeline"/>
    <dgm:cxn modelId="{039BB538-C931-4762-94EE-3FD34262D17C}" srcId="{3F01A333-A0BC-4B10-9244-1C548F6E7B71}" destId="{E46B05A4-BD32-4881-858D-8E9F4B2C8DB8}" srcOrd="7" destOrd="0" parTransId="{CD534910-64E3-49D9-B9FE-E96FD6EC54FA}" sibTransId="{D7C375F4-EBFA-4011-A0F0-B3966FBABEB0}"/>
    <dgm:cxn modelId="{BBC4EC68-6DCF-4838-A804-8EC9FCDA7943}" srcId="{3F01A333-A0BC-4B10-9244-1C548F6E7B71}" destId="{076E4F84-49CC-451F-B0C6-D2C5B9D66B7C}" srcOrd="4" destOrd="0" parTransId="{BB9D4D4B-9092-42B2-A9B5-E01394990472}" sibTransId="{DEE17A7B-2A51-489C-8124-70F9EB0108EE}"/>
    <dgm:cxn modelId="{2BD4A3E7-D10C-48BB-ADDE-FA83FC0E8F25}" srcId="{076E4F84-49CC-451F-B0C6-D2C5B9D66B7C}" destId="{F6D43218-0C69-4F43-9BDC-4B4BB90ED504}" srcOrd="0" destOrd="0" parTransId="{1FEA2956-D5FE-4694-B9B8-2BBB97A7776C}" sibTransId="{7DA6C634-72E7-4D8C-9712-52517726B52A}"/>
    <dgm:cxn modelId="{AB8E65EC-E784-45E9-B550-87F77CF4119A}" srcId="{3F01A333-A0BC-4B10-9244-1C548F6E7B71}" destId="{E6D08A13-04A4-404D-9043-E6C43D6F4CE5}" srcOrd="3" destOrd="0" parTransId="{1BA84736-E5DE-4ABD-AD17-08EF9A6370CC}" sibTransId="{6B4561D7-EBC3-4C5F-A1F8-D50418A826CD}"/>
    <dgm:cxn modelId="{A0597674-2D4D-477B-9AD6-BB1A2BDFCFE9}" srcId="{46F699E0-0F60-4684-AACB-6EA90F1C6104}" destId="{8DACD3D2-1258-4329-B648-8179B4A577B8}" srcOrd="0" destOrd="0" parTransId="{CC148EB4-EECD-4115-82F5-C5A0C0D89BC6}" sibTransId="{CC5590CD-205F-44E2-916A-FDD0B2A1559D}"/>
    <dgm:cxn modelId="{A0E89EA1-E3A2-40D7-9F9F-0DDA3F9FC3A8}" srcId="{18BF2B1A-BAFF-43C8-8929-5EEEDBE614EA}" destId="{7D5230E5-5A36-4422-8BC8-913BEC98534D}" srcOrd="0" destOrd="0" parTransId="{3D51584B-7996-45E9-8139-AF063AF37375}" sibTransId="{161F27F1-722C-421B-8FA0-9E3ED3FF0E63}"/>
    <dgm:cxn modelId="{520858B5-BDEE-42CB-81DF-689590867B70}" srcId="{E6D08A13-04A4-404D-9043-E6C43D6F4CE5}" destId="{8DE23423-2646-4FBC-9FB3-96530163A198}" srcOrd="0" destOrd="0" parTransId="{666613DF-30D2-4CD1-B624-A7E6126B18FB}" sibTransId="{F70CEE4C-069A-41FA-A81C-B4918F4D8D43}"/>
    <dgm:cxn modelId="{3AD9B6DB-1F80-4C1B-863B-A94F21422598}" srcId="{3F01A333-A0BC-4B10-9244-1C548F6E7B71}" destId="{AA041303-EFE4-4614-B95C-A76988A9EC64}" srcOrd="1" destOrd="0" parTransId="{18C46FE9-E557-4488-859C-F41E53F111B2}" sibTransId="{3E0C324A-42B0-4D59-9089-5C4AEDFBB511}"/>
    <dgm:cxn modelId="{5513068F-44E9-41B3-920B-1111B1308B1C}" srcId="{3F01A333-A0BC-4B10-9244-1C548F6E7B71}" destId="{46F699E0-0F60-4684-AACB-6EA90F1C6104}" srcOrd="0" destOrd="0" parTransId="{368D5085-2BCC-4AAF-95EF-1B6F468D1632}" sibTransId="{76CD068E-71E5-4779-BEE2-22CD6818512C}"/>
    <dgm:cxn modelId="{7C89B70C-E897-4F14-BA15-03115597F75B}" type="presOf" srcId="{F6D43218-0C69-4F43-9BDC-4B4BB90ED504}" destId="{D65D8231-4FFA-4D21-A3AC-7C584A7ECF14}" srcOrd="0" destOrd="0" presId="urn:microsoft.com/office/officeart/2016/7/layout/BasicTimeline"/>
    <dgm:cxn modelId="{7F4D7F62-04AA-4D2E-9579-638B5CF2F5F7}" type="presOf" srcId="{3F01A333-A0BC-4B10-9244-1C548F6E7B71}" destId="{F5A8BABA-C6D0-45AF-A1A7-4075BF67D5E5}" srcOrd="0" destOrd="0" presId="urn:microsoft.com/office/officeart/2016/7/layout/BasicTimeline"/>
    <dgm:cxn modelId="{36F794D4-BE0E-4B3D-9882-338F0AB62B12}" type="presOf" srcId="{8DACD3D2-1258-4329-B648-8179B4A577B8}" destId="{B53895C7-1087-4F60-B92D-C6295AF4815E}" srcOrd="0" destOrd="0" presId="urn:microsoft.com/office/officeart/2016/7/layout/BasicTimeline"/>
    <dgm:cxn modelId="{80E1AFAE-622E-4361-BF55-9F2A3BA6B108}" type="presOf" srcId="{18BF2B1A-BAFF-43C8-8929-5EEEDBE614EA}" destId="{1D7A110E-0111-47F5-8D5A-4B96F5C9A3B7}" srcOrd="0" destOrd="0" presId="urn:microsoft.com/office/officeart/2016/7/layout/BasicTimeline"/>
    <dgm:cxn modelId="{7F32F19B-A4A9-4DF8-B8F1-3114A6B25085}" type="presOf" srcId="{8DE23423-2646-4FBC-9FB3-96530163A198}" destId="{ADBB9023-75D6-4447-818C-FC9CB5A9428A}" srcOrd="0" destOrd="0" presId="urn:microsoft.com/office/officeart/2016/7/layout/BasicTimeline"/>
    <dgm:cxn modelId="{0329307A-04A1-44C9-A15A-F23711CE8B11}" srcId="{3F01A333-A0BC-4B10-9244-1C548F6E7B71}" destId="{185B3AD0-CC22-4976-8E4F-25895C2F488E}" srcOrd="5" destOrd="0" parTransId="{049833DD-66B9-49CF-9DCA-4423DE1A37AF}" sibTransId="{A5946384-9479-40A9-BD0C-07064D0C8D3B}"/>
    <dgm:cxn modelId="{BCCA3297-A07F-48C7-92C7-DE87F0FE362A}" type="presOf" srcId="{AA041303-EFE4-4614-B95C-A76988A9EC64}" destId="{EB7F3C1C-96E9-4D53-8D9F-D47AEEF5924F}" srcOrd="0" destOrd="0" presId="urn:microsoft.com/office/officeart/2016/7/layout/BasicTimeline"/>
    <dgm:cxn modelId="{DFDCBD41-E763-4C75-BDD9-5D45BFEBD0E2}" srcId="{3F01A333-A0BC-4B10-9244-1C548F6E7B71}" destId="{84D8FB7A-C7B4-463E-AB55-9867CF1ECCBF}" srcOrd="2" destOrd="0" parTransId="{55731F7C-C146-4245-933F-64D0A8B18376}" sibTransId="{605E9ECF-38B4-42E1-88AE-FECC6C26DED5}"/>
    <dgm:cxn modelId="{3B09BE64-22E6-47B9-A1C6-A381D693E54C}" srcId="{84D8FB7A-C7B4-463E-AB55-9867CF1ECCBF}" destId="{715B4C2E-F88F-4766-B275-6D5E8548FCE5}" srcOrd="0" destOrd="0" parTransId="{6D06DCC7-19B3-41C3-937D-F6518C498652}" sibTransId="{C9D63B0B-6CDB-4AE5-9ADE-7860E7B73CEA}"/>
    <dgm:cxn modelId="{ADD7932E-BF12-422A-B01C-D79A653AE0C5}" type="presOf" srcId="{23B75F55-16CB-468E-B4A8-81E1975504B1}" destId="{531DB1A7-20CE-4CFD-A01B-CE87F09D1629}" srcOrd="0" destOrd="0" presId="urn:microsoft.com/office/officeart/2016/7/layout/BasicTimeline"/>
    <dgm:cxn modelId="{3914D78D-B76A-4C57-BA74-B52F9D5D8287}" srcId="{E46B05A4-BD32-4881-858D-8E9F4B2C8DB8}" destId="{16D54414-CECE-4BCD-A829-F147A659D121}" srcOrd="0" destOrd="0" parTransId="{74FE99BA-D1DD-439D-A36F-5B6F2FE5EC03}" sibTransId="{92105D13-F507-4562-B1F0-C9949B7A5616}"/>
    <dgm:cxn modelId="{52CAD7C4-003F-4E7B-8D4F-CBBFCD974DAF}" type="presParOf" srcId="{F5A8BABA-C6D0-45AF-A1A7-4075BF67D5E5}" destId="{8BE490BE-A310-4EED-B444-ED6C8AF73ED7}" srcOrd="0" destOrd="0" presId="urn:microsoft.com/office/officeart/2016/7/layout/BasicTimeline"/>
    <dgm:cxn modelId="{15A05868-FC03-496F-BD55-D6CE2E1C279D}" type="presParOf" srcId="{F5A8BABA-C6D0-45AF-A1A7-4075BF67D5E5}" destId="{ACFA0267-2485-40C8-A061-4A915CEED7A7}" srcOrd="1" destOrd="0" presId="urn:microsoft.com/office/officeart/2016/7/layout/BasicTimeline"/>
    <dgm:cxn modelId="{F04F2E31-98E1-448C-9598-7347D7AECDA2}" type="presParOf" srcId="{ACFA0267-2485-40C8-A061-4A915CEED7A7}" destId="{29D92019-87FF-4007-B8E3-00B4E34D7B47}" srcOrd="0" destOrd="0" presId="urn:microsoft.com/office/officeart/2016/7/layout/BasicTimeline"/>
    <dgm:cxn modelId="{5C1F70E0-3567-4CA5-B096-3BFD14EAD6AB}" type="presParOf" srcId="{29D92019-87FF-4007-B8E3-00B4E34D7B47}" destId="{23C06B4A-AD05-48C6-920B-C599948C8534}" srcOrd="0" destOrd="0" presId="urn:microsoft.com/office/officeart/2016/7/layout/BasicTimeline"/>
    <dgm:cxn modelId="{11D65C04-C881-4F10-83D4-16EAAD5825B8}" type="presParOf" srcId="{29D92019-87FF-4007-B8E3-00B4E34D7B47}" destId="{08AAB980-FCAF-4299-87DD-2F792D651C1D}" srcOrd="1" destOrd="0" presId="urn:microsoft.com/office/officeart/2016/7/layout/BasicTimeline"/>
    <dgm:cxn modelId="{3B2D6253-02FF-4C19-90BE-F232D83C2B2A}" type="presParOf" srcId="{08AAB980-FCAF-4299-87DD-2F792D651C1D}" destId="{B53895C7-1087-4F60-B92D-C6295AF4815E}" srcOrd="0" destOrd="0" presId="urn:microsoft.com/office/officeart/2016/7/layout/BasicTimeline"/>
    <dgm:cxn modelId="{4144A958-4D47-4E0E-91BA-6C9669E570EF}" type="presParOf" srcId="{08AAB980-FCAF-4299-87DD-2F792D651C1D}" destId="{E97419DA-4955-4565-8283-3DB454FF6288}" srcOrd="1" destOrd="0" presId="urn:microsoft.com/office/officeart/2016/7/layout/BasicTimeline"/>
    <dgm:cxn modelId="{856755BF-76B9-412E-A0DF-FEDF20D39339}" type="presParOf" srcId="{29D92019-87FF-4007-B8E3-00B4E34D7B47}" destId="{335F63E5-05DF-4774-9DC3-0F3531D2107E}" srcOrd="2" destOrd="0" presId="urn:microsoft.com/office/officeart/2016/7/layout/BasicTimeline"/>
    <dgm:cxn modelId="{323F003B-C82E-4CA7-A88C-5FD98F8C4007}" type="presParOf" srcId="{29D92019-87FF-4007-B8E3-00B4E34D7B47}" destId="{B1A5ED35-3177-41D1-91C9-DA29E6D75747}" srcOrd="3" destOrd="0" presId="urn:microsoft.com/office/officeart/2016/7/layout/BasicTimeline"/>
    <dgm:cxn modelId="{793A353A-EA87-4F5F-AFC9-9DD56F27C04A}" type="presParOf" srcId="{29D92019-87FF-4007-B8E3-00B4E34D7B47}" destId="{5250D809-FB5E-436E-A478-0324BFC38D77}" srcOrd="4" destOrd="0" presId="urn:microsoft.com/office/officeart/2016/7/layout/BasicTimeline"/>
    <dgm:cxn modelId="{C3ADBB72-FFD9-4AF9-B3FB-CDCBEDED5324}" type="presParOf" srcId="{ACFA0267-2485-40C8-A061-4A915CEED7A7}" destId="{679AA2C2-B8F1-4666-A8F4-32F31AFCEDAF}" srcOrd="1" destOrd="0" presId="urn:microsoft.com/office/officeart/2016/7/layout/BasicTimeline"/>
    <dgm:cxn modelId="{D526CBC8-F7D0-45C9-9A2F-2C5835461A49}" type="presParOf" srcId="{ACFA0267-2485-40C8-A061-4A915CEED7A7}" destId="{2B42A9AC-5CC1-4FB0-A431-7CF877779B9C}" srcOrd="2" destOrd="0" presId="urn:microsoft.com/office/officeart/2016/7/layout/BasicTimeline"/>
    <dgm:cxn modelId="{CF92DF57-4FCA-40BC-A9BF-1FCD7204050E}" type="presParOf" srcId="{2B42A9AC-5CC1-4FB0-A431-7CF877779B9C}" destId="{EB7F3C1C-96E9-4D53-8D9F-D47AEEF5924F}" srcOrd="0" destOrd="0" presId="urn:microsoft.com/office/officeart/2016/7/layout/BasicTimeline"/>
    <dgm:cxn modelId="{17D78700-6FF0-4F73-AF54-DFE4DE1A2889}" type="presParOf" srcId="{2B42A9AC-5CC1-4FB0-A431-7CF877779B9C}" destId="{1E330C9F-2A37-434B-B1C5-76A3DE89754D}" srcOrd="1" destOrd="0" presId="urn:microsoft.com/office/officeart/2016/7/layout/BasicTimeline"/>
    <dgm:cxn modelId="{CBF10069-0F30-492C-A660-571704FDDA1E}" type="presParOf" srcId="{1E330C9F-2A37-434B-B1C5-76A3DE89754D}" destId="{A8D6639F-405D-4822-9F42-18C0DBA29947}" srcOrd="0" destOrd="0" presId="urn:microsoft.com/office/officeart/2016/7/layout/BasicTimeline"/>
    <dgm:cxn modelId="{55BA7498-3FDB-4FE8-A5A4-FAC37B1D48F9}" type="presParOf" srcId="{1E330C9F-2A37-434B-B1C5-76A3DE89754D}" destId="{0C0A3627-8916-4388-B01E-4253B6027223}" srcOrd="1" destOrd="0" presId="urn:microsoft.com/office/officeart/2016/7/layout/BasicTimeline"/>
    <dgm:cxn modelId="{1E3A1245-1CB1-47E1-9551-31F94A0AA722}" type="presParOf" srcId="{2B42A9AC-5CC1-4FB0-A431-7CF877779B9C}" destId="{6B930DBA-39C1-4224-BBCA-D0881D954642}" srcOrd="2" destOrd="0" presId="urn:microsoft.com/office/officeart/2016/7/layout/BasicTimeline"/>
    <dgm:cxn modelId="{0E9DF15A-1585-4A5A-A681-AB8F3A1919CC}" type="presParOf" srcId="{2B42A9AC-5CC1-4FB0-A431-7CF877779B9C}" destId="{7FAFF72E-7B34-4D25-8930-4BFB21557EC1}" srcOrd="3" destOrd="0" presId="urn:microsoft.com/office/officeart/2016/7/layout/BasicTimeline"/>
    <dgm:cxn modelId="{0B520079-046A-4C7B-A4F8-7BE7C44578EA}" type="presParOf" srcId="{2B42A9AC-5CC1-4FB0-A431-7CF877779B9C}" destId="{59AC2018-F419-4AFA-B6B6-BEEE60DC9A24}" srcOrd="4" destOrd="0" presId="urn:microsoft.com/office/officeart/2016/7/layout/BasicTimeline"/>
    <dgm:cxn modelId="{B5E26D61-3485-4A91-825F-F439E65E9DF4}" type="presParOf" srcId="{ACFA0267-2485-40C8-A061-4A915CEED7A7}" destId="{A3222F28-AF43-4EE1-8E3A-A4E237B6F871}" srcOrd="3" destOrd="0" presId="urn:microsoft.com/office/officeart/2016/7/layout/BasicTimeline"/>
    <dgm:cxn modelId="{85921456-A147-4CD1-A98A-A376CDF213A3}" type="presParOf" srcId="{ACFA0267-2485-40C8-A061-4A915CEED7A7}" destId="{97CD41D0-2A65-41F7-BBA2-336C1843304E}" srcOrd="4" destOrd="0" presId="urn:microsoft.com/office/officeart/2016/7/layout/BasicTimeline"/>
    <dgm:cxn modelId="{457A832D-C3A9-4E36-B2A4-E87D25665870}" type="presParOf" srcId="{97CD41D0-2A65-41F7-BBA2-336C1843304E}" destId="{8D96313F-75EF-4589-AA2E-1A5F1011FFAB}" srcOrd="0" destOrd="0" presId="urn:microsoft.com/office/officeart/2016/7/layout/BasicTimeline"/>
    <dgm:cxn modelId="{80344F71-DE2C-4437-9ED7-FE20FF84EDD6}" type="presParOf" srcId="{97CD41D0-2A65-41F7-BBA2-336C1843304E}" destId="{5FFC05C7-B245-48D6-A126-9E02B3D0AA7E}" srcOrd="1" destOrd="0" presId="urn:microsoft.com/office/officeart/2016/7/layout/BasicTimeline"/>
    <dgm:cxn modelId="{F5AEFF8A-0E05-429F-AB40-0468E0D3EEFA}" type="presParOf" srcId="{5FFC05C7-B245-48D6-A126-9E02B3D0AA7E}" destId="{36C733DC-D949-4BDE-976E-6260B901AAB8}" srcOrd="0" destOrd="0" presId="urn:microsoft.com/office/officeart/2016/7/layout/BasicTimeline"/>
    <dgm:cxn modelId="{C971ED07-3508-4934-A802-C56D6452DF62}" type="presParOf" srcId="{5FFC05C7-B245-48D6-A126-9E02B3D0AA7E}" destId="{A0E44E6F-B243-477F-9E3F-392627BF4447}" srcOrd="1" destOrd="0" presId="urn:microsoft.com/office/officeart/2016/7/layout/BasicTimeline"/>
    <dgm:cxn modelId="{4EEA74EB-FCAD-4D65-8636-066B9D38EB63}" type="presParOf" srcId="{97CD41D0-2A65-41F7-BBA2-336C1843304E}" destId="{B70987F7-2952-4580-A04B-ABE0F5D9FAE0}" srcOrd="2" destOrd="0" presId="urn:microsoft.com/office/officeart/2016/7/layout/BasicTimeline"/>
    <dgm:cxn modelId="{3DAC84CE-6B3A-4A3F-87C1-E52E01DD6202}" type="presParOf" srcId="{97CD41D0-2A65-41F7-BBA2-336C1843304E}" destId="{8C2AE514-E92A-48A8-87C1-9AFE3428F0EB}" srcOrd="3" destOrd="0" presId="urn:microsoft.com/office/officeart/2016/7/layout/BasicTimeline"/>
    <dgm:cxn modelId="{2424BD57-C9E2-4136-97B8-95790E0182CB}" type="presParOf" srcId="{97CD41D0-2A65-41F7-BBA2-336C1843304E}" destId="{E4F180F3-A727-4C30-ABD3-F12F905D90B1}" srcOrd="4" destOrd="0" presId="urn:microsoft.com/office/officeart/2016/7/layout/BasicTimeline"/>
    <dgm:cxn modelId="{C089BBC7-A58B-4A0A-9620-2C624095E09D}" type="presParOf" srcId="{ACFA0267-2485-40C8-A061-4A915CEED7A7}" destId="{B6B54807-82C7-450C-89E3-D30CEF614672}" srcOrd="5" destOrd="0" presId="urn:microsoft.com/office/officeart/2016/7/layout/BasicTimeline"/>
    <dgm:cxn modelId="{70A4A8B8-FD04-4B63-B1FE-AE7EE47E29A1}" type="presParOf" srcId="{ACFA0267-2485-40C8-A061-4A915CEED7A7}" destId="{D7859B3C-6F85-4CE8-9A05-C1C387E492F0}" srcOrd="6" destOrd="0" presId="urn:microsoft.com/office/officeart/2016/7/layout/BasicTimeline"/>
    <dgm:cxn modelId="{21A4999E-D372-4832-875C-AF8BB0F79B91}" type="presParOf" srcId="{D7859B3C-6F85-4CE8-9A05-C1C387E492F0}" destId="{EDCD0AD9-7AF3-4D49-9114-398D28808D8C}" srcOrd="0" destOrd="0" presId="urn:microsoft.com/office/officeart/2016/7/layout/BasicTimeline"/>
    <dgm:cxn modelId="{F17418DB-D8EF-48FD-9EE1-1A989535949A}" type="presParOf" srcId="{D7859B3C-6F85-4CE8-9A05-C1C387E492F0}" destId="{8CF834E2-05C8-468F-844B-A116CDA27EA2}" srcOrd="1" destOrd="0" presId="urn:microsoft.com/office/officeart/2016/7/layout/BasicTimeline"/>
    <dgm:cxn modelId="{4377C4D1-1EF9-49C4-88ED-CB97670A1964}" type="presParOf" srcId="{8CF834E2-05C8-468F-844B-A116CDA27EA2}" destId="{ADBB9023-75D6-4447-818C-FC9CB5A9428A}" srcOrd="0" destOrd="0" presId="urn:microsoft.com/office/officeart/2016/7/layout/BasicTimeline"/>
    <dgm:cxn modelId="{5B784808-4007-493D-BC02-380B66199DAD}" type="presParOf" srcId="{8CF834E2-05C8-468F-844B-A116CDA27EA2}" destId="{F2704AD9-69E2-4431-862A-02F41683D693}" srcOrd="1" destOrd="0" presId="urn:microsoft.com/office/officeart/2016/7/layout/BasicTimeline"/>
    <dgm:cxn modelId="{B18645FC-3D80-4098-81F8-77AAE95D89A9}" type="presParOf" srcId="{D7859B3C-6F85-4CE8-9A05-C1C387E492F0}" destId="{12C328BF-6293-4128-B182-7966200A067B}" srcOrd="2" destOrd="0" presId="urn:microsoft.com/office/officeart/2016/7/layout/BasicTimeline"/>
    <dgm:cxn modelId="{6321A0CD-A253-4031-8033-D37ABD291CBB}" type="presParOf" srcId="{D7859B3C-6F85-4CE8-9A05-C1C387E492F0}" destId="{E3AA1FCF-BCEB-4F83-BD67-A90A383887DB}" srcOrd="3" destOrd="0" presId="urn:microsoft.com/office/officeart/2016/7/layout/BasicTimeline"/>
    <dgm:cxn modelId="{BBAAF51A-F343-4C6B-9839-589057B3F5DF}" type="presParOf" srcId="{D7859B3C-6F85-4CE8-9A05-C1C387E492F0}" destId="{B8768621-72C8-4360-B8E1-D15E1BBE62A2}" srcOrd="4" destOrd="0" presId="urn:microsoft.com/office/officeart/2016/7/layout/BasicTimeline"/>
    <dgm:cxn modelId="{1CC512A8-7528-4034-9647-512C92322507}" type="presParOf" srcId="{ACFA0267-2485-40C8-A061-4A915CEED7A7}" destId="{430AC922-4B07-4D8D-8DDB-2328EC165295}" srcOrd="7" destOrd="0" presId="urn:microsoft.com/office/officeart/2016/7/layout/BasicTimeline"/>
    <dgm:cxn modelId="{D8F28FE2-093D-4245-AA2D-123B40F8A042}" type="presParOf" srcId="{ACFA0267-2485-40C8-A061-4A915CEED7A7}" destId="{F04D85A0-D04F-4108-8FB8-CCF3C3DD12C8}" srcOrd="8" destOrd="0" presId="urn:microsoft.com/office/officeart/2016/7/layout/BasicTimeline"/>
    <dgm:cxn modelId="{D60842ED-E0C1-44A4-A2B3-7B6FFD2B8CE1}" type="presParOf" srcId="{F04D85A0-D04F-4108-8FB8-CCF3C3DD12C8}" destId="{E4729FB1-632F-41FC-87AB-9107FEA920DE}" srcOrd="0" destOrd="0" presId="urn:microsoft.com/office/officeart/2016/7/layout/BasicTimeline"/>
    <dgm:cxn modelId="{6E0BCE67-7C80-4A62-868F-45886EFAEC31}" type="presParOf" srcId="{F04D85A0-D04F-4108-8FB8-CCF3C3DD12C8}" destId="{F0A12133-E6AB-4C69-9F7C-5476A143E74D}" srcOrd="1" destOrd="0" presId="urn:microsoft.com/office/officeart/2016/7/layout/BasicTimeline"/>
    <dgm:cxn modelId="{9E1F5302-DB46-446E-A440-37ADD6B32AB3}" type="presParOf" srcId="{F0A12133-E6AB-4C69-9F7C-5476A143E74D}" destId="{D65D8231-4FFA-4D21-A3AC-7C584A7ECF14}" srcOrd="0" destOrd="0" presId="urn:microsoft.com/office/officeart/2016/7/layout/BasicTimeline"/>
    <dgm:cxn modelId="{BA934B21-2725-4BCC-93A1-4FBFE19B8FE9}" type="presParOf" srcId="{F0A12133-E6AB-4C69-9F7C-5476A143E74D}" destId="{FEE5AAC7-7212-45BB-8189-14DCC5A16450}" srcOrd="1" destOrd="0" presId="urn:microsoft.com/office/officeart/2016/7/layout/BasicTimeline"/>
    <dgm:cxn modelId="{4F262435-0B48-4B80-A862-392A670C35D2}" type="presParOf" srcId="{F04D85A0-D04F-4108-8FB8-CCF3C3DD12C8}" destId="{03293282-D4F9-4A92-8803-7CE6C2094B67}" srcOrd="2" destOrd="0" presId="urn:microsoft.com/office/officeart/2016/7/layout/BasicTimeline"/>
    <dgm:cxn modelId="{CF40D355-C1E7-40A1-94F2-850F76A3F790}" type="presParOf" srcId="{F04D85A0-D04F-4108-8FB8-CCF3C3DD12C8}" destId="{26409BDC-596E-42CA-95DF-A23FC3E30E32}" srcOrd="3" destOrd="0" presId="urn:microsoft.com/office/officeart/2016/7/layout/BasicTimeline"/>
    <dgm:cxn modelId="{35A748C6-4236-444E-A7D6-3B15DD2B37B9}" type="presParOf" srcId="{F04D85A0-D04F-4108-8FB8-CCF3C3DD12C8}" destId="{685D4DE3-C492-4550-9294-7F672E59E664}" srcOrd="4" destOrd="0" presId="urn:microsoft.com/office/officeart/2016/7/layout/BasicTimeline"/>
    <dgm:cxn modelId="{DBA848C3-8E11-4208-AF5E-E92110411373}" type="presParOf" srcId="{ACFA0267-2485-40C8-A061-4A915CEED7A7}" destId="{1E47C4FA-D105-4EE0-881D-1B063B5F0565}" srcOrd="9" destOrd="0" presId="urn:microsoft.com/office/officeart/2016/7/layout/BasicTimeline"/>
    <dgm:cxn modelId="{585A8107-FF35-4DEC-A062-2E3505DD50DB}" type="presParOf" srcId="{ACFA0267-2485-40C8-A061-4A915CEED7A7}" destId="{37B6F00E-BB8F-4F3F-8A2B-17E706AAA7A2}" srcOrd="10" destOrd="0" presId="urn:microsoft.com/office/officeart/2016/7/layout/BasicTimeline"/>
    <dgm:cxn modelId="{688EEA9C-3261-4721-9872-C3074C6D929C}" type="presParOf" srcId="{37B6F00E-BB8F-4F3F-8A2B-17E706AAA7A2}" destId="{52EE6E36-EB34-43A8-86EC-839083F9C3E8}" srcOrd="0" destOrd="0" presId="urn:microsoft.com/office/officeart/2016/7/layout/BasicTimeline"/>
    <dgm:cxn modelId="{4954A3A6-25C5-4317-B4C6-4BBC2E09C5FF}" type="presParOf" srcId="{37B6F00E-BB8F-4F3F-8A2B-17E706AAA7A2}" destId="{C8794AE4-3898-4DE2-BA5C-2F932DF2D61C}" srcOrd="1" destOrd="0" presId="urn:microsoft.com/office/officeart/2016/7/layout/BasicTimeline"/>
    <dgm:cxn modelId="{BDE668AF-012B-4ED1-B69C-28F72CAB960C}" type="presParOf" srcId="{C8794AE4-3898-4DE2-BA5C-2F932DF2D61C}" destId="{531DB1A7-20CE-4CFD-A01B-CE87F09D1629}" srcOrd="0" destOrd="0" presId="urn:microsoft.com/office/officeart/2016/7/layout/BasicTimeline"/>
    <dgm:cxn modelId="{E9F5BAB8-FB20-4E84-B741-8115C3659F37}" type="presParOf" srcId="{C8794AE4-3898-4DE2-BA5C-2F932DF2D61C}" destId="{68445178-4135-407A-A07E-AB930D4518AE}" srcOrd="1" destOrd="0" presId="urn:microsoft.com/office/officeart/2016/7/layout/BasicTimeline"/>
    <dgm:cxn modelId="{992768ED-AB19-45C8-9152-E23075A8E508}" type="presParOf" srcId="{37B6F00E-BB8F-4F3F-8A2B-17E706AAA7A2}" destId="{C209A09B-999E-4B52-9CEA-E0A9B08DE043}" srcOrd="2" destOrd="0" presId="urn:microsoft.com/office/officeart/2016/7/layout/BasicTimeline"/>
    <dgm:cxn modelId="{18BF1F15-8685-40BA-B43C-61D3157A5338}" type="presParOf" srcId="{37B6F00E-BB8F-4F3F-8A2B-17E706AAA7A2}" destId="{18755E2F-6376-48FE-A4DF-AD38A0A5BB1C}" srcOrd="3" destOrd="0" presId="urn:microsoft.com/office/officeart/2016/7/layout/BasicTimeline"/>
    <dgm:cxn modelId="{645E5A40-CFCD-4985-8A38-FC7F664ECB75}" type="presParOf" srcId="{37B6F00E-BB8F-4F3F-8A2B-17E706AAA7A2}" destId="{0D136591-DC33-4769-B017-0B9C5BA4FF1E}" srcOrd="4" destOrd="0" presId="urn:microsoft.com/office/officeart/2016/7/layout/BasicTimeline"/>
    <dgm:cxn modelId="{7C6784C5-82C2-466B-9C35-F08B9B293FD0}" type="presParOf" srcId="{ACFA0267-2485-40C8-A061-4A915CEED7A7}" destId="{47762246-001E-4FD3-8787-DE8CC10B1157}" srcOrd="11" destOrd="0" presId="urn:microsoft.com/office/officeart/2016/7/layout/BasicTimeline"/>
    <dgm:cxn modelId="{CA27E530-398C-4AE2-AFAE-50CD4E1AA606}" type="presParOf" srcId="{ACFA0267-2485-40C8-A061-4A915CEED7A7}" destId="{6E50F624-62D2-4EB1-8C2A-7EF98513370E}" srcOrd="12" destOrd="0" presId="urn:microsoft.com/office/officeart/2016/7/layout/BasicTimeline"/>
    <dgm:cxn modelId="{2D975555-E0CB-4A0B-8F12-9AF56ACF68E6}" type="presParOf" srcId="{6E50F624-62D2-4EB1-8C2A-7EF98513370E}" destId="{1D7A110E-0111-47F5-8D5A-4B96F5C9A3B7}" srcOrd="0" destOrd="0" presId="urn:microsoft.com/office/officeart/2016/7/layout/BasicTimeline"/>
    <dgm:cxn modelId="{C537DC39-9FB7-41DF-95AA-D457C901893A}" type="presParOf" srcId="{6E50F624-62D2-4EB1-8C2A-7EF98513370E}" destId="{F95640C1-EDB5-4B09-856F-F51177AC4A7B}" srcOrd="1" destOrd="0" presId="urn:microsoft.com/office/officeart/2016/7/layout/BasicTimeline"/>
    <dgm:cxn modelId="{53E8E3D9-3042-4921-BF55-175B3C9975C4}" type="presParOf" srcId="{F95640C1-EDB5-4B09-856F-F51177AC4A7B}" destId="{50C2AADF-3946-44F2-B359-6982F5A6EC06}" srcOrd="0" destOrd="0" presId="urn:microsoft.com/office/officeart/2016/7/layout/BasicTimeline"/>
    <dgm:cxn modelId="{F0A33A4B-97FE-4C3C-B3FB-BA81FA6519A4}" type="presParOf" srcId="{F95640C1-EDB5-4B09-856F-F51177AC4A7B}" destId="{B8576589-EADE-444E-9108-C385C587B22D}" srcOrd="1" destOrd="0" presId="urn:microsoft.com/office/officeart/2016/7/layout/BasicTimeline"/>
    <dgm:cxn modelId="{CBFF3B94-D88B-4231-9975-3EECD6D2702D}" type="presParOf" srcId="{6E50F624-62D2-4EB1-8C2A-7EF98513370E}" destId="{BAFE040B-529C-4BBB-BDF5-3EAC456BB21B}" srcOrd="2" destOrd="0" presId="urn:microsoft.com/office/officeart/2016/7/layout/BasicTimeline"/>
    <dgm:cxn modelId="{5358EA03-BB92-43AD-8D88-95152BBFB1B6}" type="presParOf" srcId="{6E50F624-62D2-4EB1-8C2A-7EF98513370E}" destId="{FAA8C8F0-2AB8-4C58-A270-FFAB4E62DF20}" srcOrd="3" destOrd="0" presId="urn:microsoft.com/office/officeart/2016/7/layout/BasicTimeline"/>
    <dgm:cxn modelId="{CFD721DF-7DA6-4BA4-83D2-CEC32549537E}" type="presParOf" srcId="{6E50F624-62D2-4EB1-8C2A-7EF98513370E}" destId="{E53599D0-D75E-465E-8DDF-325618347DA3}" srcOrd="4" destOrd="0" presId="urn:microsoft.com/office/officeart/2016/7/layout/BasicTimeline"/>
    <dgm:cxn modelId="{99A2B0F6-B320-4F57-95C9-395D0DF949DE}" type="presParOf" srcId="{ACFA0267-2485-40C8-A061-4A915CEED7A7}" destId="{998A9F5C-DE76-47B2-A9F9-A1FEC9192717}" srcOrd="13" destOrd="0" presId="urn:microsoft.com/office/officeart/2016/7/layout/BasicTimeline"/>
    <dgm:cxn modelId="{0989024F-0102-486E-AAA3-DD0EC66CB988}" type="presParOf" srcId="{ACFA0267-2485-40C8-A061-4A915CEED7A7}" destId="{0FC76A26-ED6D-4E25-9960-575415023148}" srcOrd="14" destOrd="0" presId="urn:microsoft.com/office/officeart/2016/7/layout/BasicTimeline"/>
    <dgm:cxn modelId="{0E6E2752-2B16-48A0-A1AE-AD7EFBC51CBA}" type="presParOf" srcId="{0FC76A26-ED6D-4E25-9960-575415023148}" destId="{AC07C246-5535-498D-BF85-732185128815}" srcOrd="0" destOrd="0" presId="urn:microsoft.com/office/officeart/2016/7/layout/BasicTimeline"/>
    <dgm:cxn modelId="{061528B6-7506-4BC1-B066-A4BFC579EBE0}" type="presParOf" srcId="{0FC76A26-ED6D-4E25-9960-575415023148}" destId="{A6846821-0376-4E48-9618-565C80B8705B}" srcOrd="1" destOrd="0" presId="urn:microsoft.com/office/officeart/2016/7/layout/BasicTimeline"/>
    <dgm:cxn modelId="{6AA67600-8EEC-41E1-B4A9-70675D53ACF3}" type="presParOf" srcId="{A6846821-0376-4E48-9618-565C80B8705B}" destId="{48AC9BD9-B274-4A5A-9468-887C7D75257E}" srcOrd="0" destOrd="0" presId="urn:microsoft.com/office/officeart/2016/7/layout/BasicTimeline"/>
    <dgm:cxn modelId="{BDF0C0EF-971E-4E61-9ED0-C63503D391A8}" type="presParOf" srcId="{A6846821-0376-4E48-9618-565C80B8705B}" destId="{3658FFA4-CC5F-4405-AD87-FF8A652CCDF9}" srcOrd="1" destOrd="0" presId="urn:microsoft.com/office/officeart/2016/7/layout/BasicTimeline"/>
    <dgm:cxn modelId="{346CFD67-941E-4A1B-B47E-CD3A2457062C}" type="presParOf" srcId="{0FC76A26-ED6D-4E25-9960-575415023148}" destId="{DA31660A-DE41-4CDF-A603-9CD6A9FC9C53}" srcOrd="2" destOrd="0" presId="urn:microsoft.com/office/officeart/2016/7/layout/BasicTimeline"/>
    <dgm:cxn modelId="{14F51A71-BEE4-4C22-B8AC-B342864F87DE}" type="presParOf" srcId="{0FC76A26-ED6D-4E25-9960-575415023148}" destId="{897C807B-258D-4C33-9E92-E2292E43EEE4}" srcOrd="3" destOrd="0" presId="urn:microsoft.com/office/officeart/2016/7/layout/BasicTimeline"/>
    <dgm:cxn modelId="{872EB15B-9ED0-419A-9816-0EAEA2378099}" type="presParOf" srcId="{0FC76A26-ED6D-4E25-9960-575415023148}" destId="{0BCB63C8-B125-44B9-A64D-77F3EB9530A4}"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E490BE-A310-4EED-B444-ED6C8AF73ED7}">
      <dsp:nvSpPr>
        <dsp:cNvPr id="0" name=""/>
        <dsp:cNvSpPr/>
      </dsp:nvSpPr>
      <dsp:spPr>
        <a:xfrm>
          <a:off x="0" y="2092430"/>
          <a:ext cx="11166276" cy="0"/>
        </a:xfrm>
        <a:prstGeom prst="line">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23C06B4A-AD05-48C6-920B-C599948C8534}">
      <dsp:nvSpPr>
        <dsp:cNvPr id="0" name=""/>
        <dsp:cNvSpPr/>
      </dsp:nvSpPr>
      <dsp:spPr>
        <a:xfrm>
          <a:off x="135680" y="2247270"/>
          <a:ext cx="1940794" cy="472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lvl="0" algn="ctr" defTabSz="755650">
            <a:lnSpc>
              <a:spcPct val="90000"/>
            </a:lnSpc>
            <a:spcBef>
              <a:spcPct val="0"/>
            </a:spcBef>
            <a:spcAft>
              <a:spcPct val="35000"/>
            </a:spcAft>
            <a:defRPr b="1"/>
          </a:pPr>
          <a:r>
            <a:rPr lang="en-US" sz="1700" kern="1200">
              <a:latin typeface="Century Gothic" panose="020B0502020202020204"/>
            </a:rPr>
            <a:t>14/10/19</a:t>
          </a:r>
        </a:p>
      </dsp:txBody>
      <dsp:txXfrm>
        <a:off x="135680" y="2247270"/>
        <a:ext cx="1940794" cy="472889"/>
      </dsp:txXfrm>
    </dsp:sp>
    <dsp:sp modelId="{B53895C7-1087-4F60-B92D-C6295AF4815E}">
      <dsp:nvSpPr>
        <dsp:cNvPr id="0" name=""/>
        <dsp:cNvSpPr/>
      </dsp:nvSpPr>
      <dsp:spPr>
        <a:xfrm>
          <a:off x="3353" y="583788"/>
          <a:ext cx="2205448" cy="713518"/>
        </a:xfrm>
        <a:prstGeom prst="round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lvl="0" algn="l" defTabSz="622300">
            <a:lnSpc>
              <a:spcPct val="90000"/>
            </a:lnSpc>
            <a:spcBef>
              <a:spcPct val="0"/>
            </a:spcBef>
            <a:spcAft>
              <a:spcPct val="35000"/>
            </a:spcAft>
          </a:pPr>
          <a:r>
            <a:rPr lang="en-US" sz="1400" kern="1200">
              <a:latin typeface="Century Gothic" panose="020B0502020202020204"/>
            </a:rPr>
            <a:t>Début du projet</a:t>
          </a:r>
        </a:p>
      </dsp:txBody>
      <dsp:txXfrm>
        <a:off x="38184" y="618619"/>
        <a:ext cx="2135786" cy="643856"/>
      </dsp:txXfrm>
    </dsp:sp>
    <dsp:sp modelId="{335F63E5-05DF-4774-9DC3-0F3531D2107E}">
      <dsp:nvSpPr>
        <dsp:cNvPr id="0" name=""/>
        <dsp:cNvSpPr/>
      </dsp:nvSpPr>
      <dsp:spPr>
        <a:xfrm>
          <a:off x="1106077" y="1297306"/>
          <a:ext cx="0" cy="795123"/>
        </a:xfrm>
        <a:prstGeom prst="line">
          <a:avLst/>
        </a:prstGeom>
        <a:noFill/>
        <a:ln w="9525"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1A5ED35-3177-41D1-91C9-DA29E6D75747}">
      <dsp:nvSpPr>
        <dsp:cNvPr id="0" name=""/>
        <dsp:cNvSpPr/>
      </dsp:nvSpPr>
      <dsp:spPr>
        <a:xfrm>
          <a:off x="1074690" y="2061044"/>
          <a:ext cx="62772" cy="62772"/>
        </a:xfrm>
        <a:prstGeom prst="ellips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7F3C1C-96E9-4D53-8D9F-D47AEEF5924F}">
      <dsp:nvSpPr>
        <dsp:cNvPr id="0" name=""/>
        <dsp:cNvSpPr/>
      </dsp:nvSpPr>
      <dsp:spPr>
        <a:xfrm>
          <a:off x="1414840" y="1464701"/>
          <a:ext cx="1940794" cy="472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lvl="0" algn="ctr" defTabSz="755650">
            <a:lnSpc>
              <a:spcPct val="90000"/>
            </a:lnSpc>
            <a:spcBef>
              <a:spcPct val="0"/>
            </a:spcBef>
            <a:spcAft>
              <a:spcPct val="35000"/>
            </a:spcAft>
            <a:defRPr b="1"/>
          </a:pPr>
          <a:r>
            <a:rPr lang="en-US" sz="1700" kern="1200" dirty="0" err="1">
              <a:latin typeface="Century Gothic" panose="020B0502020202020204"/>
            </a:rPr>
            <a:t>Octobre</a:t>
          </a:r>
          <a:r>
            <a:rPr lang="en-US" sz="1700" kern="1200" dirty="0">
              <a:latin typeface="Century Gothic" panose="020B0502020202020204"/>
            </a:rPr>
            <a:t> 2019</a:t>
          </a:r>
          <a:endParaRPr lang="en-US" sz="1700" kern="1200" dirty="0"/>
        </a:p>
      </dsp:txBody>
      <dsp:txXfrm>
        <a:off x="1414840" y="1464701"/>
        <a:ext cx="1940794" cy="472889"/>
      </dsp:txXfrm>
    </dsp:sp>
    <dsp:sp modelId="{A8D6639F-405D-4822-9F42-18C0DBA29947}">
      <dsp:nvSpPr>
        <dsp:cNvPr id="0" name=""/>
        <dsp:cNvSpPr/>
      </dsp:nvSpPr>
      <dsp:spPr>
        <a:xfrm>
          <a:off x="1282513" y="2887554"/>
          <a:ext cx="2205448" cy="713518"/>
        </a:xfrm>
        <a:prstGeom prst="round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lvl="0" algn="l" defTabSz="622300">
            <a:lnSpc>
              <a:spcPct val="90000"/>
            </a:lnSpc>
            <a:spcBef>
              <a:spcPct val="0"/>
            </a:spcBef>
            <a:spcAft>
              <a:spcPct val="35000"/>
            </a:spcAft>
          </a:pPr>
          <a:r>
            <a:rPr lang="en-US" sz="1400" kern="1200">
              <a:latin typeface="Century Gothic" panose="020B0502020202020204"/>
            </a:rPr>
            <a:t>Recherches</a:t>
          </a:r>
          <a:endParaRPr lang="en-US" sz="1400" kern="1200"/>
        </a:p>
      </dsp:txBody>
      <dsp:txXfrm>
        <a:off x="1317344" y="2922385"/>
        <a:ext cx="2135786" cy="643856"/>
      </dsp:txXfrm>
    </dsp:sp>
    <dsp:sp modelId="{6B930DBA-39C1-4224-BBCA-D0881D954642}">
      <dsp:nvSpPr>
        <dsp:cNvPr id="0" name=""/>
        <dsp:cNvSpPr/>
      </dsp:nvSpPr>
      <dsp:spPr>
        <a:xfrm>
          <a:off x="2385237" y="2092430"/>
          <a:ext cx="0" cy="795123"/>
        </a:xfrm>
        <a:prstGeom prst="line">
          <a:avLst/>
        </a:prstGeom>
        <a:noFill/>
        <a:ln w="9525" cap="rnd" cmpd="sng" algn="ctr">
          <a:solidFill>
            <a:schemeClr val="accent3">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FAFF72E-7B34-4D25-8930-4BFB21557EC1}">
      <dsp:nvSpPr>
        <dsp:cNvPr id="0" name=""/>
        <dsp:cNvSpPr/>
      </dsp:nvSpPr>
      <dsp:spPr>
        <a:xfrm>
          <a:off x="2353851" y="2061044"/>
          <a:ext cx="62772" cy="62772"/>
        </a:xfrm>
        <a:prstGeom prst="ellips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96313F-75EF-4589-AA2E-1A5F1011FFAB}">
      <dsp:nvSpPr>
        <dsp:cNvPr id="0" name=""/>
        <dsp:cNvSpPr/>
      </dsp:nvSpPr>
      <dsp:spPr>
        <a:xfrm>
          <a:off x="2694000" y="2247270"/>
          <a:ext cx="1940794" cy="472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lvl="0" algn="ctr" defTabSz="755650">
            <a:lnSpc>
              <a:spcPct val="90000"/>
            </a:lnSpc>
            <a:spcBef>
              <a:spcPct val="0"/>
            </a:spcBef>
            <a:spcAft>
              <a:spcPct val="35000"/>
            </a:spcAft>
            <a:defRPr b="1"/>
          </a:pPr>
          <a:r>
            <a:rPr lang="en-US" sz="1700" kern="1200" err="1">
              <a:latin typeface="Century Gothic" panose="020B0502020202020204"/>
            </a:rPr>
            <a:t>Novembre</a:t>
          </a:r>
          <a:r>
            <a:rPr lang="en-US" sz="1700" kern="1200">
              <a:latin typeface="Century Gothic" panose="020B0502020202020204"/>
            </a:rPr>
            <a:t> 2019</a:t>
          </a:r>
          <a:endParaRPr lang="en-US" sz="1700" kern="1200"/>
        </a:p>
      </dsp:txBody>
      <dsp:txXfrm>
        <a:off x="2694000" y="2247270"/>
        <a:ext cx="1940794" cy="472889"/>
      </dsp:txXfrm>
    </dsp:sp>
    <dsp:sp modelId="{36C733DC-D949-4BDE-976E-6260B901AAB8}">
      <dsp:nvSpPr>
        <dsp:cNvPr id="0" name=""/>
        <dsp:cNvSpPr/>
      </dsp:nvSpPr>
      <dsp:spPr>
        <a:xfrm>
          <a:off x="2561673" y="583788"/>
          <a:ext cx="2205448" cy="713518"/>
        </a:xfrm>
        <a:prstGeom prst="roundRect">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lvl="0" algn="l" defTabSz="622300">
            <a:lnSpc>
              <a:spcPct val="90000"/>
            </a:lnSpc>
            <a:spcBef>
              <a:spcPct val="0"/>
            </a:spcBef>
            <a:spcAft>
              <a:spcPct val="35000"/>
            </a:spcAft>
          </a:pPr>
          <a:r>
            <a:rPr lang="en-US" sz="1400" b="0" kern="1200">
              <a:latin typeface="Century Gothic" panose="020B0502020202020204"/>
            </a:rPr>
            <a:t>Back End</a:t>
          </a:r>
          <a:endParaRPr lang="en-US" sz="1400" b="0" kern="1200"/>
        </a:p>
      </dsp:txBody>
      <dsp:txXfrm>
        <a:off x="2596504" y="618619"/>
        <a:ext cx="2135786" cy="643856"/>
      </dsp:txXfrm>
    </dsp:sp>
    <dsp:sp modelId="{B70987F7-2952-4580-A04B-ABE0F5D9FAE0}">
      <dsp:nvSpPr>
        <dsp:cNvPr id="0" name=""/>
        <dsp:cNvSpPr/>
      </dsp:nvSpPr>
      <dsp:spPr>
        <a:xfrm>
          <a:off x="3664397" y="1297306"/>
          <a:ext cx="0" cy="795123"/>
        </a:xfrm>
        <a:prstGeom prst="line">
          <a:avLst/>
        </a:prstGeom>
        <a:noFill/>
        <a:ln w="9525" cap="rnd"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C2AE514-E92A-48A8-87C1-9AFE3428F0EB}">
      <dsp:nvSpPr>
        <dsp:cNvPr id="0" name=""/>
        <dsp:cNvSpPr/>
      </dsp:nvSpPr>
      <dsp:spPr>
        <a:xfrm>
          <a:off x="3633011" y="2061044"/>
          <a:ext cx="62772" cy="62772"/>
        </a:xfrm>
        <a:prstGeom prst="ellipse">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CD0AD9-7AF3-4D49-9114-398D28808D8C}">
      <dsp:nvSpPr>
        <dsp:cNvPr id="0" name=""/>
        <dsp:cNvSpPr/>
      </dsp:nvSpPr>
      <dsp:spPr>
        <a:xfrm>
          <a:off x="3973160" y="1464701"/>
          <a:ext cx="1940794" cy="472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lvl="0" algn="ctr" defTabSz="755650">
            <a:lnSpc>
              <a:spcPct val="90000"/>
            </a:lnSpc>
            <a:spcBef>
              <a:spcPct val="0"/>
            </a:spcBef>
            <a:spcAft>
              <a:spcPct val="35000"/>
            </a:spcAft>
            <a:defRPr b="1"/>
          </a:pPr>
          <a:r>
            <a:rPr lang="en-US" sz="1700" kern="1200">
              <a:latin typeface="Century Gothic" panose="020B0502020202020204"/>
            </a:rPr>
            <a:t>Décembre 2019</a:t>
          </a:r>
          <a:endParaRPr lang="en-US" sz="1700" kern="1200"/>
        </a:p>
      </dsp:txBody>
      <dsp:txXfrm>
        <a:off x="3973160" y="1464701"/>
        <a:ext cx="1940794" cy="472889"/>
      </dsp:txXfrm>
    </dsp:sp>
    <dsp:sp modelId="{ADBB9023-75D6-4447-818C-FC9CB5A9428A}">
      <dsp:nvSpPr>
        <dsp:cNvPr id="0" name=""/>
        <dsp:cNvSpPr/>
      </dsp:nvSpPr>
      <dsp:spPr>
        <a:xfrm>
          <a:off x="3840833" y="2887554"/>
          <a:ext cx="2205448" cy="713518"/>
        </a:xfrm>
        <a:prstGeom prst="roundRect">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lvl="0" algn="l" defTabSz="622300">
            <a:lnSpc>
              <a:spcPct val="90000"/>
            </a:lnSpc>
            <a:spcBef>
              <a:spcPct val="0"/>
            </a:spcBef>
            <a:spcAft>
              <a:spcPct val="35000"/>
            </a:spcAft>
          </a:pPr>
          <a:r>
            <a:rPr lang="en-US" sz="1400" kern="1200">
              <a:latin typeface="Century Gothic" panose="020B0502020202020204"/>
            </a:rPr>
            <a:t>Front End</a:t>
          </a:r>
          <a:endParaRPr lang="en-US" sz="1400" kern="1200"/>
        </a:p>
      </dsp:txBody>
      <dsp:txXfrm>
        <a:off x="3875664" y="2922385"/>
        <a:ext cx="2135786" cy="643856"/>
      </dsp:txXfrm>
    </dsp:sp>
    <dsp:sp modelId="{12C328BF-6293-4128-B182-7966200A067B}">
      <dsp:nvSpPr>
        <dsp:cNvPr id="0" name=""/>
        <dsp:cNvSpPr/>
      </dsp:nvSpPr>
      <dsp:spPr>
        <a:xfrm>
          <a:off x="4943557" y="2092430"/>
          <a:ext cx="0" cy="795123"/>
        </a:xfrm>
        <a:prstGeom prst="line">
          <a:avLst/>
        </a:prstGeom>
        <a:noFill/>
        <a:ln w="9525"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3AA1FCF-BCEB-4F83-BD67-A90A383887DB}">
      <dsp:nvSpPr>
        <dsp:cNvPr id="0" name=""/>
        <dsp:cNvSpPr/>
      </dsp:nvSpPr>
      <dsp:spPr>
        <a:xfrm>
          <a:off x="4912171" y="2061044"/>
          <a:ext cx="62772" cy="62772"/>
        </a:xfrm>
        <a:prstGeom prst="ellips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729FB1-632F-41FC-87AB-9107FEA920DE}">
      <dsp:nvSpPr>
        <dsp:cNvPr id="0" name=""/>
        <dsp:cNvSpPr/>
      </dsp:nvSpPr>
      <dsp:spPr>
        <a:xfrm>
          <a:off x="5252320" y="2247270"/>
          <a:ext cx="1940794" cy="472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lvl="0" algn="ctr" defTabSz="755650">
            <a:lnSpc>
              <a:spcPct val="90000"/>
            </a:lnSpc>
            <a:spcBef>
              <a:spcPct val="0"/>
            </a:spcBef>
            <a:spcAft>
              <a:spcPct val="35000"/>
            </a:spcAft>
            <a:defRPr b="1"/>
          </a:pPr>
          <a:r>
            <a:rPr lang="en-US" sz="1700" kern="1200" err="1">
              <a:latin typeface="Century Gothic" panose="020B0502020202020204"/>
            </a:rPr>
            <a:t>Janvier</a:t>
          </a:r>
          <a:r>
            <a:rPr lang="en-US" sz="1700" kern="1200">
              <a:latin typeface="Century Gothic" panose="020B0502020202020204"/>
            </a:rPr>
            <a:t> 2020</a:t>
          </a:r>
        </a:p>
      </dsp:txBody>
      <dsp:txXfrm>
        <a:off x="5252320" y="2247270"/>
        <a:ext cx="1940794" cy="472889"/>
      </dsp:txXfrm>
    </dsp:sp>
    <dsp:sp modelId="{D65D8231-4FFA-4D21-A3AC-7C584A7ECF14}">
      <dsp:nvSpPr>
        <dsp:cNvPr id="0" name=""/>
        <dsp:cNvSpPr/>
      </dsp:nvSpPr>
      <dsp:spPr>
        <a:xfrm>
          <a:off x="5119993" y="583788"/>
          <a:ext cx="2205448" cy="713518"/>
        </a:xfrm>
        <a:prstGeom prst="roundRect">
          <a:avLst/>
        </a:prstGeom>
        <a:solidFill>
          <a:schemeClr val="lt1">
            <a:alpha val="90000"/>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lvl="0" algn="l" defTabSz="622300">
            <a:lnSpc>
              <a:spcPct val="90000"/>
            </a:lnSpc>
            <a:spcBef>
              <a:spcPct val="0"/>
            </a:spcBef>
            <a:spcAft>
              <a:spcPct val="35000"/>
            </a:spcAft>
          </a:pPr>
          <a:r>
            <a:rPr lang="en-US" sz="1400" kern="1200">
              <a:latin typeface="Century Gothic" panose="020B0502020202020204"/>
            </a:rPr>
            <a:t>Reprise du Back End</a:t>
          </a:r>
        </a:p>
      </dsp:txBody>
      <dsp:txXfrm>
        <a:off x="5154824" y="618619"/>
        <a:ext cx="2135786" cy="643856"/>
      </dsp:txXfrm>
    </dsp:sp>
    <dsp:sp modelId="{03293282-D4F9-4A92-8803-7CE6C2094B67}">
      <dsp:nvSpPr>
        <dsp:cNvPr id="0" name=""/>
        <dsp:cNvSpPr/>
      </dsp:nvSpPr>
      <dsp:spPr>
        <a:xfrm>
          <a:off x="6222718" y="1297306"/>
          <a:ext cx="0" cy="795123"/>
        </a:xfrm>
        <a:prstGeom prst="line">
          <a:avLst/>
        </a:prstGeom>
        <a:noFill/>
        <a:ln w="9525" cap="rnd"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6409BDC-596E-42CA-95DF-A23FC3E30E32}">
      <dsp:nvSpPr>
        <dsp:cNvPr id="0" name=""/>
        <dsp:cNvSpPr/>
      </dsp:nvSpPr>
      <dsp:spPr>
        <a:xfrm>
          <a:off x="6191331" y="2061044"/>
          <a:ext cx="62772" cy="62772"/>
        </a:xfrm>
        <a:prstGeom prst="ellips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EE6E36-EB34-43A8-86EC-839083F9C3E8}">
      <dsp:nvSpPr>
        <dsp:cNvPr id="0" name=""/>
        <dsp:cNvSpPr/>
      </dsp:nvSpPr>
      <dsp:spPr>
        <a:xfrm>
          <a:off x="6531480" y="1464701"/>
          <a:ext cx="1940794" cy="472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lvl="0" algn="ctr" defTabSz="755650">
            <a:lnSpc>
              <a:spcPct val="90000"/>
            </a:lnSpc>
            <a:spcBef>
              <a:spcPct val="0"/>
            </a:spcBef>
            <a:spcAft>
              <a:spcPct val="35000"/>
            </a:spcAft>
            <a:defRPr b="1"/>
          </a:pPr>
          <a:r>
            <a:rPr lang="en-US" sz="1700" kern="1200">
              <a:latin typeface="Century Gothic" panose="020B0502020202020204"/>
            </a:rPr>
            <a:t>Février 2020</a:t>
          </a:r>
        </a:p>
      </dsp:txBody>
      <dsp:txXfrm>
        <a:off x="6531480" y="1464701"/>
        <a:ext cx="1940794" cy="472889"/>
      </dsp:txXfrm>
    </dsp:sp>
    <dsp:sp modelId="{531DB1A7-20CE-4CFD-A01B-CE87F09D1629}">
      <dsp:nvSpPr>
        <dsp:cNvPr id="0" name=""/>
        <dsp:cNvSpPr/>
      </dsp:nvSpPr>
      <dsp:spPr>
        <a:xfrm>
          <a:off x="6399153" y="2887554"/>
          <a:ext cx="2205448" cy="713518"/>
        </a:xfrm>
        <a:prstGeom prst="round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lvl="0" algn="l" defTabSz="622300">
            <a:lnSpc>
              <a:spcPct val="90000"/>
            </a:lnSpc>
            <a:spcBef>
              <a:spcPct val="0"/>
            </a:spcBef>
            <a:spcAft>
              <a:spcPct val="35000"/>
            </a:spcAft>
          </a:pPr>
          <a:r>
            <a:rPr lang="en-US" sz="1400" b="0" kern="1200">
              <a:latin typeface="Century Gothic" panose="020B0502020202020204"/>
            </a:rPr>
            <a:t>Finition du Back End</a:t>
          </a:r>
        </a:p>
      </dsp:txBody>
      <dsp:txXfrm>
        <a:off x="6433984" y="2922385"/>
        <a:ext cx="2135786" cy="643856"/>
      </dsp:txXfrm>
    </dsp:sp>
    <dsp:sp modelId="{C209A09B-999E-4B52-9CEA-E0A9B08DE043}">
      <dsp:nvSpPr>
        <dsp:cNvPr id="0" name=""/>
        <dsp:cNvSpPr/>
      </dsp:nvSpPr>
      <dsp:spPr>
        <a:xfrm>
          <a:off x="7501878" y="2092430"/>
          <a:ext cx="0" cy="795123"/>
        </a:xfrm>
        <a:prstGeom prst="line">
          <a:avLst/>
        </a:prstGeom>
        <a:noFill/>
        <a:ln w="9525"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8755E2F-6376-48FE-A4DF-AD38A0A5BB1C}">
      <dsp:nvSpPr>
        <dsp:cNvPr id="0" name=""/>
        <dsp:cNvSpPr/>
      </dsp:nvSpPr>
      <dsp:spPr>
        <a:xfrm>
          <a:off x="7470491" y="2061044"/>
          <a:ext cx="62772" cy="62772"/>
        </a:xfrm>
        <a:prstGeom prst="ellips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7A110E-0111-47F5-8D5A-4B96F5C9A3B7}">
      <dsp:nvSpPr>
        <dsp:cNvPr id="0" name=""/>
        <dsp:cNvSpPr/>
      </dsp:nvSpPr>
      <dsp:spPr>
        <a:xfrm>
          <a:off x="7810641" y="2247270"/>
          <a:ext cx="1940794" cy="472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lvl="0" algn="ctr" defTabSz="755650">
            <a:lnSpc>
              <a:spcPct val="90000"/>
            </a:lnSpc>
            <a:spcBef>
              <a:spcPct val="0"/>
            </a:spcBef>
            <a:spcAft>
              <a:spcPct val="35000"/>
            </a:spcAft>
            <a:defRPr b="1"/>
          </a:pPr>
          <a:r>
            <a:rPr lang="en-US" sz="1700" kern="1200">
              <a:latin typeface="Century Gothic" panose="020B0502020202020204"/>
            </a:rPr>
            <a:t>Mars 2020</a:t>
          </a:r>
        </a:p>
      </dsp:txBody>
      <dsp:txXfrm>
        <a:off x="7810641" y="2247270"/>
        <a:ext cx="1940794" cy="472889"/>
      </dsp:txXfrm>
    </dsp:sp>
    <dsp:sp modelId="{50C2AADF-3946-44F2-B359-6982F5A6EC06}">
      <dsp:nvSpPr>
        <dsp:cNvPr id="0" name=""/>
        <dsp:cNvSpPr/>
      </dsp:nvSpPr>
      <dsp:spPr>
        <a:xfrm>
          <a:off x="7678314" y="583788"/>
          <a:ext cx="2205448" cy="713518"/>
        </a:xfrm>
        <a:prstGeom prst="round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lvl="0" algn="l" defTabSz="622300">
            <a:lnSpc>
              <a:spcPct val="90000"/>
            </a:lnSpc>
            <a:spcBef>
              <a:spcPct val="0"/>
            </a:spcBef>
            <a:spcAft>
              <a:spcPct val="35000"/>
            </a:spcAft>
          </a:pPr>
          <a:r>
            <a:rPr lang="en-US" sz="1400" kern="1200">
              <a:latin typeface="Century Gothic" panose="020B0502020202020204"/>
            </a:rPr>
            <a:t>Tests</a:t>
          </a:r>
        </a:p>
      </dsp:txBody>
      <dsp:txXfrm>
        <a:off x="7713145" y="618619"/>
        <a:ext cx="2135786" cy="643856"/>
      </dsp:txXfrm>
    </dsp:sp>
    <dsp:sp modelId="{BAFE040B-529C-4BBB-BDF5-3EAC456BB21B}">
      <dsp:nvSpPr>
        <dsp:cNvPr id="0" name=""/>
        <dsp:cNvSpPr/>
      </dsp:nvSpPr>
      <dsp:spPr>
        <a:xfrm>
          <a:off x="8781038" y="1297306"/>
          <a:ext cx="0" cy="795123"/>
        </a:xfrm>
        <a:prstGeom prst="line">
          <a:avLst/>
        </a:prstGeom>
        <a:noFill/>
        <a:ln w="9525" cap="rnd" cmpd="sng" algn="ctr">
          <a:solidFill>
            <a:schemeClr val="accent3">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AA8C8F0-2AB8-4C58-A270-FFAB4E62DF20}">
      <dsp:nvSpPr>
        <dsp:cNvPr id="0" name=""/>
        <dsp:cNvSpPr/>
      </dsp:nvSpPr>
      <dsp:spPr>
        <a:xfrm>
          <a:off x="8749651" y="2061044"/>
          <a:ext cx="62772" cy="62772"/>
        </a:xfrm>
        <a:prstGeom prst="ellips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07C246-5535-498D-BF85-732185128815}">
      <dsp:nvSpPr>
        <dsp:cNvPr id="0" name=""/>
        <dsp:cNvSpPr/>
      </dsp:nvSpPr>
      <dsp:spPr>
        <a:xfrm>
          <a:off x="9089801" y="1464701"/>
          <a:ext cx="1940794" cy="472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lvl="0" algn="ctr" defTabSz="755650">
            <a:lnSpc>
              <a:spcPct val="90000"/>
            </a:lnSpc>
            <a:spcBef>
              <a:spcPct val="0"/>
            </a:spcBef>
            <a:spcAft>
              <a:spcPct val="35000"/>
            </a:spcAft>
            <a:defRPr b="1"/>
          </a:pPr>
          <a:r>
            <a:rPr lang="en-US" sz="1700" kern="1200">
              <a:latin typeface="Century Gothic" panose="020B0502020202020204"/>
            </a:rPr>
            <a:t>Avril 2020</a:t>
          </a:r>
        </a:p>
      </dsp:txBody>
      <dsp:txXfrm>
        <a:off x="9089801" y="1464701"/>
        <a:ext cx="1940794" cy="472889"/>
      </dsp:txXfrm>
    </dsp:sp>
    <dsp:sp modelId="{48AC9BD9-B274-4A5A-9468-887C7D75257E}">
      <dsp:nvSpPr>
        <dsp:cNvPr id="0" name=""/>
        <dsp:cNvSpPr/>
      </dsp:nvSpPr>
      <dsp:spPr>
        <a:xfrm>
          <a:off x="8957474" y="2887554"/>
          <a:ext cx="2205448" cy="713518"/>
        </a:xfrm>
        <a:prstGeom prst="roundRect">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lvl="0" algn="l" defTabSz="622300">
            <a:lnSpc>
              <a:spcPct val="90000"/>
            </a:lnSpc>
            <a:spcBef>
              <a:spcPct val="0"/>
            </a:spcBef>
            <a:spcAft>
              <a:spcPct val="35000"/>
            </a:spcAft>
          </a:pPr>
          <a:r>
            <a:rPr lang="en-US" sz="1400" b="0" kern="1200">
              <a:latin typeface="Century Gothic" panose="020B0502020202020204"/>
            </a:rPr>
            <a:t>Soutenance</a:t>
          </a:r>
          <a:endParaRPr lang="en-US" sz="1400" b="0" kern="1200"/>
        </a:p>
      </dsp:txBody>
      <dsp:txXfrm>
        <a:off x="8992305" y="2922385"/>
        <a:ext cx="2135786" cy="643856"/>
      </dsp:txXfrm>
    </dsp:sp>
    <dsp:sp modelId="{DA31660A-DE41-4CDF-A603-9CD6A9FC9C53}">
      <dsp:nvSpPr>
        <dsp:cNvPr id="0" name=""/>
        <dsp:cNvSpPr/>
      </dsp:nvSpPr>
      <dsp:spPr>
        <a:xfrm>
          <a:off x="10060198" y="2092430"/>
          <a:ext cx="0" cy="795123"/>
        </a:xfrm>
        <a:prstGeom prst="line">
          <a:avLst/>
        </a:prstGeom>
        <a:noFill/>
        <a:ln w="9525" cap="rnd"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97C807B-258D-4C33-9E92-E2292E43EEE4}">
      <dsp:nvSpPr>
        <dsp:cNvPr id="0" name=""/>
        <dsp:cNvSpPr/>
      </dsp:nvSpPr>
      <dsp:spPr>
        <a:xfrm>
          <a:off x="10028812" y="2061044"/>
          <a:ext cx="62772" cy="62772"/>
        </a:xfrm>
        <a:prstGeom prst="ellipse">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xmlns="">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xmlns="">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xmlns="">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95F6C3-A2EB-4C23-9056-BBF448EBF0DE}" type="datetimeFigureOut">
              <a:rPr lang="fr-FR" smtClean="0"/>
              <a:t>16/04/2021</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6312E7-288B-4646-93D4-59FF69CF0120}" type="slidenum">
              <a:rPr lang="fr-FR" smtClean="0"/>
              <a:t>‹N°›</a:t>
            </a:fld>
            <a:endParaRPr lang="fr-FR"/>
          </a:p>
        </p:txBody>
      </p:sp>
    </p:spTree>
    <p:extLst>
      <p:ext uri="{BB962C8B-B14F-4D97-AF65-F5344CB8AC3E}">
        <p14:creationId xmlns:p14="http://schemas.microsoft.com/office/powerpoint/2010/main" val="2258180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847CB-47BB-4526-A101-348B61471029}" type="datetimeFigureOut">
              <a:rPr lang="fr-FR" smtClean="0"/>
              <a:t>16/04/2021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3D4094-43C2-489D-9844-7B0B6BC18CA0}" type="slidenum">
              <a:rPr lang="fr-FR" smtClean="0"/>
              <a:t>‹N°›</a:t>
            </a:fld>
            <a:endParaRPr lang="fr-FR"/>
          </a:p>
        </p:txBody>
      </p:sp>
    </p:spTree>
    <p:extLst>
      <p:ext uri="{BB962C8B-B14F-4D97-AF65-F5344CB8AC3E}">
        <p14:creationId xmlns:p14="http://schemas.microsoft.com/office/powerpoint/2010/main" val="15567564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73D4094-43C2-489D-9844-7B0B6BC18CA0}" type="slidenum">
              <a:rPr lang="fr-FR" smtClean="0"/>
              <a:t>3</a:t>
            </a:fld>
            <a:endParaRPr lang="fr-FR"/>
          </a:p>
        </p:txBody>
      </p:sp>
    </p:spTree>
    <p:extLst>
      <p:ext uri="{BB962C8B-B14F-4D97-AF65-F5344CB8AC3E}">
        <p14:creationId xmlns:p14="http://schemas.microsoft.com/office/powerpoint/2010/main" val="2193124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40D6FED-F050-4F08-96E0-283481D2FB1C}" type="datetime1">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9087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985182B-2589-426E-BD6A-A2CA887BBC3F}" type="datetime1">
              <a:rPr lang="en-US" smtClean="0"/>
              <a:t>4/16/2021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733479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3337D-5951-4031-AFAA-483EE0FFCA9C}" type="datetime1">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917726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41AE9-C83B-4F7D-82BA-F0E0CCA99A7B}" type="datetime1">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882399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0F9F9-B166-48A5-933B-315E57AE9FBD}" type="datetime1">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335083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BDE079-4098-4129-975D-F55FDE6DA050}" type="datetime1">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552325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54B04B-BC21-4591-82B8-FA6BCCFCDC0B}" type="datetime1">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266940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7FB437-FEEC-443E-BAAD-4610E0B8439A}" type="datetime1">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669201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A7A704-A659-4C69-86C3-BFE14C16E499}" type="datetime1">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292702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2669AC-ABF5-481C-BDB8-01FDC1ABF8C1}" type="datetime1">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07076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DC1CFB-9B64-4E0E-9154-CEAEE2F74EC9}" type="datetime1">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406630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438469-120D-4C8F-A441-01774DC4E2CA}" type="datetime1">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927420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16F649-E784-468D-A11D-C44E484D69E8}" type="datetime1">
              <a:rPr lang="en-US" smtClean="0"/>
              <a:t>4/16/2021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626779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6DFD56-C99A-410E-953A-D7A5DBB02DB7}" type="datetime1">
              <a:rPr lang="en-US" smtClean="0"/>
              <a:t>4/16/2021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658783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B23B5-B483-460F-9D6C-9DBB025AAC99}" type="datetime1">
              <a:rPr lang="en-US" smtClean="0"/>
              <a:t>4/16/2021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79235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B4F92C-8A1A-443F-96CF-04A6EBB37A32}" type="datetime1">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806833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A61553-6AD8-4BFE-A8E6-E52728D8D1BD}" type="datetime1">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4090629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2E1908E-4588-4C8E-8B73-5D0CAA582166}" type="datetime1">
              <a:rPr lang="en-US" smtClean="0"/>
              <a:t>4/16/2021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a:p>
        </p:txBody>
      </p:sp>
    </p:spTree>
    <p:extLst>
      <p:ext uri="{BB962C8B-B14F-4D97-AF65-F5344CB8AC3E}">
        <p14:creationId xmlns:p14="http://schemas.microsoft.com/office/powerpoint/2010/main" val="1003703564"/>
      </p:ext>
    </p:extLst>
  </p:cSld>
  <p:clrMap bg1="dk1" tx1="lt1" bg2="dk2" tx2="lt2" accent1="accent1" accent2="accent2" accent3="accent3" accent4="accent4" accent5="accent5" accent6="accent6" hlink="hlink" folHlink="folHlink"/>
  <p:sldLayoutIdLst>
    <p:sldLayoutId id="2147484191" r:id="rId1"/>
    <p:sldLayoutId id="2147484192" r:id="rId2"/>
    <p:sldLayoutId id="2147484193" r:id="rId3"/>
    <p:sldLayoutId id="2147484194" r:id="rId4"/>
    <p:sldLayoutId id="2147484195" r:id="rId5"/>
    <p:sldLayoutId id="2147484196" r:id="rId6"/>
    <p:sldLayoutId id="2147484197" r:id="rId7"/>
    <p:sldLayoutId id="2147484198" r:id="rId8"/>
    <p:sldLayoutId id="2147484199" r:id="rId9"/>
    <p:sldLayoutId id="2147484200" r:id="rId10"/>
    <p:sldLayoutId id="2147484201" r:id="rId11"/>
    <p:sldLayoutId id="2147484202" r:id="rId12"/>
    <p:sldLayoutId id="2147484203" r:id="rId13"/>
    <p:sldLayoutId id="2147484204" r:id="rId14"/>
    <p:sldLayoutId id="2147484205" r:id="rId15"/>
    <p:sldLayoutId id="2147484206" r:id="rId16"/>
    <p:sldLayoutId id="2147484207"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10" Type="http://schemas.openxmlformats.org/officeDocument/2006/relationships/image" Target="../media/image9.sv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46C41F9D-6EC3-4A54-B15C-3C8EDFEAE58D}"/>
              </a:ext>
            </a:extLst>
          </p:cNvPr>
          <p:cNvPicPr>
            <a:picLocks noChangeAspect="1"/>
          </p:cNvPicPr>
          <p:nvPr/>
        </p:nvPicPr>
        <p:blipFill rotWithShape="1">
          <a:blip r:embed="rId2">
            <a:alphaModFix amt="35000"/>
          </a:blip>
          <a:srcRect t="2734" b="12996"/>
          <a:stretch/>
        </p:blipFill>
        <p:spPr>
          <a:xfrm>
            <a:off x="20" y="10"/>
            <a:ext cx="12191980" cy="6857990"/>
          </a:xfrm>
          <a:prstGeom prst="rect">
            <a:avLst/>
          </a:prstGeom>
        </p:spPr>
      </p:pic>
      <p:sp>
        <p:nvSpPr>
          <p:cNvPr id="2" name="Title 1"/>
          <p:cNvSpPr>
            <a:spLocks noGrp="1"/>
          </p:cNvSpPr>
          <p:nvPr>
            <p:ph type="ctrTitle"/>
          </p:nvPr>
        </p:nvSpPr>
        <p:spPr>
          <a:xfrm>
            <a:off x="684212" y="685799"/>
            <a:ext cx="8001000" cy="1780311"/>
          </a:xfrm>
        </p:spPr>
        <p:txBody>
          <a:bodyPr>
            <a:normAutofit/>
          </a:bodyPr>
          <a:lstStyle/>
          <a:p>
            <a:r>
              <a:rPr lang="en-US" b="1" dirty="0" smtClean="0">
                <a:solidFill>
                  <a:srgbClr val="FFFFFF"/>
                </a:solidFill>
                <a:latin typeface="Century Gothic"/>
                <a:cs typeface="Calibri Light"/>
              </a:rPr>
              <a:t>CAEGLASS</a:t>
            </a:r>
            <a:endParaRPr lang="en-US" b="1" dirty="0">
              <a:solidFill>
                <a:srgbClr val="FFFFFF"/>
              </a:solidFill>
              <a:latin typeface="Century Gothic"/>
            </a:endParaRPr>
          </a:p>
        </p:txBody>
      </p:sp>
      <p:sp>
        <p:nvSpPr>
          <p:cNvPr id="3" name="Subtitle 2"/>
          <p:cNvSpPr>
            <a:spLocks noGrp="1"/>
          </p:cNvSpPr>
          <p:nvPr>
            <p:ph type="subTitle" idx="1"/>
          </p:nvPr>
        </p:nvSpPr>
        <p:spPr>
          <a:xfrm>
            <a:off x="684212" y="2666231"/>
            <a:ext cx="6400800" cy="534170"/>
          </a:xfrm>
        </p:spPr>
        <p:txBody>
          <a:bodyPr vert="horz" lIns="91440" tIns="45720" rIns="91440" bIns="45720" rtlCol="0" anchor="t">
            <a:noAutofit/>
          </a:bodyPr>
          <a:lstStyle/>
          <a:p>
            <a:r>
              <a:rPr lang="en-US" sz="3200" dirty="0" smtClean="0">
                <a:solidFill>
                  <a:srgbClr val="FFFFFF"/>
                </a:solidFill>
                <a:cs typeface="Calibri"/>
              </a:rPr>
              <a:t>Les lunettes pour </a:t>
            </a:r>
            <a:r>
              <a:rPr lang="en-US" sz="3200" dirty="0" err="1" smtClean="0">
                <a:solidFill>
                  <a:srgbClr val="FFFFFF"/>
                </a:solidFill>
                <a:cs typeface="Calibri"/>
              </a:rPr>
              <a:t>sourd</a:t>
            </a:r>
            <a:endParaRPr lang="en-US" sz="3200" dirty="0">
              <a:solidFill>
                <a:srgbClr val="FFFFFF"/>
              </a:solidFill>
              <a:cs typeface="Calibri"/>
            </a:endParaRPr>
          </a:p>
        </p:txBody>
      </p:sp>
      <p:sp>
        <p:nvSpPr>
          <p:cNvPr id="4" name="TextBox 3">
            <a:extLst>
              <a:ext uri="{FF2B5EF4-FFF2-40B4-BE49-F238E27FC236}">
                <a16:creationId xmlns:a16="http://schemas.microsoft.com/office/drawing/2014/main" id="{8A5488C3-0DC3-443A-A69C-57C19E930C35}"/>
              </a:ext>
            </a:extLst>
          </p:cNvPr>
          <p:cNvSpPr txBox="1"/>
          <p:nvPr/>
        </p:nvSpPr>
        <p:spPr>
          <a:xfrm>
            <a:off x="685669" y="4312162"/>
            <a:ext cx="662247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400" dirty="0" err="1" smtClean="0">
                <a:cs typeface="Calibri"/>
              </a:rPr>
              <a:t>Étudiants</a:t>
            </a:r>
            <a:r>
              <a:rPr lang="en-US" sz="2400" dirty="0">
                <a:cs typeface="Calibri"/>
              </a:rPr>
              <a:t>: </a:t>
            </a:r>
            <a:r>
              <a:rPr lang="en-US" sz="2400" dirty="0" err="1">
                <a:cs typeface="Calibri"/>
              </a:rPr>
              <a:t>Maxime</a:t>
            </a:r>
            <a:r>
              <a:rPr lang="en-US" sz="2400" dirty="0">
                <a:cs typeface="Calibri"/>
              </a:rPr>
              <a:t> </a:t>
            </a:r>
            <a:r>
              <a:rPr lang="en-US" sz="2400" dirty="0" err="1">
                <a:cs typeface="Calibri"/>
              </a:rPr>
              <a:t>Londechal</a:t>
            </a:r>
            <a:r>
              <a:rPr lang="en-US" sz="2400" dirty="0">
                <a:cs typeface="Calibri"/>
              </a:rPr>
              <a:t>, Constant </a:t>
            </a:r>
            <a:r>
              <a:rPr lang="en-US" sz="2400" dirty="0" err="1">
                <a:cs typeface="Calibri"/>
              </a:rPr>
              <a:t>Lambersens</a:t>
            </a:r>
            <a:r>
              <a:rPr lang="en-US" sz="2400" dirty="0">
                <a:cs typeface="Calibri"/>
              </a:rPr>
              <a:t>, Adrian </a:t>
            </a:r>
            <a:r>
              <a:rPr lang="en-US" sz="2400" dirty="0" err="1" smtClean="0">
                <a:cs typeface="Calibri"/>
              </a:rPr>
              <a:t>Aimé</a:t>
            </a:r>
            <a:r>
              <a:rPr lang="en-US" sz="2400" dirty="0" smtClean="0">
                <a:cs typeface="Calibri"/>
              </a:rPr>
              <a:t>, Valentin </a:t>
            </a:r>
            <a:r>
              <a:rPr lang="en-US" sz="2400" dirty="0" err="1" smtClean="0">
                <a:cs typeface="Calibri"/>
              </a:rPr>
              <a:t>Ginard</a:t>
            </a:r>
            <a:endParaRPr lang="en-US" dirty="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240BF0A0-2A43-42AD-ADE4-3760233C3717}"/>
              </a:ext>
            </a:extLst>
          </p:cNvPr>
          <p:cNvPicPr>
            <a:picLocks noChangeAspect="1"/>
          </p:cNvPicPr>
          <p:nvPr/>
        </p:nvPicPr>
        <p:blipFill rotWithShape="1">
          <a:blip r:embed="rId2">
            <a:alphaModFix amt="35000"/>
          </a:blip>
          <a:srcRect t="2734" b="12996"/>
          <a:stretch/>
        </p:blipFill>
        <p:spPr>
          <a:xfrm>
            <a:off x="20" y="10"/>
            <a:ext cx="12191980" cy="6857990"/>
          </a:xfrm>
          <a:prstGeom prst="rect">
            <a:avLst/>
          </a:prstGeom>
        </p:spPr>
      </p:pic>
      <p:sp>
        <p:nvSpPr>
          <p:cNvPr id="2" name="Title 1">
            <a:extLst>
              <a:ext uri="{FF2B5EF4-FFF2-40B4-BE49-F238E27FC236}">
                <a16:creationId xmlns:a16="http://schemas.microsoft.com/office/drawing/2014/main" id="{15364E26-FA87-4EAB-BAB3-21F0461C27FA}"/>
              </a:ext>
            </a:extLst>
          </p:cNvPr>
          <p:cNvSpPr>
            <a:spLocks noGrp="1"/>
          </p:cNvSpPr>
          <p:nvPr>
            <p:ph type="title"/>
          </p:nvPr>
        </p:nvSpPr>
        <p:spPr>
          <a:xfrm>
            <a:off x="187047" y="338667"/>
            <a:ext cx="1856873" cy="5969226"/>
          </a:xfrm>
        </p:spPr>
        <p:txBody>
          <a:bodyPr vert="horz" lIns="91440" tIns="45720" rIns="91440" bIns="45720" rtlCol="0" anchor="t">
            <a:noAutofit/>
          </a:bodyPr>
          <a:lstStyle/>
          <a:p>
            <a:r>
              <a:rPr lang="en-US" sz="2100">
                <a:cs typeface="Calibri Light"/>
              </a:rPr>
              <a:t>Notre </a:t>
            </a:r>
            <a:r>
              <a:rPr lang="en-US" sz="2100" err="1">
                <a:cs typeface="Calibri Light"/>
              </a:rPr>
              <a:t>projet</a:t>
            </a:r>
            <a:r>
              <a:rPr lang="en-US" sz="2100">
                <a:cs typeface="Calibri Light"/>
              </a:rPr>
              <a:t/>
            </a:r>
            <a:br>
              <a:rPr lang="en-US" sz="2100">
                <a:cs typeface="Calibri Light"/>
              </a:rPr>
            </a:br>
            <a:r>
              <a:rPr lang="en-US" sz="2100">
                <a:cs typeface="Calibri Light"/>
              </a:rPr>
              <a:t/>
            </a:r>
            <a:br>
              <a:rPr lang="en-US" sz="2100">
                <a:cs typeface="Calibri Light"/>
              </a:rPr>
            </a:br>
            <a:r>
              <a:rPr lang="en-US" sz="2100">
                <a:solidFill>
                  <a:schemeClr val="tx1">
                    <a:lumMod val="50000"/>
                  </a:schemeClr>
                </a:solidFill>
                <a:ea typeface="+mj-lt"/>
                <a:cs typeface="+mj-lt"/>
              </a:rPr>
              <a:t>Ce </a:t>
            </a:r>
            <a:r>
              <a:rPr lang="en-US" sz="2100" err="1">
                <a:solidFill>
                  <a:schemeClr val="tx1">
                    <a:lumMod val="50000"/>
                  </a:schemeClr>
                </a:solidFill>
                <a:ea typeface="+mj-lt"/>
                <a:cs typeface="+mj-lt"/>
              </a:rPr>
              <a:t>qu'apporte</a:t>
            </a:r>
            <a:r>
              <a:rPr lang="en-US" sz="2100">
                <a:solidFill>
                  <a:schemeClr val="tx1">
                    <a:lumMod val="50000"/>
                  </a:schemeClr>
                </a:solidFill>
                <a:ea typeface="+mj-lt"/>
                <a:cs typeface="+mj-lt"/>
              </a:rPr>
              <a:t> </a:t>
            </a:r>
            <a:r>
              <a:rPr lang="en-US" sz="2100" err="1">
                <a:solidFill>
                  <a:schemeClr val="tx1">
                    <a:lumMod val="50000"/>
                  </a:schemeClr>
                </a:solidFill>
                <a:ea typeface="+mj-lt"/>
                <a:cs typeface="+mj-lt"/>
              </a:rPr>
              <a:t>notre</a:t>
            </a:r>
            <a:r>
              <a:rPr lang="en-US" sz="2100">
                <a:solidFill>
                  <a:schemeClr val="tx1">
                    <a:lumMod val="50000"/>
                  </a:schemeClr>
                </a:solidFill>
                <a:ea typeface="+mj-lt"/>
                <a:cs typeface="+mj-lt"/>
              </a:rPr>
              <a:t> </a:t>
            </a:r>
            <a:r>
              <a:rPr lang="en-US" sz="2100" err="1">
                <a:solidFill>
                  <a:schemeClr val="tx1">
                    <a:lumMod val="50000"/>
                  </a:schemeClr>
                </a:solidFill>
                <a:ea typeface="+mj-lt"/>
                <a:cs typeface="+mj-lt"/>
              </a:rPr>
              <a:t>projet</a:t>
            </a:r>
            <a:r>
              <a:rPr lang="en-US" sz="2100">
                <a:ea typeface="+mj-lt"/>
                <a:cs typeface="+mj-lt"/>
              </a:rPr>
              <a:t/>
            </a:r>
            <a:br>
              <a:rPr lang="en-US" sz="2100">
                <a:ea typeface="+mj-lt"/>
                <a:cs typeface="+mj-lt"/>
              </a:rPr>
            </a:br>
            <a:r>
              <a:rPr lang="en-US" sz="2100">
                <a:ea typeface="+mj-lt"/>
                <a:cs typeface="+mj-lt"/>
              </a:rPr>
              <a:t/>
            </a:r>
            <a:br>
              <a:rPr lang="en-US" sz="2100">
                <a:ea typeface="+mj-lt"/>
                <a:cs typeface="+mj-lt"/>
              </a:rPr>
            </a:br>
            <a:r>
              <a:rPr lang="en-US" sz="2100">
                <a:solidFill>
                  <a:schemeClr val="tx1">
                    <a:lumMod val="50000"/>
                  </a:schemeClr>
                </a:solidFill>
                <a:ea typeface="+mj-lt"/>
                <a:cs typeface="+mj-lt"/>
              </a:rPr>
              <a:t>Notre </a:t>
            </a:r>
            <a:r>
              <a:rPr lang="en-US" sz="2100" err="1">
                <a:solidFill>
                  <a:schemeClr val="tx1">
                    <a:lumMod val="50000"/>
                  </a:schemeClr>
                </a:solidFill>
                <a:ea typeface="+mj-lt"/>
                <a:cs typeface="+mj-lt"/>
              </a:rPr>
              <a:t>projet</a:t>
            </a:r>
            <a:r>
              <a:rPr lang="en-US" sz="2100">
                <a:solidFill>
                  <a:schemeClr val="tx1">
                    <a:lumMod val="50000"/>
                  </a:schemeClr>
                </a:solidFill>
                <a:ea typeface="+mj-lt"/>
                <a:cs typeface="+mj-lt"/>
              </a:rPr>
              <a:t>: Technique</a:t>
            </a:r>
            <a:r>
              <a:rPr lang="en-US" sz="2100">
                <a:ea typeface="+mj-lt"/>
                <a:cs typeface="+mj-lt"/>
              </a:rPr>
              <a:t/>
            </a:r>
            <a:br>
              <a:rPr lang="en-US" sz="2100">
                <a:ea typeface="+mj-lt"/>
                <a:cs typeface="+mj-lt"/>
              </a:rPr>
            </a:br>
            <a:r>
              <a:rPr lang="en-US" sz="2100">
                <a:ea typeface="+mj-lt"/>
                <a:cs typeface="+mj-lt"/>
              </a:rPr>
              <a:t/>
            </a:r>
            <a:br>
              <a:rPr lang="en-US" sz="2100">
                <a:ea typeface="+mj-lt"/>
                <a:cs typeface="+mj-lt"/>
              </a:rPr>
            </a:br>
            <a:r>
              <a:rPr lang="en-US" sz="2100" err="1">
                <a:solidFill>
                  <a:schemeClr val="tx1">
                    <a:lumMod val="50000"/>
                  </a:schemeClr>
                </a:solidFill>
                <a:ea typeface="+mj-lt"/>
                <a:cs typeface="+mj-lt"/>
              </a:rPr>
              <a:t>Où</a:t>
            </a:r>
            <a:r>
              <a:rPr lang="en-US" sz="2100">
                <a:solidFill>
                  <a:schemeClr val="tx1">
                    <a:lumMod val="50000"/>
                  </a:schemeClr>
                </a:solidFill>
                <a:ea typeface="+mj-lt"/>
                <a:cs typeface="+mj-lt"/>
              </a:rPr>
              <a:t> </a:t>
            </a:r>
            <a:r>
              <a:rPr lang="en-US" sz="2100" err="1">
                <a:solidFill>
                  <a:schemeClr val="tx1">
                    <a:lumMod val="50000"/>
                  </a:schemeClr>
                </a:solidFill>
                <a:ea typeface="+mj-lt"/>
                <a:cs typeface="+mj-lt"/>
              </a:rPr>
              <a:t>en</a:t>
            </a:r>
            <a:r>
              <a:rPr lang="en-US" sz="2100">
                <a:solidFill>
                  <a:schemeClr val="tx1">
                    <a:lumMod val="50000"/>
                  </a:schemeClr>
                </a:solidFill>
                <a:ea typeface="+mj-lt"/>
                <a:cs typeface="+mj-lt"/>
              </a:rPr>
              <a:t> </a:t>
            </a:r>
            <a:r>
              <a:rPr lang="en-US" sz="2100" err="1">
                <a:solidFill>
                  <a:schemeClr val="tx1">
                    <a:lumMod val="50000"/>
                  </a:schemeClr>
                </a:solidFill>
                <a:ea typeface="+mj-lt"/>
                <a:cs typeface="+mj-lt"/>
              </a:rPr>
              <a:t>sommeS</a:t>
            </a:r>
            <a:r>
              <a:rPr lang="en-US" sz="2100">
                <a:solidFill>
                  <a:schemeClr val="tx1">
                    <a:lumMod val="50000"/>
                  </a:schemeClr>
                </a:solidFill>
                <a:ea typeface="+mj-lt"/>
                <a:cs typeface="+mj-lt"/>
              </a:rPr>
              <a:t> nous ?</a:t>
            </a:r>
            <a:r>
              <a:rPr lang="en-US" sz="2100">
                <a:cs typeface="Calibri Light"/>
              </a:rPr>
              <a:t/>
            </a:r>
            <a:br>
              <a:rPr lang="en-US" sz="2100">
                <a:cs typeface="Calibri Light"/>
              </a:rPr>
            </a:br>
            <a:r>
              <a:rPr lang="en-US" sz="2100">
                <a:cs typeface="Calibri Light"/>
              </a:rPr>
              <a:t/>
            </a:r>
            <a:br>
              <a:rPr lang="en-US" sz="2100">
                <a:cs typeface="Calibri Light"/>
              </a:rPr>
            </a:br>
            <a:r>
              <a:rPr lang="en-US" sz="2100" err="1">
                <a:solidFill>
                  <a:schemeClr val="tx1">
                    <a:lumMod val="50000"/>
                  </a:schemeClr>
                </a:solidFill>
                <a:ea typeface="+mj-lt"/>
                <a:cs typeface="+mj-lt"/>
              </a:rPr>
              <a:t>Une</a:t>
            </a:r>
            <a:r>
              <a:rPr lang="en-US" sz="2100">
                <a:solidFill>
                  <a:schemeClr val="tx1">
                    <a:lumMod val="50000"/>
                  </a:schemeClr>
                </a:solidFill>
                <a:ea typeface="+mj-lt"/>
                <a:cs typeface="+mj-lt"/>
              </a:rPr>
              <a:t> vision de </a:t>
            </a:r>
            <a:r>
              <a:rPr lang="en-US" sz="2100" err="1">
                <a:solidFill>
                  <a:schemeClr val="tx1">
                    <a:lumMod val="50000"/>
                  </a:schemeClr>
                </a:solidFill>
                <a:ea typeface="+mj-lt"/>
                <a:cs typeface="+mj-lt"/>
              </a:rPr>
              <a:t>l'avenir</a:t>
            </a:r>
            <a:endParaRPr lang="en-US" sz="2100">
              <a:solidFill>
                <a:schemeClr val="tx1">
                  <a:lumMod val="50000"/>
                </a:schemeClr>
              </a:solidFill>
            </a:endParaRPr>
          </a:p>
          <a:p>
            <a:endParaRPr lang="en-US" sz="2100">
              <a:solidFill>
                <a:schemeClr val="tx1">
                  <a:lumMod val="50000"/>
                </a:schemeClr>
              </a:solidFill>
              <a:cs typeface="Calibri Light"/>
            </a:endParaRPr>
          </a:p>
        </p:txBody>
      </p:sp>
      <p:sp>
        <p:nvSpPr>
          <p:cNvPr id="4" name="TextBox 3">
            <a:extLst>
              <a:ext uri="{FF2B5EF4-FFF2-40B4-BE49-F238E27FC236}">
                <a16:creationId xmlns:a16="http://schemas.microsoft.com/office/drawing/2014/main" id="{7CA88DD4-2FBA-46A7-A39C-0FA932990F81}"/>
              </a:ext>
            </a:extLst>
          </p:cNvPr>
          <p:cNvSpPr txBox="1"/>
          <p:nvPr/>
        </p:nvSpPr>
        <p:spPr>
          <a:xfrm>
            <a:off x="2604655" y="263237"/>
            <a:ext cx="928254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t>NOTRE PROJET</a:t>
            </a:r>
          </a:p>
        </p:txBody>
      </p:sp>
      <p:cxnSp>
        <p:nvCxnSpPr>
          <p:cNvPr id="5" name="Straight Arrow Connector 4">
            <a:extLst>
              <a:ext uri="{FF2B5EF4-FFF2-40B4-BE49-F238E27FC236}">
                <a16:creationId xmlns:a16="http://schemas.microsoft.com/office/drawing/2014/main" id="{0CB65C39-14DC-4D5E-A015-2F9A66902805}"/>
              </a:ext>
            </a:extLst>
          </p:cNvPr>
          <p:cNvCxnSpPr/>
          <p:nvPr/>
        </p:nvCxnSpPr>
        <p:spPr>
          <a:xfrm>
            <a:off x="2036619" y="339438"/>
            <a:ext cx="19604" cy="5977057"/>
          </a:xfrm>
          <a:prstGeom prst="straightConnector1">
            <a:avLst/>
          </a:prstGeom>
          <a:ln>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65B8D73F-67D8-47E7-9705-18E714F02EA4}"/>
              </a:ext>
            </a:extLst>
          </p:cNvPr>
          <p:cNvGrpSpPr/>
          <p:nvPr/>
        </p:nvGrpSpPr>
        <p:grpSpPr>
          <a:xfrm>
            <a:off x="2604656" y="917754"/>
            <a:ext cx="9282543" cy="5638799"/>
            <a:chOff x="2604656" y="838200"/>
            <a:chExt cx="9282543" cy="5638799"/>
          </a:xfrm>
          <a:noFill/>
        </p:grpSpPr>
        <p:sp>
          <p:nvSpPr>
            <p:cNvPr id="13" name="Rectangle 12">
              <a:extLst>
                <a:ext uri="{FF2B5EF4-FFF2-40B4-BE49-F238E27FC236}">
                  <a16:creationId xmlns:a16="http://schemas.microsoft.com/office/drawing/2014/main" id="{CD388128-016A-471F-A93F-1276847BDB40}"/>
                </a:ext>
              </a:extLst>
            </p:cNvPr>
            <p:cNvSpPr/>
            <p:nvPr/>
          </p:nvSpPr>
          <p:spPr>
            <a:xfrm>
              <a:off x="2604656" y="838200"/>
              <a:ext cx="9282543" cy="563879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9" descr="Utilisateur">
              <a:extLst>
                <a:ext uri="{FF2B5EF4-FFF2-40B4-BE49-F238E27FC236}">
                  <a16:creationId xmlns:a16="http://schemas.microsoft.com/office/drawing/2014/main" id="{D5921E08-48CE-451E-A626-035EE0EEA21C}"/>
                </a:ext>
              </a:extLst>
            </p:cNvPr>
            <p:cNvPicPr>
              <a:picLocks noChangeAspect="1"/>
            </p:cNvPicPr>
            <p:nvPr/>
          </p:nvPicPr>
          <p:blipFill>
            <a:blip r:embed="rId3">
              <a:lum bright="70000" contrast="-70000"/>
              <a:extLst>
                <a:ext uri="{96DAC541-7B7A-43D3-8B79-37D633B846F1}">
                  <asvg:svgBlip xmlns:asvg="http://schemas.microsoft.com/office/drawing/2016/SVG/main" xmlns="" r:embed="rId4"/>
                </a:ext>
              </a:extLst>
            </a:blip>
            <a:stretch>
              <a:fillRect/>
            </a:stretch>
          </p:blipFill>
          <p:spPr>
            <a:xfrm>
              <a:off x="3352802" y="3692237"/>
              <a:ext cx="914400" cy="914400"/>
            </a:xfrm>
            <a:prstGeom prst="rect">
              <a:avLst/>
            </a:prstGeom>
            <a:grpFill/>
          </p:spPr>
        </p:pic>
        <p:pic>
          <p:nvPicPr>
            <p:cNvPr id="15" name="Graphic 9" descr="Utilisateur">
              <a:extLst>
                <a:ext uri="{FF2B5EF4-FFF2-40B4-BE49-F238E27FC236}">
                  <a16:creationId xmlns:a16="http://schemas.microsoft.com/office/drawing/2014/main" id="{D7EAE6BD-6AD6-493E-A8D7-EDFB53882842}"/>
                </a:ext>
              </a:extLst>
            </p:cNvPr>
            <p:cNvPicPr>
              <a:picLocks noChangeAspect="1"/>
            </p:cNvPicPr>
            <p:nvPr/>
          </p:nvPicPr>
          <p:blipFill>
            <a:blip r:embed="rId3">
              <a:lum bright="70000" contrast="-70000"/>
              <a:extLst>
                <a:ext uri="{96DAC541-7B7A-43D3-8B79-37D633B846F1}">
                  <asvg:svgBlip xmlns:asvg="http://schemas.microsoft.com/office/drawing/2016/SVG/main" xmlns="" r:embed="rId4"/>
                </a:ext>
              </a:extLst>
            </a:blip>
            <a:stretch>
              <a:fillRect/>
            </a:stretch>
          </p:blipFill>
          <p:spPr>
            <a:xfrm>
              <a:off x="7738847" y="854199"/>
              <a:ext cx="914400" cy="914400"/>
            </a:xfrm>
            <a:prstGeom prst="rect">
              <a:avLst/>
            </a:prstGeom>
            <a:grpFill/>
          </p:spPr>
        </p:pic>
        <p:cxnSp>
          <p:nvCxnSpPr>
            <p:cNvPr id="18" name="Straight Arrow Connector 17">
              <a:extLst>
                <a:ext uri="{FF2B5EF4-FFF2-40B4-BE49-F238E27FC236}">
                  <a16:creationId xmlns:a16="http://schemas.microsoft.com/office/drawing/2014/main" id="{FA7064EC-0B91-4A0B-9342-D7F864C05353}"/>
                </a:ext>
              </a:extLst>
            </p:cNvPr>
            <p:cNvCxnSpPr/>
            <p:nvPr/>
          </p:nvCxnSpPr>
          <p:spPr>
            <a:xfrm>
              <a:off x="4109605" y="4255076"/>
              <a:ext cx="1925781" cy="1"/>
            </a:xfrm>
            <a:prstGeom prst="straightConnector1">
              <a:avLst/>
            </a:prstGeom>
            <a:grpFill/>
            <a:ln w="57150">
              <a:solidFill>
                <a:srgbClr val="FFFF00"/>
              </a:solidFill>
              <a:tailEnd type="triangle"/>
            </a:ln>
          </p:spPr>
          <p:style>
            <a:lnRef idx="3">
              <a:schemeClr val="dk1"/>
            </a:lnRef>
            <a:fillRef idx="0">
              <a:schemeClr val="dk1"/>
            </a:fillRef>
            <a:effectRef idx="2">
              <a:schemeClr val="dk1"/>
            </a:effectRef>
            <a:fontRef idx="minor">
              <a:schemeClr val="tx1"/>
            </a:fontRef>
          </p:style>
        </p:cxnSp>
        <p:sp>
          <p:nvSpPr>
            <p:cNvPr id="41" name="TextBox 40">
              <a:extLst>
                <a:ext uri="{FF2B5EF4-FFF2-40B4-BE49-F238E27FC236}">
                  <a16:creationId xmlns:a16="http://schemas.microsoft.com/office/drawing/2014/main" id="{05BBCFE0-193E-4CD1-8B3D-37027332F9DD}"/>
                </a:ext>
              </a:extLst>
            </p:cNvPr>
            <p:cNvSpPr txBox="1"/>
            <p:nvPr/>
          </p:nvSpPr>
          <p:spPr>
            <a:xfrm>
              <a:off x="3203094" y="3377500"/>
              <a:ext cx="1213816" cy="369332"/>
            </a:xfrm>
            <a:prstGeom prst="rect">
              <a:avLst/>
            </a:prstGeom>
            <a:grp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smtClean="0">
                  <a:solidFill>
                    <a:srgbClr val="FFFFFF"/>
                  </a:solidFill>
                </a:rPr>
                <a:t>Personne</a:t>
              </a:r>
              <a:endParaRPr lang="en-US" b="1" dirty="0">
                <a:solidFill>
                  <a:srgbClr val="FFFFFF"/>
                </a:solidFill>
              </a:endParaRPr>
            </a:p>
          </p:txBody>
        </p:sp>
        <p:grpSp>
          <p:nvGrpSpPr>
            <p:cNvPr id="47" name="Group 46">
              <a:extLst>
                <a:ext uri="{FF2B5EF4-FFF2-40B4-BE49-F238E27FC236}">
                  <a16:creationId xmlns:a16="http://schemas.microsoft.com/office/drawing/2014/main" id="{E1B0F0A8-CD2C-4058-A97F-8BDDAC146FD1}"/>
                </a:ext>
              </a:extLst>
            </p:cNvPr>
            <p:cNvGrpSpPr/>
            <p:nvPr/>
          </p:nvGrpSpPr>
          <p:grpSpPr>
            <a:xfrm>
              <a:off x="6026728" y="2342676"/>
              <a:ext cx="3920835" cy="4078904"/>
              <a:chOff x="5555673" y="2190276"/>
              <a:chExt cx="3920835" cy="4078904"/>
            </a:xfrm>
            <a:grpFill/>
          </p:grpSpPr>
          <p:sp>
            <p:nvSpPr>
              <p:cNvPr id="31" name="Rectangle 30">
                <a:extLst>
                  <a:ext uri="{FF2B5EF4-FFF2-40B4-BE49-F238E27FC236}">
                    <a16:creationId xmlns:a16="http://schemas.microsoft.com/office/drawing/2014/main" id="{C0E4B012-7AFC-4A14-B6E9-E72C2143F6A3}"/>
                  </a:ext>
                </a:extLst>
              </p:cNvPr>
              <p:cNvSpPr/>
              <p:nvPr/>
            </p:nvSpPr>
            <p:spPr>
              <a:xfrm>
                <a:off x="5555673" y="2190276"/>
                <a:ext cx="3920835" cy="4078904"/>
              </a:xfrm>
              <a:prstGeom prst="rect">
                <a:avLst/>
              </a:prstGeom>
              <a:solidFill>
                <a:schemeClr val="accent1">
                  <a:lumMod val="90000"/>
                  <a:lumOff val="10000"/>
                </a:schemeClr>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067A648D-D194-4C77-8A4E-F3F65E3A995D}"/>
                  </a:ext>
                </a:extLst>
              </p:cNvPr>
              <p:cNvSpPr txBox="1"/>
              <p:nvPr/>
            </p:nvSpPr>
            <p:spPr>
              <a:xfrm>
                <a:off x="7021188" y="5830966"/>
                <a:ext cx="1163867" cy="369332"/>
              </a:xfrm>
              <a:prstGeom prst="rect">
                <a:avLst/>
              </a:prstGeom>
              <a:grp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smtClean="0">
                    <a:solidFill>
                      <a:srgbClr val="FFFFFF"/>
                    </a:solidFill>
                  </a:rPr>
                  <a:t>Lunettes</a:t>
                </a:r>
                <a:endParaRPr lang="en-US" b="1" dirty="0">
                  <a:solidFill>
                    <a:srgbClr val="FFFFFF"/>
                  </a:solidFill>
                </a:endParaRPr>
              </a:p>
            </p:txBody>
          </p:sp>
        </p:grpSp>
        <p:sp>
          <p:nvSpPr>
            <p:cNvPr id="45" name="TextBox 44">
              <a:extLst>
                <a:ext uri="{FF2B5EF4-FFF2-40B4-BE49-F238E27FC236}">
                  <a16:creationId xmlns:a16="http://schemas.microsoft.com/office/drawing/2014/main" id="{EDED0E7A-8449-4239-94DE-C41EF30DE3FF}"/>
                </a:ext>
              </a:extLst>
            </p:cNvPr>
            <p:cNvSpPr txBox="1"/>
            <p:nvPr/>
          </p:nvSpPr>
          <p:spPr>
            <a:xfrm>
              <a:off x="6899566" y="1034759"/>
              <a:ext cx="859850" cy="369332"/>
            </a:xfrm>
            <a:prstGeom prst="rect">
              <a:avLst/>
            </a:prstGeom>
            <a:grp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smtClean="0">
                  <a:solidFill>
                    <a:srgbClr val="FFFFFF"/>
                  </a:solidFill>
                </a:rPr>
                <a:t>Sourd</a:t>
              </a:r>
              <a:endParaRPr lang="en-US" b="1" dirty="0">
                <a:solidFill>
                  <a:srgbClr val="FFFFFF"/>
                </a:solidFill>
              </a:endParaRPr>
            </a:p>
          </p:txBody>
        </p:sp>
        <p:sp>
          <p:nvSpPr>
            <p:cNvPr id="55" name="TextBox 54">
              <a:extLst>
                <a:ext uri="{FF2B5EF4-FFF2-40B4-BE49-F238E27FC236}">
                  <a16:creationId xmlns:a16="http://schemas.microsoft.com/office/drawing/2014/main" id="{17C9B456-1F77-4BBD-92F0-BD5FFAC6638C}"/>
                </a:ext>
              </a:extLst>
            </p:cNvPr>
            <p:cNvSpPr txBox="1"/>
            <p:nvPr/>
          </p:nvSpPr>
          <p:spPr>
            <a:xfrm>
              <a:off x="4660859" y="4323061"/>
              <a:ext cx="886690" cy="369332"/>
            </a:xfrm>
            <a:prstGeom prst="rect">
              <a:avLst/>
            </a:prstGeom>
            <a:grp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smtClean="0">
                  <a:solidFill>
                    <a:srgbClr val="FFFFFF"/>
                  </a:solidFill>
                </a:rPr>
                <a:t>Parle</a:t>
              </a:r>
              <a:endParaRPr lang="en-US" b="1" dirty="0">
                <a:solidFill>
                  <a:srgbClr val="FFFFFF"/>
                </a:solidFill>
              </a:endParaRPr>
            </a:p>
          </p:txBody>
        </p:sp>
        <p:sp>
          <p:nvSpPr>
            <p:cNvPr id="57" name="TextBox 56">
              <a:extLst>
                <a:ext uri="{FF2B5EF4-FFF2-40B4-BE49-F238E27FC236}">
                  <a16:creationId xmlns:a16="http://schemas.microsoft.com/office/drawing/2014/main" id="{4B41DC3F-25AF-427D-B043-AAE4FD4932CD}"/>
                </a:ext>
              </a:extLst>
            </p:cNvPr>
            <p:cNvSpPr txBox="1"/>
            <p:nvPr/>
          </p:nvSpPr>
          <p:spPr>
            <a:xfrm>
              <a:off x="8591105" y="1776785"/>
              <a:ext cx="533782" cy="369332"/>
            </a:xfrm>
            <a:prstGeom prst="rect">
              <a:avLst/>
            </a:prstGeom>
            <a:grp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smtClean="0">
                  <a:solidFill>
                    <a:srgbClr val="FFFFFF"/>
                  </a:solidFill>
                </a:rPr>
                <a:t>Lit</a:t>
              </a:r>
              <a:endParaRPr lang="en-US" b="1" dirty="0">
                <a:solidFill>
                  <a:srgbClr val="FFFFFF"/>
                </a:solidFill>
              </a:endParaRPr>
            </a:p>
          </p:txBody>
        </p:sp>
      </p:grpSp>
      <p:sp>
        <p:nvSpPr>
          <p:cNvPr id="6" name="Espace réservé du numéro de diapositive 5"/>
          <p:cNvSpPr>
            <a:spLocks noGrp="1"/>
          </p:cNvSpPr>
          <p:nvPr>
            <p:ph type="sldNum" sz="quarter" idx="12"/>
          </p:nvPr>
        </p:nvSpPr>
        <p:spPr>
          <a:xfrm>
            <a:off x="11520854" y="5884"/>
            <a:ext cx="671146" cy="514706"/>
          </a:xfrm>
        </p:spPr>
        <p:txBody>
          <a:bodyPr/>
          <a:lstStyle/>
          <a:p>
            <a:fld id="{D57F1E4F-1CFF-5643-939E-217C01CDF565}" type="slidenum">
              <a:rPr lang="en-US" smtClean="0">
                <a:solidFill>
                  <a:schemeClr val="tx1"/>
                </a:solidFill>
              </a:rPr>
              <a:pPr/>
              <a:t>2</a:t>
            </a:fld>
            <a:endParaRPr lang="en-US">
              <a:solidFill>
                <a:schemeClr val="tx1"/>
              </a:solidFill>
            </a:endParaRPr>
          </a:p>
        </p:txBody>
      </p:sp>
      <p:cxnSp>
        <p:nvCxnSpPr>
          <p:cNvPr id="23" name="Straight Arrow Connector 17">
            <a:extLst>
              <a:ext uri="{FF2B5EF4-FFF2-40B4-BE49-F238E27FC236}">
                <a16:creationId xmlns:a16="http://schemas.microsoft.com/office/drawing/2014/main" id="{FA7064EC-0B91-4A0B-9342-D7F864C05353}"/>
              </a:ext>
            </a:extLst>
          </p:cNvPr>
          <p:cNvCxnSpPr/>
          <p:nvPr/>
        </p:nvCxnSpPr>
        <p:spPr>
          <a:xfrm flipH="1">
            <a:off x="8194289" y="1730034"/>
            <a:ext cx="1758" cy="692196"/>
          </a:xfrm>
          <a:prstGeom prst="straightConnector1">
            <a:avLst/>
          </a:prstGeom>
          <a:ln w="57150">
            <a:solidFill>
              <a:srgbClr val="FFFF00"/>
            </a:solidFill>
            <a:tailEnd type="triangle"/>
          </a:ln>
        </p:spPr>
        <p:style>
          <a:lnRef idx="3">
            <a:schemeClr val="dk1"/>
          </a:lnRef>
          <a:fillRef idx="0">
            <a:schemeClr val="dk1"/>
          </a:fillRef>
          <a:effectRef idx="2">
            <a:schemeClr val="dk1"/>
          </a:effectRef>
          <a:fontRef idx="minor">
            <a:schemeClr val="tx1"/>
          </a:fontRef>
        </p:style>
      </p:cxnSp>
      <p:pic>
        <p:nvPicPr>
          <p:cNvPr id="24" name="Graphic 42">
            <a:extLst>
              <a:ext uri="{FF2B5EF4-FFF2-40B4-BE49-F238E27FC236}">
                <a16:creationId xmlns:a16="http://schemas.microsoft.com/office/drawing/2014/main" id="{8A9D70BA-DAF1-4981-82E9-C637D22259A4}"/>
              </a:ext>
            </a:extLst>
          </p:cNvPr>
          <p:cNvPicPr>
            <a:picLocks noChangeAspect="1"/>
          </p:cNvPicPr>
          <p:nvPr/>
        </p:nvPicPr>
        <p:blipFill>
          <a:blip r:embed="rId5">
            <a:lum bright="70000" contrast="-70000"/>
            <a:extLst>
              <a:ext uri="{96DAC541-7B7A-43D3-8B79-37D633B846F1}">
                <asvg:svgBlip xmlns:asvg="http://schemas.microsoft.com/office/drawing/2016/SVG/main" xmlns="" r:embed="rId10"/>
              </a:ext>
            </a:extLst>
          </a:blip>
          <a:stretch>
            <a:fillRect/>
          </a:stretch>
        </p:blipFill>
        <p:spPr>
          <a:xfrm>
            <a:off x="6899566" y="3217609"/>
            <a:ext cx="2175161" cy="2189016"/>
          </a:xfrm>
          <a:prstGeom prst="rect">
            <a:avLst/>
          </a:prstGeom>
          <a:noFill/>
        </p:spPr>
      </p:pic>
    </p:spTree>
    <p:extLst>
      <p:ext uri="{BB962C8B-B14F-4D97-AF65-F5344CB8AC3E}">
        <p14:creationId xmlns:p14="http://schemas.microsoft.com/office/powerpoint/2010/main" val="41048686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a:extLst>
              <a:ext uri="{FF2B5EF4-FFF2-40B4-BE49-F238E27FC236}">
                <a16:creationId xmlns:a16="http://schemas.microsoft.com/office/drawing/2014/main" id="{F28484A9-B90D-4535-80AD-C21069833B4A}"/>
              </a:ext>
            </a:extLst>
          </p:cNvPr>
          <p:cNvPicPr>
            <a:picLocks noChangeAspect="1"/>
          </p:cNvPicPr>
          <p:nvPr/>
        </p:nvPicPr>
        <p:blipFill rotWithShape="1">
          <a:blip r:embed="rId3">
            <a:alphaModFix amt="35000"/>
          </a:blip>
          <a:srcRect t="2734" b="12996"/>
          <a:stretch/>
        </p:blipFill>
        <p:spPr>
          <a:xfrm>
            <a:off x="20" y="10"/>
            <a:ext cx="12191980" cy="6857990"/>
          </a:xfrm>
          <a:prstGeom prst="rect">
            <a:avLst/>
          </a:prstGeom>
          <a:ln>
            <a:solidFill>
              <a:srgbClr val="92D050"/>
            </a:solidFill>
          </a:ln>
        </p:spPr>
      </p:pic>
      <p:sp>
        <p:nvSpPr>
          <p:cNvPr id="7" name="Title 1">
            <a:extLst>
              <a:ext uri="{FF2B5EF4-FFF2-40B4-BE49-F238E27FC236}">
                <a16:creationId xmlns:a16="http://schemas.microsoft.com/office/drawing/2014/main" id="{28BCFFEE-7977-487B-AD9A-0F60F5ADF5CD}"/>
              </a:ext>
            </a:extLst>
          </p:cNvPr>
          <p:cNvSpPr>
            <a:spLocks noGrp="1"/>
          </p:cNvSpPr>
          <p:nvPr>
            <p:ph type="title"/>
          </p:nvPr>
        </p:nvSpPr>
        <p:spPr>
          <a:xfrm>
            <a:off x="187047" y="338667"/>
            <a:ext cx="1856873" cy="5969226"/>
          </a:xfrm>
        </p:spPr>
        <p:txBody>
          <a:bodyPr vert="horz" lIns="91440" tIns="45720" rIns="91440" bIns="45720" rtlCol="0" anchor="t">
            <a:noAutofit/>
          </a:bodyPr>
          <a:lstStyle/>
          <a:p>
            <a:r>
              <a:rPr lang="en-US" sz="2100">
                <a:solidFill>
                  <a:schemeClr val="tx1">
                    <a:lumMod val="50000"/>
                  </a:schemeClr>
                </a:solidFill>
                <a:cs typeface="Calibri Light"/>
              </a:rPr>
              <a:t>Notre </a:t>
            </a:r>
            <a:r>
              <a:rPr lang="en-US" sz="2100" err="1">
                <a:solidFill>
                  <a:schemeClr val="tx1">
                    <a:lumMod val="50000"/>
                  </a:schemeClr>
                </a:solidFill>
                <a:cs typeface="Calibri Light"/>
              </a:rPr>
              <a:t>projet</a:t>
            </a:r>
            <a:r>
              <a:rPr lang="en-US" sz="2100">
                <a:cs typeface="Calibri Light"/>
              </a:rPr>
              <a:t/>
            </a:r>
            <a:br>
              <a:rPr lang="en-US" sz="2100">
                <a:cs typeface="Calibri Light"/>
              </a:rPr>
            </a:br>
            <a:r>
              <a:rPr lang="en-US" sz="2100">
                <a:cs typeface="Calibri Light"/>
              </a:rPr>
              <a:t/>
            </a:r>
            <a:br>
              <a:rPr lang="en-US" sz="2100">
                <a:cs typeface="Calibri Light"/>
              </a:rPr>
            </a:br>
            <a:r>
              <a:rPr lang="en-US" sz="2100">
                <a:solidFill>
                  <a:schemeClr val="tx1">
                    <a:lumMod val="50000"/>
                  </a:schemeClr>
                </a:solidFill>
                <a:ea typeface="+mj-lt"/>
                <a:cs typeface="+mj-lt"/>
              </a:rPr>
              <a:t>Ce </a:t>
            </a:r>
            <a:r>
              <a:rPr lang="en-US" sz="2100" err="1">
                <a:solidFill>
                  <a:schemeClr val="tx1">
                    <a:lumMod val="50000"/>
                  </a:schemeClr>
                </a:solidFill>
                <a:ea typeface="+mj-lt"/>
                <a:cs typeface="+mj-lt"/>
              </a:rPr>
              <a:t>qu'apporte</a:t>
            </a:r>
            <a:r>
              <a:rPr lang="en-US" sz="2100">
                <a:solidFill>
                  <a:schemeClr val="tx1">
                    <a:lumMod val="50000"/>
                  </a:schemeClr>
                </a:solidFill>
                <a:ea typeface="+mj-lt"/>
                <a:cs typeface="+mj-lt"/>
              </a:rPr>
              <a:t> </a:t>
            </a:r>
            <a:r>
              <a:rPr lang="en-US" sz="2100" err="1">
                <a:solidFill>
                  <a:schemeClr val="tx1">
                    <a:lumMod val="50000"/>
                  </a:schemeClr>
                </a:solidFill>
                <a:ea typeface="+mj-lt"/>
                <a:cs typeface="+mj-lt"/>
              </a:rPr>
              <a:t>notre</a:t>
            </a:r>
            <a:r>
              <a:rPr lang="en-US" sz="2100">
                <a:solidFill>
                  <a:schemeClr val="tx1">
                    <a:lumMod val="50000"/>
                  </a:schemeClr>
                </a:solidFill>
                <a:ea typeface="+mj-lt"/>
                <a:cs typeface="+mj-lt"/>
              </a:rPr>
              <a:t> </a:t>
            </a:r>
            <a:r>
              <a:rPr lang="en-US" sz="2100" err="1">
                <a:solidFill>
                  <a:schemeClr val="tx1">
                    <a:lumMod val="50000"/>
                  </a:schemeClr>
                </a:solidFill>
                <a:ea typeface="+mj-lt"/>
                <a:cs typeface="+mj-lt"/>
              </a:rPr>
              <a:t>projet</a:t>
            </a:r>
            <a:r>
              <a:rPr lang="en-US" sz="2100">
                <a:ea typeface="+mj-lt"/>
                <a:cs typeface="+mj-lt"/>
              </a:rPr>
              <a:t/>
            </a:r>
            <a:br>
              <a:rPr lang="en-US" sz="2100">
                <a:ea typeface="+mj-lt"/>
                <a:cs typeface="+mj-lt"/>
              </a:rPr>
            </a:br>
            <a:r>
              <a:rPr lang="en-US" sz="2100">
                <a:ea typeface="+mj-lt"/>
                <a:cs typeface="+mj-lt"/>
              </a:rPr>
              <a:t/>
            </a:r>
            <a:br>
              <a:rPr lang="en-US" sz="2100">
                <a:ea typeface="+mj-lt"/>
                <a:cs typeface="+mj-lt"/>
              </a:rPr>
            </a:br>
            <a:r>
              <a:rPr lang="en-US" sz="2100">
                <a:ea typeface="+mj-lt"/>
                <a:cs typeface="+mj-lt"/>
              </a:rPr>
              <a:t>Notre </a:t>
            </a:r>
            <a:r>
              <a:rPr lang="en-US" sz="2100" err="1">
                <a:ea typeface="+mj-lt"/>
                <a:cs typeface="+mj-lt"/>
              </a:rPr>
              <a:t>projet</a:t>
            </a:r>
            <a:r>
              <a:rPr lang="en-US" sz="2100">
                <a:ea typeface="+mj-lt"/>
                <a:cs typeface="+mj-lt"/>
              </a:rPr>
              <a:t>: Technique</a:t>
            </a:r>
            <a:br>
              <a:rPr lang="en-US" sz="2100">
                <a:ea typeface="+mj-lt"/>
                <a:cs typeface="+mj-lt"/>
              </a:rPr>
            </a:br>
            <a:r>
              <a:rPr lang="en-US" sz="2100">
                <a:ea typeface="+mj-lt"/>
                <a:cs typeface="+mj-lt"/>
              </a:rPr>
              <a:t/>
            </a:r>
            <a:br>
              <a:rPr lang="en-US" sz="2100">
                <a:ea typeface="+mj-lt"/>
                <a:cs typeface="+mj-lt"/>
              </a:rPr>
            </a:br>
            <a:r>
              <a:rPr lang="en-US" sz="2100" err="1">
                <a:solidFill>
                  <a:schemeClr val="tx1">
                    <a:lumMod val="50000"/>
                  </a:schemeClr>
                </a:solidFill>
                <a:ea typeface="+mj-lt"/>
                <a:cs typeface="+mj-lt"/>
              </a:rPr>
              <a:t>Où</a:t>
            </a:r>
            <a:r>
              <a:rPr lang="en-US" sz="2100">
                <a:solidFill>
                  <a:schemeClr val="tx1">
                    <a:lumMod val="50000"/>
                  </a:schemeClr>
                </a:solidFill>
                <a:ea typeface="+mj-lt"/>
                <a:cs typeface="+mj-lt"/>
              </a:rPr>
              <a:t> </a:t>
            </a:r>
            <a:r>
              <a:rPr lang="en-US" sz="2100" err="1">
                <a:solidFill>
                  <a:schemeClr val="tx1">
                    <a:lumMod val="50000"/>
                  </a:schemeClr>
                </a:solidFill>
                <a:ea typeface="+mj-lt"/>
                <a:cs typeface="+mj-lt"/>
              </a:rPr>
              <a:t>en</a:t>
            </a:r>
            <a:r>
              <a:rPr lang="en-US" sz="2100">
                <a:solidFill>
                  <a:schemeClr val="tx1">
                    <a:lumMod val="50000"/>
                  </a:schemeClr>
                </a:solidFill>
                <a:ea typeface="+mj-lt"/>
                <a:cs typeface="+mj-lt"/>
              </a:rPr>
              <a:t> sommeS nous ?</a:t>
            </a:r>
            <a:r>
              <a:rPr lang="en-US" sz="2100">
                <a:cs typeface="Calibri Light"/>
              </a:rPr>
              <a:t/>
            </a:r>
            <a:br>
              <a:rPr lang="en-US" sz="2100">
                <a:cs typeface="Calibri Light"/>
              </a:rPr>
            </a:br>
            <a:r>
              <a:rPr lang="en-US" sz="2100">
                <a:cs typeface="Calibri Light"/>
              </a:rPr>
              <a:t/>
            </a:r>
            <a:br>
              <a:rPr lang="en-US" sz="2100">
                <a:cs typeface="Calibri Light"/>
              </a:rPr>
            </a:br>
            <a:r>
              <a:rPr lang="en-US" sz="2100" err="1">
                <a:solidFill>
                  <a:schemeClr val="tx1">
                    <a:lumMod val="50000"/>
                  </a:schemeClr>
                </a:solidFill>
                <a:ea typeface="+mj-lt"/>
                <a:cs typeface="+mj-lt"/>
              </a:rPr>
              <a:t>Une</a:t>
            </a:r>
            <a:r>
              <a:rPr lang="en-US" sz="2100">
                <a:solidFill>
                  <a:schemeClr val="tx1">
                    <a:lumMod val="50000"/>
                  </a:schemeClr>
                </a:solidFill>
                <a:ea typeface="+mj-lt"/>
                <a:cs typeface="+mj-lt"/>
              </a:rPr>
              <a:t> vision de </a:t>
            </a:r>
            <a:r>
              <a:rPr lang="en-US" sz="2100" err="1">
                <a:solidFill>
                  <a:schemeClr val="tx1">
                    <a:lumMod val="50000"/>
                  </a:schemeClr>
                </a:solidFill>
                <a:ea typeface="+mj-lt"/>
                <a:cs typeface="+mj-lt"/>
              </a:rPr>
              <a:t>l'avenir</a:t>
            </a:r>
            <a:endParaRPr lang="en-US" sz="2100">
              <a:solidFill>
                <a:schemeClr val="tx1">
                  <a:lumMod val="50000"/>
                </a:schemeClr>
              </a:solidFill>
            </a:endParaRPr>
          </a:p>
          <a:p>
            <a:endParaRPr lang="en-US" sz="2100">
              <a:solidFill>
                <a:schemeClr val="tx1">
                  <a:lumMod val="50000"/>
                </a:schemeClr>
              </a:solidFill>
              <a:cs typeface="Calibri Light"/>
            </a:endParaRPr>
          </a:p>
        </p:txBody>
      </p:sp>
      <p:sp>
        <p:nvSpPr>
          <p:cNvPr id="11" name="TextBox 10">
            <a:extLst>
              <a:ext uri="{FF2B5EF4-FFF2-40B4-BE49-F238E27FC236}">
                <a16:creationId xmlns:a16="http://schemas.microsoft.com/office/drawing/2014/main" id="{9ED54EB7-F32F-4361-A1B5-508E1FF144B1}"/>
              </a:ext>
            </a:extLst>
          </p:cNvPr>
          <p:cNvSpPr txBox="1"/>
          <p:nvPr/>
        </p:nvSpPr>
        <p:spPr>
          <a:xfrm>
            <a:off x="2604655" y="263237"/>
            <a:ext cx="928254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t>NOTRE PROJET: TECHNIQUE</a:t>
            </a:r>
            <a:endParaRPr lang="en-US"/>
          </a:p>
        </p:txBody>
      </p:sp>
      <p:cxnSp>
        <p:nvCxnSpPr>
          <p:cNvPr id="15" name="Straight Arrow Connector 14">
            <a:extLst>
              <a:ext uri="{FF2B5EF4-FFF2-40B4-BE49-F238E27FC236}">
                <a16:creationId xmlns:a16="http://schemas.microsoft.com/office/drawing/2014/main" id="{A3E952E7-DBB1-4D39-964F-EEBA74FADC95}"/>
              </a:ext>
            </a:extLst>
          </p:cNvPr>
          <p:cNvCxnSpPr/>
          <p:nvPr/>
        </p:nvCxnSpPr>
        <p:spPr>
          <a:xfrm>
            <a:off x="2036619" y="339438"/>
            <a:ext cx="19604" cy="5977057"/>
          </a:xfrm>
          <a:prstGeom prst="straightConnector1">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BB05D26-6E50-4437-9472-420B5E224781}"/>
              </a:ext>
            </a:extLst>
          </p:cNvPr>
          <p:cNvSpPr/>
          <p:nvPr/>
        </p:nvSpPr>
        <p:spPr>
          <a:xfrm>
            <a:off x="2272146" y="962891"/>
            <a:ext cx="9781308" cy="56387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3" name="Graphic 9" descr="Utilisateur">
            <a:extLst>
              <a:ext uri="{FF2B5EF4-FFF2-40B4-BE49-F238E27FC236}">
                <a16:creationId xmlns:a16="http://schemas.microsoft.com/office/drawing/2014/main" id="{C2E05D33-845E-4736-8574-70A42115B0C5}"/>
              </a:ext>
            </a:extLst>
          </p:cNvPr>
          <p:cNvPicPr>
            <a:picLocks noChangeAspect="1"/>
          </p:cNvPicPr>
          <p:nvPr/>
        </p:nvPicPr>
        <p:blipFill>
          <a:blip r:embed="rId4">
            <a:lum bright="70000" contrast="-70000"/>
            <a:extLst>
              <a:ext uri="{96DAC541-7B7A-43D3-8B79-37D633B846F1}">
                <asvg:svgBlip xmlns:asvg="http://schemas.microsoft.com/office/drawing/2016/SVG/main" xmlns="" r:embed="rId5"/>
              </a:ext>
            </a:extLst>
          </a:blip>
          <a:stretch>
            <a:fillRect/>
          </a:stretch>
        </p:blipFill>
        <p:spPr>
          <a:xfrm>
            <a:off x="3223814" y="3844637"/>
            <a:ext cx="930211" cy="914400"/>
          </a:xfrm>
          <a:prstGeom prst="rect">
            <a:avLst/>
          </a:prstGeom>
        </p:spPr>
      </p:pic>
      <p:pic>
        <p:nvPicPr>
          <p:cNvPr id="4" name="Graphic 9" descr="Utilisateur">
            <a:extLst>
              <a:ext uri="{FF2B5EF4-FFF2-40B4-BE49-F238E27FC236}">
                <a16:creationId xmlns:a16="http://schemas.microsoft.com/office/drawing/2014/main" id="{E078AEA9-B495-4B2C-8F18-6F08E680FF6F}"/>
              </a:ext>
            </a:extLst>
          </p:cNvPr>
          <p:cNvPicPr>
            <a:picLocks noChangeAspect="1"/>
          </p:cNvPicPr>
          <p:nvPr/>
        </p:nvPicPr>
        <p:blipFill>
          <a:blip r:embed="rId4">
            <a:lum bright="70000" contrast="-70000"/>
            <a:extLst>
              <a:ext uri="{96DAC541-7B7A-43D3-8B79-37D633B846F1}">
                <asvg:svgBlip xmlns:asvg="http://schemas.microsoft.com/office/drawing/2016/SVG/main" xmlns="" r:embed="rId5"/>
              </a:ext>
            </a:extLst>
          </a:blip>
          <a:stretch>
            <a:fillRect/>
          </a:stretch>
        </p:blipFill>
        <p:spPr>
          <a:xfrm>
            <a:off x="9822750" y="3031214"/>
            <a:ext cx="930211" cy="914400"/>
          </a:xfrm>
          <a:prstGeom prst="rect">
            <a:avLst/>
          </a:prstGeom>
        </p:spPr>
      </p:pic>
      <p:grpSp>
        <p:nvGrpSpPr>
          <p:cNvPr id="10" name="Group 9">
            <a:extLst>
              <a:ext uri="{FF2B5EF4-FFF2-40B4-BE49-F238E27FC236}">
                <a16:creationId xmlns:a16="http://schemas.microsoft.com/office/drawing/2014/main" id="{278ABA7E-9D1D-4484-B21E-015322894A37}"/>
              </a:ext>
            </a:extLst>
          </p:cNvPr>
          <p:cNvGrpSpPr/>
          <p:nvPr/>
        </p:nvGrpSpPr>
        <p:grpSpPr>
          <a:xfrm>
            <a:off x="4971481" y="1172795"/>
            <a:ext cx="3988631" cy="5221076"/>
            <a:chOff x="4128654" y="2306781"/>
            <a:chExt cx="3920835" cy="4087090"/>
          </a:xfrm>
          <a:noFill/>
        </p:grpSpPr>
        <p:sp>
          <p:nvSpPr>
            <p:cNvPr id="2" name="Rectangle 1">
              <a:extLst>
                <a:ext uri="{FF2B5EF4-FFF2-40B4-BE49-F238E27FC236}">
                  <a16:creationId xmlns:a16="http://schemas.microsoft.com/office/drawing/2014/main" id="{A11320D5-14D4-4A35-9AFE-1880DC2C187C}"/>
                </a:ext>
              </a:extLst>
            </p:cNvPr>
            <p:cNvSpPr/>
            <p:nvPr/>
          </p:nvSpPr>
          <p:spPr>
            <a:xfrm>
              <a:off x="4128654" y="2306781"/>
              <a:ext cx="3920835" cy="4087090"/>
            </a:xfrm>
            <a:prstGeom prst="rect">
              <a:avLst/>
            </a:prstGeom>
            <a:solidFill>
              <a:schemeClr val="accent1">
                <a:lumMod val="90000"/>
                <a:lumOff val="10000"/>
              </a:schemeClr>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FFFF"/>
                </a:solidFill>
              </a:endParaRPr>
            </a:p>
          </p:txBody>
        </p:sp>
        <p:sp>
          <p:nvSpPr>
            <p:cNvPr id="14" name="Rectangle 13">
              <a:extLst>
                <a:ext uri="{FF2B5EF4-FFF2-40B4-BE49-F238E27FC236}">
                  <a16:creationId xmlns:a16="http://schemas.microsoft.com/office/drawing/2014/main" id="{829530D9-500A-45C3-9BD6-A41BC476B956}"/>
                </a:ext>
              </a:extLst>
            </p:cNvPr>
            <p:cNvSpPr/>
            <p:nvPr/>
          </p:nvSpPr>
          <p:spPr>
            <a:xfrm>
              <a:off x="4562474" y="5319620"/>
              <a:ext cx="3117272" cy="607526"/>
            </a:xfrm>
            <a:prstGeom prst="rect">
              <a:avLst/>
            </a:prstGeom>
            <a:solidFill>
              <a:srgbClr val="002060"/>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Microphone</a:t>
              </a:r>
              <a:endParaRPr lang="en-US" b="1" dirty="0">
                <a:solidFill>
                  <a:srgbClr val="FFFFFF"/>
                </a:solidFill>
              </a:endParaRPr>
            </a:p>
          </p:txBody>
        </p:sp>
      </p:grpSp>
      <p:sp>
        <p:nvSpPr>
          <p:cNvPr id="20" name="TextBox 19">
            <a:extLst>
              <a:ext uri="{FF2B5EF4-FFF2-40B4-BE49-F238E27FC236}">
                <a16:creationId xmlns:a16="http://schemas.microsoft.com/office/drawing/2014/main" id="{25A1F257-A4C8-4FBE-A107-BFA2691D7B49}"/>
              </a:ext>
            </a:extLst>
          </p:cNvPr>
          <p:cNvSpPr txBox="1"/>
          <p:nvPr/>
        </p:nvSpPr>
        <p:spPr>
          <a:xfrm rot="1680000">
            <a:off x="4083497" y="4952705"/>
            <a:ext cx="8354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smtClean="0">
                <a:solidFill>
                  <a:srgbClr val="FFFFFF"/>
                </a:solidFill>
              </a:rPr>
              <a:t>Parle</a:t>
            </a:r>
            <a:endParaRPr lang="en-US" b="1" dirty="0">
              <a:solidFill>
                <a:srgbClr val="FFFFFF"/>
              </a:solidFill>
            </a:endParaRPr>
          </a:p>
        </p:txBody>
      </p:sp>
      <p:sp>
        <p:nvSpPr>
          <p:cNvPr id="24" name="TextBox 23">
            <a:extLst>
              <a:ext uri="{FF2B5EF4-FFF2-40B4-BE49-F238E27FC236}">
                <a16:creationId xmlns:a16="http://schemas.microsoft.com/office/drawing/2014/main" id="{FC6AEE5F-5273-45CA-8411-7617574372A8}"/>
              </a:ext>
            </a:extLst>
          </p:cNvPr>
          <p:cNvSpPr txBox="1"/>
          <p:nvPr/>
        </p:nvSpPr>
        <p:spPr>
          <a:xfrm>
            <a:off x="5627197" y="4278330"/>
            <a:ext cx="12288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smtClean="0">
                <a:solidFill>
                  <a:srgbClr val="FFFFFF"/>
                </a:solidFill>
              </a:rPr>
              <a:t>Transmet</a:t>
            </a:r>
            <a:endParaRPr lang="en-US" b="1" dirty="0">
              <a:solidFill>
                <a:srgbClr val="FFFFFF"/>
              </a:solidFill>
            </a:endParaRPr>
          </a:p>
        </p:txBody>
      </p:sp>
      <p:sp>
        <p:nvSpPr>
          <p:cNvPr id="25" name="TextBox 24">
            <a:extLst>
              <a:ext uri="{FF2B5EF4-FFF2-40B4-BE49-F238E27FC236}">
                <a16:creationId xmlns:a16="http://schemas.microsoft.com/office/drawing/2014/main" id="{7558966E-1560-4B2E-BAC4-49015B6C3BDF}"/>
              </a:ext>
            </a:extLst>
          </p:cNvPr>
          <p:cNvSpPr txBox="1"/>
          <p:nvPr/>
        </p:nvSpPr>
        <p:spPr>
          <a:xfrm>
            <a:off x="9140918" y="2230308"/>
            <a:ext cx="12733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smtClean="0">
                <a:solidFill>
                  <a:srgbClr val="FFFFFF"/>
                </a:solidFill>
              </a:rPr>
              <a:t>Consulte</a:t>
            </a:r>
            <a:endParaRPr lang="en-US" b="1" dirty="0">
              <a:solidFill>
                <a:srgbClr val="FFFFFF"/>
              </a:solidFill>
            </a:endParaRPr>
          </a:p>
        </p:txBody>
      </p:sp>
      <p:sp>
        <p:nvSpPr>
          <p:cNvPr id="26" name="TextBox 25">
            <a:extLst>
              <a:ext uri="{FF2B5EF4-FFF2-40B4-BE49-F238E27FC236}">
                <a16:creationId xmlns:a16="http://schemas.microsoft.com/office/drawing/2014/main" id="{0228BBA0-E20A-4F03-AAC8-F46CD1192EA5}"/>
              </a:ext>
            </a:extLst>
          </p:cNvPr>
          <p:cNvSpPr txBox="1"/>
          <p:nvPr/>
        </p:nvSpPr>
        <p:spPr>
          <a:xfrm>
            <a:off x="6359308" y="5990546"/>
            <a:ext cx="12129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smtClean="0">
                <a:solidFill>
                  <a:srgbClr val="FFFFFF"/>
                </a:solidFill>
              </a:rPr>
              <a:t>Lunettes</a:t>
            </a:r>
            <a:endParaRPr lang="en-US" b="1" dirty="0">
              <a:solidFill>
                <a:srgbClr val="FFFFFF"/>
              </a:solidFill>
            </a:endParaRPr>
          </a:p>
        </p:txBody>
      </p:sp>
      <p:sp>
        <p:nvSpPr>
          <p:cNvPr id="32" name="TextBox 31">
            <a:extLst>
              <a:ext uri="{FF2B5EF4-FFF2-40B4-BE49-F238E27FC236}">
                <a16:creationId xmlns:a16="http://schemas.microsoft.com/office/drawing/2014/main" id="{DD4AFA88-5070-4DE1-8B24-9C0D322D136A}"/>
              </a:ext>
            </a:extLst>
          </p:cNvPr>
          <p:cNvSpPr txBox="1"/>
          <p:nvPr/>
        </p:nvSpPr>
        <p:spPr>
          <a:xfrm>
            <a:off x="3070569" y="3602223"/>
            <a:ext cx="12792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smtClean="0">
                <a:solidFill>
                  <a:srgbClr val="FFFFFF"/>
                </a:solidFill>
              </a:rPr>
              <a:t>Personne</a:t>
            </a:r>
            <a:endParaRPr lang="en-US" b="1" dirty="0">
              <a:solidFill>
                <a:srgbClr val="FFFFFF"/>
              </a:solidFill>
            </a:endParaRPr>
          </a:p>
        </p:txBody>
      </p:sp>
      <p:sp>
        <p:nvSpPr>
          <p:cNvPr id="34" name="TextBox 33">
            <a:extLst>
              <a:ext uri="{FF2B5EF4-FFF2-40B4-BE49-F238E27FC236}">
                <a16:creationId xmlns:a16="http://schemas.microsoft.com/office/drawing/2014/main" id="{BD2ED724-B8D7-4884-BF6F-BB585F658E74}"/>
              </a:ext>
            </a:extLst>
          </p:cNvPr>
          <p:cNvSpPr txBox="1"/>
          <p:nvPr/>
        </p:nvSpPr>
        <p:spPr>
          <a:xfrm>
            <a:off x="10039146" y="2715165"/>
            <a:ext cx="8095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smtClean="0">
                <a:solidFill>
                  <a:srgbClr val="FFFFFF"/>
                </a:solidFill>
              </a:rPr>
              <a:t>Sourd</a:t>
            </a:r>
            <a:endParaRPr lang="en-US" b="1" dirty="0">
              <a:solidFill>
                <a:srgbClr val="FFFFFF"/>
              </a:solidFill>
            </a:endParaRPr>
          </a:p>
        </p:txBody>
      </p:sp>
      <p:sp>
        <p:nvSpPr>
          <p:cNvPr id="33" name="Espace réservé du numéro de diapositive 32"/>
          <p:cNvSpPr>
            <a:spLocks noGrp="1"/>
          </p:cNvSpPr>
          <p:nvPr>
            <p:ph type="sldNum" sz="quarter" idx="12"/>
          </p:nvPr>
        </p:nvSpPr>
        <p:spPr>
          <a:xfrm>
            <a:off x="11791240" y="0"/>
            <a:ext cx="400760" cy="563642"/>
          </a:xfrm>
        </p:spPr>
        <p:txBody>
          <a:bodyPr/>
          <a:lstStyle/>
          <a:p>
            <a:fld id="{D57F1E4F-1CFF-5643-939E-217C01CDF565}" type="slidenum">
              <a:rPr lang="en-US" smtClean="0">
                <a:solidFill>
                  <a:schemeClr val="tx1"/>
                </a:solidFill>
              </a:rPr>
              <a:pPr/>
              <a:t>3</a:t>
            </a:fld>
            <a:endParaRPr lang="en-US">
              <a:solidFill>
                <a:schemeClr val="tx1"/>
              </a:solidFill>
            </a:endParaRPr>
          </a:p>
        </p:txBody>
      </p:sp>
      <p:cxnSp>
        <p:nvCxnSpPr>
          <p:cNvPr id="39" name="Straight Arrow Connector 17">
            <a:extLst>
              <a:ext uri="{FF2B5EF4-FFF2-40B4-BE49-F238E27FC236}">
                <a16:creationId xmlns:a16="http://schemas.microsoft.com/office/drawing/2014/main" id="{72A188C3-5783-4C5D-9C86-5F0BBD2B3E55}"/>
              </a:ext>
            </a:extLst>
          </p:cNvPr>
          <p:cNvCxnSpPr>
            <a:endCxn id="36" idx="3"/>
          </p:cNvCxnSpPr>
          <p:nvPr/>
        </p:nvCxnSpPr>
        <p:spPr>
          <a:xfrm flipH="1" flipV="1">
            <a:off x="8577140" y="1931157"/>
            <a:ext cx="1433253" cy="1680774"/>
          </a:xfrm>
          <a:prstGeom prst="straightConnector1">
            <a:avLst/>
          </a:prstGeom>
          <a:ln w="57150">
            <a:solidFill>
              <a:srgbClr val="FFFF00"/>
            </a:solidFill>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17">
            <a:extLst>
              <a:ext uri="{FF2B5EF4-FFF2-40B4-BE49-F238E27FC236}">
                <a16:creationId xmlns:a16="http://schemas.microsoft.com/office/drawing/2014/main" id="{72A188C3-5783-4C5D-9C86-5F0BBD2B3E55}"/>
              </a:ext>
            </a:extLst>
          </p:cNvPr>
          <p:cNvCxnSpPr>
            <a:stCxn id="14" idx="0"/>
            <a:endCxn id="35" idx="2"/>
          </p:cNvCxnSpPr>
          <p:nvPr/>
        </p:nvCxnSpPr>
        <p:spPr>
          <a:xfrm flipH="1" flipV="1">
            <a:off x="6996889" y="4022020"/>
            <a:ext cx="1500" cy="999543"/>
          </a:xfrm>
          <a:prstGeom prst="straightConnector1">
            <a:avLst/>
          </a:prstGeom>
          <a:ln w="57150">
            <a:solidFill>
              <a:srgbClr val="FFFF00"/>
            </a:solidFill>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17">
            <a:extLst>
              <a:ext uri="{FF2B5EF4-FFF2-40B4-BE49-F238E27FC236}">
                <a16:creationId xmlns:a16="http://schemas.microsoft.com/office/drawing/2014/main" id="{72A188C3-5783-4C5D-9C86-5F0BBD2B3E55}"/>
              </a:ext>
            </a:extLst>
          </p:cNvPr>
          <p:cNvCxnSpPr>
            <a:endCxn id="14" idx="1"/>
          </p:cNvCxnSpPr>
          <p:nvPr/>
        </p:nvCxnSpPr>
        <p:spPr>
          <a:xfrm>
            <a:off x="4018513" y="4597573"/>
            <a:ext cx="1394289" cy="812034"/>
          </a:xfrm>
          <a:prstGeom prst="straightConnector1">
            <a:avLst/>
          </a:prstGeom>
          <a:ln w="57150">
            <a:solidFill>
              <a:srgbClr val="FFFF00"/>
            </a:solidFill>
            <a:tailEnd type="triangle"/>
          </a:ln>
        </p:spPr>
        <p:style>
          <a:lnRef idx="3">
            <a:schemeClr val="dk1"/>
          </a:lnRef>
          <a:fillRef idx="0">
            <a:schemeClr val="dk1"/>
          </a:fillRef>
          <a:effectRef idx="2">
            <a:schemeClr val="dk1"/>
          </a:effectRef>
          <a:fontRef idx="minor">
            <a:schemeClr val="tx1"/>
          </a:fontRef>
        </p:style>
      </p:cxnSp>
      <p:sp>
        <p:nvSpPr>
          <p:cNvPr id="35" name="Rectangle 34">
            <a:extLst>
              <a:ext uri="{FF2B5EF4-FFF2-40B4-BE49-F238E27FC236}">
                <a16:creationId xmlns:a16="http://schemas.microsoft.com/office/drawing/2014/main" id="{829530D9-500A-45C3-9BD6-A41BC476B956}"/>
              </a:ext>
            </a:extLst>
          </p:cNvPr>
          <p:cNvSpPr/>
          <p:nvPr/>
        </p:nvSpPr>
        <p:spPr>
          <a:xfrm>
            <a:off x="5411302" y="3245933"/>
            <a:ext cx="3171173" cy="776087"/>
          </a:xfrm>
          <a:prstGeom prst="rect">
            <a:avLst/>
          </a:prstGeom>
          <a:solidFill>
            <a:srgbClr val="002060"/>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rgbClr val="FFFFFF"/>
                </a:solidFill>
              </a:rPr>
              <a:t>Traitement</a:t>
            </a:r>
            <a:endParaRPr lang="en-US" b="1" dirty="0">
              <a:solidFill>
                <a:srgbClr val="FFFFFF"/>
              </a:solidFill>
            </a:endParaRPr>
          </a:p>
        </p:txBody>
      </p:sp>
      <p:sp>
        <p:nvSpPr>
          <p:cNvPr id="36" name="Rectangle 35">
            <a:extLst>
              <a:ext uri="{FF2B5EF4-FFF2-40B4-BE49-F238E27FC236}">
                <a16:creationId xmlns:a16="http://schemas.microsoft.com/office/drawing/2014/main" id="{829530D9-500A-45C3-9BD6-A41BC476B956}"/>
              </a:ext>
            </a:extLst>
          </p:cNvPr>
          <p:cNvSpPr/>
          <p:nvPr/>
        </p:nvSpPr>
        <p:spPr>
          <a:xfrm>
            <a:off x="5405967" y="1543113"/>
            <a:ext cx="3171173" cy="776087"/>
          </a:xfrm>
          <a:prstGeom prst="rect">
            <a:avLst/>
          </a:prstGeom>
          <a:solidFill>
            <a:srgbClr val="002060"/>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rgbClr val="FFFFFF"/>
                </a:solidFill>
              </a:rPr>
              <a:t>Ecran</a:t>
            </a:r>
            <a:endParaRPr lang="en-US" b="1" dirty="0">
              <a:solidFill>
                <a:srgbClr val="FFFFFF"/>
              </a:solidFill>
            </a:endParaRPr>
          </a:p>
        </p:txBody>
      </p:sp>
      <p:cxnSp>
        <p:nvCxnSpPr>
          <p:cNvPr id="40" name="Straight Arrow Connector 17">
            <a:extLst>
              <a:ext uri="{FF2B5EF4-FFF2-40B4-BE49-F238E27FC236}">
                <a16:creationId xmlns:a16="http://schemas.microsoft.com/office/drawing/2014/main" id="{72A188C3-5783-4C5D-9C86-5F0BBD2B3E55}"/>
              </a:ext>
            </a:extLst>
          </p:cNvPr>
          <p:cNvCxnSpPr>
            <a:stCxn id="35" idx="0"/>
            <a:endCxn id="36" idx="2"/>
          </p:cNvCxnSpPr>
          <p:nvPr/>
        </p:nvCxnSpPr>
        <p:spPr>
          <a:xfrm flipH="1" flipV="1">
            <a:off x="6991554" y="2319200"/>
            <a:ext cx="5335" cy="926733"/>
          </a:xfrm>
          <a:prstGeom prst="straightConnector1">
            <a:avLst/>
          </a:prstGeom>
          <a:ln w="57150">
            <a:solidFill>
              <a:srgbClr val="FFFF00"/>
            </a:solidFill>
            <a:tailEnd type="triangle"/>
          </a:ln>
        </p:spPr>
        <p:style>
          <a:lnRef idx="3">
            <a:schemeClr val="dk1"/>
          </a:lnRef>
          <a:fillRef idx="0">
            <a:schemeClr val="dk1"/>
          </a:fillRef>
          <a:effectRef idx="2">
            <a:schemeClr val="dk1"/>
          </a:effectRef>
          <a:fontRef idx="minor">
            <a:schemeClr val="tx1"/>
          </a:fontRef>
        </p:style>
      </p:cxnSp>
      <p:sp>
        <p:nvSpPr>
          <p:cNvPr id="42" name="TextBox 23">
            <a:extLst>
              <a:ext uri="{FF2B5EF4-FFF2-40B4-BE49-F238E27FC236}">
                <a16:creationId xmlns:a16="http://schemas.microsoft.com/office/drawing/2014/main" id="{FC6AEE5F-5273-45CA-8411-7617574372A8}"/>
              </a:ext>
            </a:extLst>
          </p:cNvPr>
          <p:cNvSpPr txBox="1"/>
          <p:nvPr/>
        </p:nvSpPr>
        <p:spPr>
          <a:xfrm>
            <a:off x="6021762" y="2634305"/>
            <a:ext cx="8106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smtClean="0">
                <a:solidFill>
                  <a:srgbClr val="FFFFFF"/>
                </a:solidFill>
              </a:rPr>
              <a:t>Envoi</a:t>
            </a:r>
            <a:endParaRPr lang="en-US" b="1" dirty="0">
              <a:solidFill>
                <a:srgbClr val="FFFFFF"/>
              </a:solidFill>
            </a:endParaRPr>
          </a:p>
        </p:txBody>
      </p:sp>
    </p:spTree>
    <p:extLst>
      <p:ext uri="{BB962C8B-B14F-4D97-AF65-F5344CB8AC3E}">
        <p14:creationId xmlns:p14="http://schemas.microsoft.com/office/powerpoint/2010/main" val="19515212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0"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par>
                                <p:cTn id="30" presetID="10" presetClass="entr" presetSubtype="0" fill="hold"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P spid="25"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76776BBE-AFA9-42F5-BD03-67181405595B}"/>
              </a:ext>
            </a:extLst>
          </p:cNvPr>
          <p:cNvPicPr>
            <a:picLocks noChangeAspect="1"/>
          </p:cNvPicPr>
          <p:nvPr/>
        </p:nvPicPr>
        <p:blipFill rotWithShape="1">
          <a:blip r:embed="rId2">
            <a:alphaModFix amt="35000"/>
          </a:blip>
          <a:srcRect t="2734" b="12996"/>
          <a:stretch/>
        </p:blipFill>
        <p:spPr>
          <a:xfrm>
            <a:off x="20" y="10"/>
            <a:ext cx="12191980" cy="6857990"/>
          </a:xfrm>
          <a:prstGeom prst="rect">
            <a:avLst/>
          </a:prstGeom>
        </p:spPr>
      </p:pic>
      <p:sp>
        <p:nvSpPr>
          <p:cNvPr id="7" name="Title 1">
            <a:extLst>
              <a:ext uri="{FF2B5EF4-FFF2-40B4-BE49-F238E27FC236}">
                <a16:creationId xmlns:a16="http://schemas.microsoft.com/office/drawing/2014/main" id="{1C305C1C-CF0A-4065-8837-77969213D47C}"/>
              </a:ext>
            </a:extLst>
          </p:cNvPr>
          <p:cNvSpPr txBox="1">
            <a:spLocks/>
          </p:cNvSpPr>
          <p:nvPr/>
        </p:nvSpPr>
        <p:spPr>
          <a:xfrm>
            <a:off x="187047" y="338667"/>
            <a:ext cx="1856873" cy="5969226"/>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100">
                <a:solidFill>
                  <a:schemeClr val="tx1">
                    <a:lumMod val="50000"/>
                  </a:schemeClr>
                </a:solidFill>
                <a:cs typeface="Calibri Light"/>
              </a:rPr>
              <a:t>Notre </a:t>
            </a:r>
            <a:r>
              <a:rPr lang="en-US" sz="2100" err="1">
                <a:solidFill>
                  <a:schemeClr val="tx1">
                    <a:lumMod val="50000"/>
                  </a:schemeClr>
                </a:solidFill>
                <a:cs typeface="Calibri Light"/>
              </a:rPr>
              <a:t>projet</a:t>
            </a:r>
            <a:r>
              <a:rPr lang="en-US" sz="2100">
                <a:cs typeface="Calibri Light"/>
              </a:rPr>
              <a:t/>
            </a:r>
            <a:br>
              <a:rPr lang="en-US" sz="2100">
                <a:cs typeface="Calibri Light"/>
              </a:rPr>
            </a:br>
            <a:r>
              <a:rPr lang="en-US" sz="2100">
                <a:cs typeface="Calibri Light"/>
              </a:rPr>
              <a:t/>
            </a:r>
            <a:br>
              <a:rPr lang="en-US" sz="2100">
                <a:cs typeface="Calibri Light"/>
              </a:rPr>
            </a:br>
            <a:r>
              <a:rPr lang="en-US" sz="2100">
                <a:solidFill>
                  <a:schemeClr val="tx1">
                    <a:lumMod val="50000"/>
                  </a:schemeClr>
                </a:solidFill>
                <a:ea typeface="+mj-lt"/>
                <a:cs typeface="+mj-lt"/>
              </a:rPr>
              <a:t>Ce </a:t>
            </a:r>
            <a:r>
              <a:rPr lang="en-US" sz="2100" err="1">
                <a:solidFill>
                  <a:schemeClr val="tx1">
                    <a:lumMod val="50000"/>
                  </a:schemeClr>
                </a:solidFill>
                <a:ea typeface="+mj-lt"/>
                <a:cs typeface="+mj-lt"/>
              </a:rPr>
              <a:t>qu'apporte</a:t>
            </a:r>
            <a:r>
              <a:rPr lang="en-US" sz="2100">
                <a:solidFill>
                  <a:schemeClr val="tx1">
                    <a:lumMod val="50000"/>
                  </a:schemeClr>
                </a:solidFill>
                <a:ea typeface="+mj-lt"/>
                <a:cs typeface="+mj-lt"/>
              </a:rPr>
              <a:t> </a:t>
            </a:r>
            <a:r>
              <a:rPr lang="en-US" sz="2100" err="1">
                <a:solidFill>
                  <a:schemeClr val="tx1">
                    <a:lumMod val="50000"/>
                  </a:schemeClr>
                </a:solidFill>
                <a:ea typeface="+mj-lt"/>
                <a:cs typeface="+mj-lt"/>
              </a:rPr>
              <a:t>notre</a:t>
            </a:r>
            <a:r>
              <a:rPr lang="en-US" sz="2100">
                <a:solidFill>
                  <a:schemeClr val="tx1">
                    <a:lumMod val="50000"/>
                  </a:schemeClr>
                </a:solidFill>
                <a:ea typeface="+mj-lt"/>
                <a:cs typeface="+mj-lt"/>
              </a:rPr>
              <a:t> </a:t>
            </a:r>
            <a:r>
              <a:rPr lang="en-US" sz="2100" err="1">
                <a:solidFill>
                  <a:schemeClr val="tx1">
                    <a:lumMod val="50000"/>
                  </a:schemeClr>
                </a:solidFill>
                <a:ea typeface="+mj-lt"/>
                <a:cs typeface="+mj-lt"/>
              </a:rPr>
              <a:t>projet</a:t>
            </a:r>
            <a:r>
              <a:rPr lang="en-US" sz="2100">
                <a:ea typeface="+mj-lt"/>
                <a:cs typeface="+mj-lt"/>
              </a:rPr>
              <a:t/>
            </a:r>
            <a:br>
              <a:rPr lang="en-US" sz="2100">
                <a:ea typeface="+mj-lt"/>
                <a:cs typeface="+mj-lt"/>
              </a:rPr>
            </a:br>
            <a:r>
              <a:rPr lang="en-US" sz="2100">
                <a:ea typeface="+mj-lt"/>
                <a:cs typeface="+mj-lt"/>
              </a:rPr>
              <a:t/>
            </a:r>
            <a:br>
              <a:rPr lang="en-US" sz="2100">
                <a:ea typeface="+mj-lt"/>
                <a:cs typeface="+mj-lt"/>
              </a:rPr>
            </a:br>
            <a:r>
              <a:rPr lang="en-US" sz="2100">
                <a:ea typeface="+mj-lt"/>
                <a:cs typeface="+mj-lt"/>
              </a:rPr>
              <a:t>Notre </a:t>
            </a:r>
            <a:r>
              <a:rPr lang="en-US" sz="2100" err="1">
                <a:ea typeface="+mj-lt"/>
                <a:cs typeface="+mj-lt"/>
              </a:rPr>
              <a:t>projet</a:t>
            </a:r>
            <a:r>
              <a:rPr lang="en-US" sz="2100">
                <a:ea typeface="+mj-lt"/>
                <a:cs typeface="+mj-lt"/>
              </a:rPr>
              <a:t>: Technique</a:t>
            </a:r>
            <a:br>
              <a:rPr lang="en-US" sz="2100">
                <a:ea typeface="+mj-lt"/>
                <a:cs typeface="+mj-lt"/>
              </a:rPr>
            </a:br>
            <a:r>
              <a:rPr lang="en-US" sz="2100">
                <a:ea typeface="+mj-lt"/>
                <a:cs typeface="+mj-lt"/>
              </a:rPr>
              <a:t/>
            </a:r>
            <a:br>
              <a:rPr lang="en-US" sz="2100">
                <a:ea typeface="+mj-lt"/>
                <a:cs typeface="+mj-lt"/>
              </a:rPr>
            </a:br>
            <a:r>
              <a:rPr lang="en-US" sz="2100" err="1">
                <a:solidFill>
                  <a:schemeClr val="tx1">
                    <a:lumMod val="50000"/>
                  </a:schemeClr>
                </a:solidFill>
                <a:ea typeface="+mj-lt"/>
                <a:cs typeface="+mj-lt"/>
              </a:rPr>
              <a:t>Où</a:t>
            </a:r>
            <a:r>
              <a:rPr lang="en-US" sz="2100">
                <a:solidFill>
                  <a:schemeClr val="tx1">
                    <a:lumMod val="50000"/>
                  </a:schemeClr>
                </a:solidFill>
                <a:ea typeface="+mj-lt"/>
                <a:cs typeface="+mj-lt"/>
              </a:rPr>
              <a:t> en sommeS nous ?</a:t>
            </a:r>
            <a:r>
              <a:rPr lang="en-US" sz="2100">
                <a:cs typeface="Calibri Light"/>
              </a:rPr>
              <a:t/>
            </a:r>
            <a:br>
              <a:rPr lang="en-US" sz="2100">
                <a:cs typeface="Calibri Light"/>
              </a:rPr>
            </a:br>
            <a:r>
              <a:rPr lang="en-US" sz="2100">
                <a:cs typeface="Calibri Light"/>
              </a:rPr>
              <a:t/>
            </a:r>
            <a:br>
              <a:rPr lang="en-US" sz="2100">
                <a:cs typeface="Calibri Light"/>
              </a:rPr>
            </a:br>
            <a:r>
              <a:rPr lang="en-US" sz="2100">
                <a:solidFill>
                  <a:schemeClr val="tx1">
                    <a:lumMod val="50000"/>
                  </a:schemeClr>
                </a:solidFill>
                <a:ea typeface="+mj-lt"/>
                <a:cs typeface="+mj-lt"/>
              </a:rPr>
              <a:t>Une vision de </a:t>
            </a:r>
            <a:r>
              <a:rPr lang="en-US" sz="2100" err="1">
                <a:solidFill>
                  <a:schemeClr val="tx1">
                    <a:lumMod val="50000"/>
                  </a:schemeClr>
                </a:solidFill>
                <a:ea typeface="+mj-lt"/>
                <a:cs typeface="+mj-lt"/>
              </a:rPr>
              <a:t>l'avenir</a:t>
            </a:r>
            <a:endParaRPr lang="en-US" sz="2100" err="1">
              <a:solidFill>
                <a:schemeClr val="tx1">
                  <a:lumMod val="50000"/>
                </a:schemeClr>
              </a:solidFill>
            </a:endParaRPr>
          </a:p>
          <a:p>
            <a:endParaRPr lang="en-US" sz="2100">
              <a:solidFill>
                <a:schemeClr val="tx1">
                  <a:lumMod val="50000"/>
                </a:schemeClr>
              </a:solidFill>
              <a:cs typeface="Calibri Light"/>
            </a:endParaRPr>
          </a:p>
        </p:txBody>
      </p:sp>
      <p:sp>
        <p:nvSpPr>
          <p:cNvPr id="11" name="TextBox 10">
            <a:extLst>
              <a:ext uri="{FF2B5EF4-FFF2-40B4-BE49-F238E27FC236}">
                <a16:creationId xmlns:a16="http://schemas.microsoft.com/office/drawing/2014/main" id="{AF7845F1-493B-45B5-8692-1390A535B62A}"/>
              </a:ext>
            </a:extLst>
          </p:cNvPr>
          <p:cNvSpPr txBox="1"/>
          <p:nvPr/>
        </p:nvSpPr>
        <p:spPr>
          <a:xfrm>
            <a:off x="2604655" y="263237"/>
            <a:ext cx="928254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t>NOTRE PROJET: TECHNIQUE</a:t>
            </a:r>
            <a:endParaRPr lang="en-US"/>
          </a:p>
        </p:txBody>
      </p:sp>
      <p:cxnSp>
        <p:nvCxnSpPr>
          <p:cNvPr id="15" name="Straight Arrow Connector 14">
            <a:extLst>
              <a:ext uri="{FF2B5EF4-FFF2-40B4-BE49-F238E27FC236}">
                <a16:creationId xmlns:a16="http://schemas.microsoft.com/office/drawing/2014/main" id="{CDDBC890-C167-461A-ABF5-0AC329AB0A40}"/>
              </a:ext>
            </a:extLst>
          </p:cNvPr>
          <p:cNvCxnSpPr/>
          <p:nvPr/>
        </p:nvCxnSpPr>
        <p:spPr>
          <a:xfrm>
            <a:off x="2036619" y="339438"/>
            <a:ext cx="19604" cy="5977057"/>
          </a:xfrm>
          <a:prstGeom prst="straightConnector1">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Espace réservé du numéro de diapositive 2"/>
          <p:cNvSpPr>
            <a:spLocks noGrp="1"/>
          </p:cNvSpPr>
          <p:nvPr>
            <p:ph type="sldNum" sz="quarter" idx="12"/>
          </p:nvPr>
        </p:nvSpPr>
        <p:spPr>
          <a:xfrm>
            <a:off x="11784623" y="10"/>
            <a:ext cx="407377" cy="569101"/>
          </a:xfrm>
        </p:spPr>
        <p:txBody>
          <a:bodyPr/>
          <a:lstStyle/>
          <a:p>
            <a:fld id="{D57F1E4F-1CFF-5643-939E-217C01CDF565}" type="slidenum">
              <a:rPr lang="en-US" smtClean="0">
                <a:solidFill>
                  <a:schemeClr val="tx1"/>
                </a:solidFill>
              </a:rPr>
              <a:pPr/>
              <a:t>4</a:t>
            </a:fld>
            <a:endParaRPr lang="en-US">
              <a:solidFill>
                <a:schemeClr val="tx1"/>
              </a:solidFill>
            </a:endParaRPr>
          </a:p>
        </p:txBody>
      </p:sp>
      <p:pic>
        <p:nvPicPr>
          <p:cNvPr id="10" name="Picture 12" descr="A close up of a sign&#10;&#10;Description generated with high confidence">
            <a:extLst>
              <a:ext uri="{FF2B5EF4-FFF2-40B4-BE49-F238E27FC236}">
                <a16:creationId xmlns:a16="http://schemas.microsoft.com/office/drawing/2014/main" id="{BE3EA2BA-1F3B-4A4D-B0E0-9DA949ED6B0A}"/>
              </a:ext>
            </a:extLst>
          </p:cNvPr>
          <p:cNvPicPr>
            <a:picLocks noChangeAspect="1"/>
          </p:cNvPicPr>
          <p:nvPr/>
        </p:nvPicPr>
        <p:blipFill>
          <a:blip r:embed="rId3"/>
          <a:stretch>
            <a:fillRect/>
          </a:stretch>
        </p:blipFill>
        <p:spPr>
          <a:xfrm>
            <a:off x="3893492" y="1866905"/>
            <a:ext cx="5524500" cy="1562100"/>
          </a:xfrm>
          <a:prstGeom prst="rect">
            <a:avLst/>
          </a:prstGeom>
        </p:spPr>
      </p:pic>
      <p:pic>
        <p:nvPicPr>
          <p:cNvPr id="12" name="Image 11"/>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a:off x="3268912" y="3878988"/>
            <a:ext cx="6220969" cy="1862144"/>
          </a:xfrm>
          <a:prstGeom prst="rect">
            <a:avLst/>
          </a:prstGeom>
        </p:spPr>
      </p:pic>
    </p:spTree>
    <p:extLst>
      <p:ext uri="{BB962C8B-B14F-4D97-AF65-F5344CB8AC3E}">
        <p14:creationId xmlns:p14="http://schemas.microsoft.com/office/powerpoint/2010/main" val="24980339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80C92082-9FED-4BB2-8E6F-591460EEB22C}"/>
              </a:ext>
            </a:extLst>
          </p:cNvPr>
          <p:cNvPicPr>
            <a:picLocks noChangeAspect="1"/>
          </p:cNvPicPr>
          <p:nvPr/>
        </p:nvPicPr>
        <p:blipFill rotWithShape="1">
          <a:blip r:embed="rId2">
            <a:alphaModFix amt="35000"/>
          </a:blip>
          <a:srcRect t="2734" b="12996"/>
          <a:stretch/>
        </p:blipFill>
        <p:spPr>
          <a:xfrm>
            <a:off x="20" y="10"/>
            <a:ext cx="12191980" cy="6857990"/>
          </a:xfrm>
          <a:prstGeom prst="rect">
            <a:avLst/>
          </a:prstGeom>
        </p:spPr>
      </p:pic>
      <p:sp>
        <p:nvSpPr>
          <p:cNvPr id="7" name="Title 1">
            <a:extLst>
              <a:ext uri="{FF2B5EF4-FFF2-40B4-BE49-F238E27FC236}">
                <a16:creationId xmlns:a16="http://schemas.microsoft.com/office/drawing/2014/main" id="{F0CC61F7-EB26-4EEC-9279-1C0FC13E73FE}"/>
              </a:ext>
            </a:extLst>
          </p:cNvPr>
          <p:cNvSpPr>
            <a:spLocks noGrp="1"/>
          </p:cNvSpPr>
          <p:nvPr>
            <p:ph type="title"/>
          </p:nvPr>
        </p:nvSpPr>
        <p:spPr>
          <a:xfrm>
            <a:off x="187047" y="338667"/>
            <a:ext cx="1856873" cy="5969226"/>
          </a:xfrm>
        </p:spPr>
        <p:txBody>
          <a:bodyPr vert="horz" lIns="91440" tIns="45720" rIns="91440" bIns="45720" rtlCol="0" anchor="t">
            <a:noAutofit/>
          </a:bodyPr>
          <a:lstStyle/>
          <a:p>
            <a:r>
              <a:rPr lang="en-US" sz="2100" dirty="0">
                <a:solidFill>
                  <a:schemeClr val="tx1">
                    <a:lumMod val="50000"/>
                  </a:schemeClr>
                </a:solidFill>
                <a:cs typeface="Calibri Light"/>
              </a:rPr>
              <a:t>Notre </a:t>
            </a:r>
            <a:r>
              <a:rPr lang="en-US" sz="2100" dirty="0" err="1">
                <a:solidFill>
                  <a:schemeClr val="tx1">
                    <a:lumMod val="50000"/>
                  </a:schemeClr>
                </a:solidFill>
                <a:cs typeface="Calibri Light"/>
              </a:rPr>
              <a:t>projet</a:t>
            </a:r>
            <a:r>
              <a:rPr lang="en-US" sz="2100" dirty="0">
                <a:cs typeface="Calibri Light"/>
              </a:rPr>
              <a:t/>
            </a:r>
            <a:br>
              <a:rPr lang="en-US" sz="2100" dirty="0">
                <a:cs typeface="Calibri Light"/>
              </a:rPr>
            </a:br>
            <a:r>
              <a:rPr lang="en-US" sz="2100" dirty="0">
                <a:cs typeface="Calibri Light"/>
              </a:rPr>
              <a:t/>
            </a:r>
            <a:br>
              <a:rPr lang="en-US" sz="2100" dirty="0">
                <a:cs typeface="Calibri Light"/>
              </a:rPr>
            </a:br>
            <a:r>
              <a:rPr lang="en-US" sz="2100" dirty="0">
                <a:solidFill>
                  <a:schemeClr val="tx1">
                    <a:lumMod val="50000"/>
                  </a:schemeClr>
                </a:solidFill>
                <a:ea typeface="+mj-lt"/>
                <a:cs typeface="+mj-lt"/>
              </a:rPr>
              <a:t>Ce </a:t>
            </a:r>
            <a:r>
              <a:rPr lang="en-US" sz="2100" dirty="0" err="1">
                <a:solidFill>
                  <a:schemeClr val="tx1">
                    <a:lumMod val="50000"/>
                  </a:schemeClr>
                </a:solidFill>
                <a:ea typeface="+mj-lt"/>
                <a:cs typeface="+mj-lt"/>
              </a:rPr>
              <a:t>qu'apporte</a:t>
            </a:r>
            <a:r>
              <a:rPr lang="en-US" sz="2100" dirty="0">
                <a:solidFill>
                  <a:schemeClr val="tx1">
                    <a:lumMod val="50000"/>
                  </a:schemeClr>
                </a:solidFill>
                <a:ea typeface="+mj-lt"/>
                <a:cs typeface="+mj-lt"/>
              </a:rPr>
              <a:t> </a:t>
            </a:r>
            <a:r>
              <a:rPr lang="en-US" sz="2100" dirty="0" err="1">
                <a:solidFill>
                  <a:schemeClr val="tx1">
                    <a:lumMod val="50000"/>
                  </a:schemeClr>
                </a:solidFill>
                <a:ea typeface="+mj-lt"/>
                <a:cs typeface="+mj-lt"/>
              </a:rPr>
              <a:t>notre</a:t>
            </a:r>
            <a:r>
              <a:rPr lang="en-US" sz="2100" dirty="0">
                <a:solidFill>
                  <a:schemeClr val="tx1">
                    <a:lumMod val="50000"/>
                  </a:schemeClr>
                </a:solidFill>
                <a:ea typeface="+mj-lt"/>
                <a:cs typeface="+mj-lt"/>
              </a:rPr>
              <a:t> </a:t>
            </a:r>
            <a:r>
              <a:rPr lang="en-US" sz="2100" dirty="0" err="1">
                <a:solidFill>
                  <a:schemeClr val="tx1">
                    <a:lumMod val="50000"/>
                  </a:schemeClr>
                </a:solidFill>
                <a:ea typeface="+mj-lt"/>
                <a:cs typeface="+mj-lt"/>
              </a:rPr>
              <a:t>projet</a:t>
            </a:r>
            <a:r>
              <a:rPr lang="en-US" sz="2100" dirty="0">
                <a:ea typeface="+mj-lt"/>
                <a:cs typeface="+mj-lt"/>
              </a:rPr>
              <a:t/>
            </a:r>
            <a:br>
              <a:rPr lang="en-US" sz="2100" dirty="0">
                <a:ea typeface="+mj-lt"/>
                <a:cs typeface="+mj-lt"/>
              </a:rPr>
            </a:br>
            <a:r>
              <a:rPr lang="en-US" sz="2100" dirty="0">
                <a:ea typeface="+mj-lt"/>
                <a:cs typeface="+mj-lt"/>
              </a:rPr>
              <a:t/>
            </a:r>
            <a:br>
              <a:rPr lang="en-US" sz="2100" dirty="0">
                <a:ea typeface="+mj-lt"/>
                <a:cs typeface="+mj-lt"/>
              </a:rPr>
            </a:br>
            <a:r>
              <a:rPr lang="en-US" sz="2100" dirty="0">
                <a:solidFill>
                  <a:schemeClr val="tx1">
                    <a:lumMod val="50000"/>
                  </a:schemeClr>
                </a:solidFill>
                <a:ea typeface="+mj-lt"/>
                <a:cs typeface="+mj-lt"/>
              </a:rPr>
              <a:t>Notre </a:t>
            </a:r>
            <a:r>
              <a:rPr lang="en-US" sz="2100" dirty="0" err="1">
                <a:solidFill>
                  <a:schemeClr val="tx1">
                    <a:lumMod val="50000"/>
                  </a:schemeClr>
                </a:solidFill>
                <a:ea typeface="+mj-lt"/>
                <a:cs typeface="+mj-lt"/>
              </a:rPr>
              <a:t>projet</a:t>
            </a:r>
            <a:r>
              <a:rPr lang="en-US" sz="2100" dirty="0">
                <a:solidFill>
                  <a:schemeClr val="tx1">
                    <a:lumMod val="50000"/>
                  </a:schemeClr>
                </a:solidFill>
                <a:ea typeface="+mj-lt"/>
                <a:cs typeface="+mj-lt"/>
              </a:rPr>
              <a:t>: Technique</a:t>
            </a:r>
            <a:r>
              <a:rPr lang="en-US" sz="2100" dirty="0">
                <a:ea typeface="+mj-lt"/>
                <a:cs typeface="+mj-lt"/>
              </a:rPr>
              <a:t/>
            </a:r>
            <a:br>
              <a:rPr lang="en-US" sz="2100" dirty="0">
                <a:ea typeface="+mj-lt"/>
                <a:cs typeface="+mj-lt"/>
              </a:rPr>
            </a:br>
            <a:r>
              <a:rPr lang="en-US" sz="2100" dirty="0">
                <a:ea typeface="+mj-lt"/>
                <a:cs typeface="+mj-lt"/>
              </a:rPr>
              <a:t/>
            </a:r>
            <a:br>
              <a:rPr lang="en-US" sz="2100" dirty="0">
                <a:ea typeface="+mj-lt"/>
                <a:cs typeface="+mj-lt"/>
              </a:rPr>
            </a:br>
            <a:r>
              <a:rPr lang="en-US" sz="2100" dirty="0" err="1">
                <a:ea typeface="+mj-lt"/>
                <a:cs typeface="+mj-lt"/>
              </a:rPr>
              <a:t>Où</a:t>
            </a:r>
            <a:r>
              <a:rPr lang="en-US" sz="2100" dirty="0">
                <a:ea typeface="+mj-lt"/>
                <a:cs typeface="+mj-lt"/>
              </a:rPr>
              <a:t> </a:t>
            </a:r>
            <a:r>
              <a:rPr lang="en-US" sz="2100" dirty="0" err="1">
                <a:ea typeface="+mj-lt"/>
                <a:cs typeface="+mj-lt"/>
              </a:rPr>
              <a:t>en</a:t>
            </a:r>
            <a:r>
              <a:rPr lang="en-US" sz="2100" dirty="0">
                <a:ea typeface="+mj-lt"/>
                <a:cs typeface="+mj-lt"/>
              </a:rPr>
              <a:t> </a:t>
            </a:r>
            <a:r>
              <a:rPr lang="en-US" sz="2100" dirty="0" err="1">
                <a:ea typeface="+mj-lt"/>
                <a:cs typeface="+mj-lt"/>
              </a:rPr>
              <a:t>sommes</a:t>
            </a:r>
            <a:r>
              <a:rPr lang="en-US" sz="2100" dirty="0">
                <a:ea typeface="+mj-lt"/>
                <a:cs typeface="+mj-lt"/>
              </a:rPr>
              <a:t> nous ?</a:t>
            </a:r>
            <a:r>
              <a:rPr lang="en-US" sz="2100" dirty="0">
                <a:cs typeface="Calibri Light"/>
              </a:rPr>
              <a:t/>
            </a:r>
            <a:br>
              <a:rPr lang="en-US" sz="2100" dirty="0">
                <a:cs typeface="Calibri Light"/>
              </a:rPr>
            </a:br>
            <a:r>
              <a:rPr lang="en-US" sz="2100" dirty="0">
                <a:cs typeface="Calibri Light"/>
              </a:rPr>
              <a:t/>
            </a:r>
            <a:br>
              <a:rPr lang="en-US" sz="2100" dirty="0">
                <a:cs typeface="Calibri Light"/>
              </a:rPr>
            </a:br>
            <a:r>
              <a:rPr lang="en-US" sz="2100" dirty="0" err="1" smtClean="0">
                <a:solidFill>
                  <a:schemeClr val="tx1">
                    <a:lumMod val="50000"/>
                  </a:schemeClr>
                </a:solidFill>
                <a:ea typeface="+mj-lt"/>
                <a:cs typeface="+mj-lt"/>
              </a:rPr>
              <a:t>Une</a:t>
            </a:r>
            <a:r>
              <a:rPr lang="en-US" sz="2100" dirty="0" smtClean="0">
                <a:solidFill>
                  <a:schemeClr val="tx1">
                    <a:lumMod val="50000"/>
                  </a:schemeClr>
                </a:solidFill>
                <a:ea typeface="+mj-lt"/>
                <a:cs typeface="+mj-lt"/>
              </a:rPr>
              <a:t> vision de </a:t>
            </a:r>
            <a:r>
              <a:rPr lang="en-US" sz="2100" dirty="0" err="1" smtClean="0">
                <a:solidFill>
                  <a:schemeClr val="tx1">
                    <a:lumMod val="50000"/>
                  </a:schemeClr>
                </a:solidFill>
                <a:ea typeface="+mj-lt"/>
                <a:cs typeface="+mj-lt"/>
              </a:rPr>
              <a:t>l'avenir</a:t>
            </a:r>
            <a:endParaRPr lang="en-US" sz="2100" dirty="0">
              <a:solidFill>
                <a:schemeClr val="tx1">
                  <a:lumMod val="50000"/>
                </a:schemeClr>
              </a:solidFill>
            </a:endParaRPr>
          </a:p>
          <a:p>
            <a:endParaRPr lang="en-US" sz="2100" dirty="0">
              <a:solidFill>
                <a:schemeClr val="tx1">
                  <a:lumMod val="50000"/>
                </a:schemeClr>
              </a:solidFill>
              <a:cs typeface="Calibri Light"/>
            </a:endParaRPr>
          </a:p>
        </p:txBody>
      </p:sp>
      <p:cxnSp>
        <p:nvCxnSpPr>
          <p:cNvPr id="9" name="Straight Arrow Connector 8">
            <a:extLst>
              <a:ext uri="{FF2B5EF4-FFF2-40B4-BE49-F238E27FC236}">
                <a16:creationId xmlns:a16="http://schemas.microsoft.com/office/drawing/2014/main" id="{8EF659E6-6977-48E9-9421-EAD89636946F}"/>
              </a:ext>
            </a:extLst>
          </p:cNvPr>
          <p:cNvCxnSpPr/>
          <p:nvPr/>
        </p:nvCxnSpPr>
        <p:spPr>
          <a:xfrm>
            <a:off x="2036619" y="339438"/>
            <a:ext cx="19604" cy="5977057"/>
          </a:xfrm>
          <a:prstGeom prst="straightConnector1">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379FD44-ED2E-4ABD-BB51-E0173811D875}"/>
              </a:ext>
            </a:extLst>
          </p:cNvPr>
          <p:cNvSpPr txBox="1"/>
          <p:nvPr/>
        </p:nvSpPr>
        <p:spPr>
          <a:xfrm>
            <a:off x="2604655" y="263237"/>
            <a:ext cx="928254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cap="all" dirty="0" err="1" smtClean="0"/>
              <a:t>Où</a:t>
            </a:r>
            <a:r>
              <a:rPr lang="en-US" sz="3600" cap="all" dirty="0" smtClean="0"/>
              <a:t> </a:t>
            </a:r>
            <a:r>
              <a:rPr lang="en-US" sz="3600" cap="all" dirty="0" err="1" smtClean="0"/>
              <a:t>en</a:t>
            </a:r>
            <a:r>
              <a:rPr lang="en-US" sz="3600" cap="all" dirty="0" smtClean="0"/>
              <a:t> </a:t>
            </a:r>
            <a:r>
              <a:rPr lang="en-US" sz="3600" cap="all" dirty="0" err="1" smtClean="0"/>
              <a:t>sommes</a:t>
            </a:r>
            <a:r>
              <a:rPr lang="en-US" sz="3600" cap="all" dirty="0" smtClean="0"/>
              <a:t> nous ?</a:t>
            </a:r>
            <a:endParaRPr lang="en-US" dirty="0"/>
          </a:p>
        </p:txBody>
      </p:sp>
      <p:sp>
        <p:nvSpPr>
          <p:cNvPr id="3" name="Espace réservé du numéro de diapositive 2"/>
          <p:cNvSpPr>
            <a:spLocks noGrp="1"/>
          </p:cNvSpPr>
          <p:nvPr>
            <p:ph type="sldNum" sz="quarter" idx="12"/>
          </p:nvPr>
        </p:nvSpPr>
        <p:spPr>
          <a:xfrm>
            <a:off x="11765021" y="5952"/>
            <a:ext cx="426979" cy="514569"/>
          </a:xfrm>
        </p:spPr>
        <p:txBody>
          <a:bodyPr/>
          <a:lstStyle/>
          <a:p>
            <a:fld id="{D57F1E4F-1CFF-5643-939E-217C01CDF565}" type="slidenum">
              <a:rPr lang="en-US" smtClean="0">
                <a:solidFill>
                  <a:schemeClr val="tx1"/>
                </a:solidFill>
              </a:rPr>
              <a:pPr/>
              <a:t>5</a:t>
            </a:fld>
            <a:endParaRPr lang="en-US">
              <a:solidFill>
                <a:schemeClr val="tx1"/>
              </a:solidFill>
            </a:endParaRPr>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3928" y="1361771"/>
            <a:ext cx="9160366" cy="4452956"/>
          </a:xfrm>
          <a:prstGeom prst="rect">
            <a:avLst/>
          </a:prstGeom>
        </p:spPr>
      </p:pic>
    </p:spTree>
    <p:extLst>
      <p:ext uri="{BB962C8B-B14F-4D97-AF65-F5344CB8AC3E}">
        <p14:creationId xmlns:p14="http://schemas.microsoft.com/office/powerpoint/2010/main" val="36544684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80C92082-9FED-4BB2-8E6F-591460EEB22C}"/>
              </a:ext>
            </a:extLst>
          </p:cNvPr>
          <p:cNvPicPr>
            <a:picLocks noChangeAspect="1"/>
          </p:cNvPicPr>
          <p:nvPr/>
        </p:nvPicPr>
        <p:blipFill rotWithShape="1">
          <a:blip r:embed="rId2">
            <a:alphaModFix amt="35000"/>
          </a:blip>
          <a:srcRect t="2734" b="12996"/>
          <a:stretch/>
        </p:blipFill>
        <p:spPr>
          <a:xfrm>
            <a:off x="20" y="10"/>
            <a:ext cx="12191980" cy="6857990"/>
          </a:xfrm>
          <a:prstGeom prst="rect">
            <a:avLst/>
          </a:prstGeom>
        </p:spPr>
      </p:pic>
      <p:sp>
        <p:nvSpPr>
          <p:cNvPr id="7" name="Title 1">
            <a:extLst>
              <a:ext uri="{FF2B5EF4-FFF2-40B4-BE49-F238E27FC236}">
                <a16:creationId xmlns:a16="http://schemas.microsoft.com/office/drawing/2014/main" id="{F0CC61F7-EB26-4EEC-9279-1C0FC13E73FE}"/>
              </a:ext>
            </a:extLst>
          </p:cNvPr>
          <p:cNvSpPr>
            <a:spLocks noGrp="1"/>
          </p:cNvSpPr>
          <p:nvPr>
            <p:ph type="title"/>
          </p:nvPr>
        </p:nvSpPr>
        <p:spPr>
          <a:xfrm>
            <a:off x="187047" y="338667"/>
            <a:ext cx="1856873" cy="5969226"/>
          </a:xfrm>
        </p:spPr>
        <p:txBody>
          <a:bodyPr vert="horz" lIns="91440" tIns="45720" rIns="91440" bIns="45720" rtlCol="0" anchor="t">
            <a:noAutofit/>
          </a:bodyPr>
          <a:lstStyle/>
          <a:p>
            <a:r>
              <a:rPr lang="en-US" sz="2100">
                <a:solidFill>
                  <a:schemeClr val="tx1">
                    <a:lumMod val="50000"/>
                  </a:schemeClr>
                </a:solidFill>
                <a:cs typeface="Calibri Light"/>
              </a:rPr>
              <a:t>Notre </a:t>
            </a:r>
            <a:r>
              <a:rPr lang="en-US" sz="2100" err="1">
                <a:solidFill>
                  <a:schemeClr val="tx1">
                    <a:lumMod val="50000"/>
                  </a:schemeClr>
                </a:solidFill>
                <a:cs typeface="Calibri Light"/>
              </a:rPr>
              <a:t>projet</a:t>
            </a:r>
            <a:r>
              <a:rPr lang="en-US" sz="2100">
                <a:cs typeface="Calibri Light"/>
              </a:rPr>
              <a:t/>
            </a:r>
            <a:br>
              <a:rPr lang="en-US" sz="2100">
                <a:cs typeface="Calibri Light"/>
              </a:rPr>
            </a:br>
            <a:r>
              <a:rPr lang="en-US" sz="2100">
                <a:cs typeface="Calibri Light"/>
              </a:rPr>
              <a:t/>
            </a:r>
            <a:br>
              <a:rPr lang="en-US" sz="2100">
                <a:cs typeface="Calibri Light"/>
              </a:rPr>
            </a:br>
            <a:r>
              <a:rPr lang="en-US" sz="2100">
                <a:solidFill>
                  <a:schemeClr val="tx1">
                    <a:lumMod val="50000"/>
                  </a:schemeClr>
                </a:solidFill>
                <a:ea typeface="+mj-lt"/>
                <a:cs typeface="+mj-lt"/>
              </a:rPr>
              <a:t>Ce </a:t>
            </a:r>
            <a:r>
              <a:rPr lang="en-US" sz="2100" err="1">
                <a:solidFill>
                  <a:schemeClr val="tx1">
                    <a:lumMod val="50000"/>
                  </a:schemeClr>
                </a:solidFill>
                <a:ea typeface="+mj-lt"/>
                <a:cs typeface="+mj-lt"/>
              </a:rPr>
              <a:t>qu'apporte</a:t>
            </a:r>
            <a:r>
              <a:rPr lang="en-US" sz="2100">
                <a:solidFill>
                  <a:schemeClr val="tx1">
                    <a:lumMod val="50000"/>
                  </a:schemeClr>
                </a:solidFill>
                <a:ea typeface="+mj-lt"/>
                <a:cs typeface="+mj-lt"/>
              </a:rPr>
              <a:t> </a:t>
            </a:r>
            <a:r>
              <a:rPr lang="en-US" sz="2100" err="1">
                <a:solidFill>
                  <a:schemeClr val="tx1">
                    <a:lumMod val="50000"/>
                  </a:schemeClr>
                </a:solidFill>
                <a:ea typeface="+mj-lt"/>
                <a:cs typeface="+mj-lt"/>
              </a:rPr>
              <a:t>notre</a:t>
            </a:r>
            <a:r>
              <a:rPr lang="en-US" sz="2100">
                <a:solidFill>
                  <a:schemeClr val="tx1">
                    <a:lumMod val="50000"/>
                  </a:schemeClr>
                </a:solidFill>
                <a:ea typeface="+mj-lt"/>
                <a:cs typeface="+mj-lt"/>
              </a:rPr>
              <a:t> </a:t>
            </a:r>
            <a:r>
              <a:rPr lang="en-US" sz="2100" err="1">
                <a:solidFill>
                  <a:schemeClr val="tx1">
                    <a:lumMod val="50000"/>
                  </a:schemeClr>
                </a:solidFill>
                <a:ea typeface="+mj-lt"/>
                <a:cs typeface="+mj-lt"/>
              </a:rPr>
              <a:t>projet</a:t>
            </a:r>
            <a:r>
              <a:rPr lang="en-US" sz="2100">
                <a:ea typeface="+mj-lt"/>
                <a:cs typeface="+mj-lt"/>
              </a:rPr>
              <a:t/>
            </a:r>
            <a:br>
              <a:rPr lang="en-US" sz="2100">
                <a:ea typeface="+mj-lt"/>
                <a:cs typeface="+mj-lt"/>
              </a:rPr>
            </a:br>
            <a:r>
              <a:rPr lang="en-US" sz="2100">
                <a:ea typeface="+mj-lt"/>
                <a:cs typeface="+mj-lt"/>
              </a:rPr>
              <a:t/>
            </a:r>
            <a:br>
              <a:rPr lang="en-US" sz="2100">
                <a:ea typeface="+mj-lt"/>
                <a:cs typeface="+mj-lt"/>
              </a:rPr>
            </a:br>
            <a:r>
              <a:rPr lang="en-US" sz="2100">
                <a:solidFill>
                  <a:schemeClr val="tx1">
                    <a:lumMod val="50000"/>
                  </a:schemeClr>
                </a:solidFill>
                <a:ea typeface="+mj-lt"/>
                <a:cs typeface="+mj-lt"/>
              </a:rPr>
              <a:t>Notre </a:t>
            </a:r>
            <a:r>
              <a:rPr lang="en-US" sz="2100" err="1">
                <a:solidFill>
                  <a:schemeClr val="tx1">
                    <a:lumMod val="50000"/>
                  </a:schemeClr>
                </a:solidFill>
                <a:ea typeface="+mj-lt"/>
                <a:cs typeface="+mj-lt"/>
              </a:rPr>
              <a:t>projet</a:t>
            </a:r>
            <a:r>
              <a:rPr lang="en-US" sz="2100">
                <a:solidFill>
                  <a:schemeClr val="tx1">
                    <a:lumMod val="50000"/>
                  </a:schemeClr>
                </a:solidFill>
                <a:ea typeface="+mj-lt"/>
                <a:cs typeface="+mj-lt"/>
              </a:rPr>
              <a:t>: Technique</a:t>
            </a:r>
            <a:r>
              <a:rPr lang="en-US" sz="2100">
                <a:ea typeface="+mj-lt"/>
                <a:cs typeface="+mj-lt"/>
              </a:rPr>
              <a:t/>
            </a:r>
            <a:br>
              <a:rPr lang="en-US" sz="2100">
                <a:ea typeface="+mj-lt"/>
                <a:cs typeface="+mj-lt"/>
              </a:rPr>
            </a:br>
            <a:r>
              <a:rPr lang="en-US" sz="2100">
                <a:ea typeface="+mj-lt"/>
                <a:cs typeface="+mj-lt"/>
              </a:rPr>
              <a:t/>
            </a:r>
            <a:br>
              <a:rPr lang="en-US" sz="2100">
                <a:ea typeface="+mj-lt"/>
                <a:cs typeface="+mj-lt"/>
              </a:rPr>
            </a:br>
            <a:r>
              <a:rPr lang="en-US" sz="2100" err="1">
                <a:solidFill>
                  <a:schemeClr val="tx1">
                    <a:lumMod val="50000"/>
                  </a:schemeClr>
                </a:solidFill>
                <a:ea typeface="+mj-lt"/>
                <a:cs typeface="+mj-lt"/>
              </a:rPr>
              <a:t>Où</a:t>
            </a:r>
            <a:r>
              <a:rPr lang="en-US" sz="2100">
                <a:solidFill>
                  <a:schemeClr val="tx1">
                    <a:lumMod val="50000"/>
                  </a:schemeClr>
                </a:solidFill>
                <a:ea typeface="+mj-lt"/>
                <a:cs typeface="+mj-lt"/>
              </a:rPr>
              <a:t> en </a:t>
            </a:r>
            <a:r>
              <a:rPr lang="en-US" sz="2100" err="1">
                <a:solidFill>
                  <a:schemeClr val="tx1">
                    <a:lumMod val="50000"/>
                  </a:schemeClr>
                </a:solidFill>
                <a:ea typeface="+mj-lt"/>
                <a:cs typeface="+mj-lt"/>
              </a:rPr>
              <a:t>sommes</a:t>
            </a:r>
            <a:r>
              <a:rPr lang="en-US" sz="2100">
                <a:solidFill>
                  <a:schemeClr val="tx1">
                    <a:lumMod val="50000"/>
                  </a:schemeClr>
                </a:solidFill>
                <a:ea typeface="+mj-lt"/>
                <a:cs typeface="+mj-lt"/>
              </a:rPr>
              <a:t> nous ?</a:t>
            </a:r>
            <a:r>
              <a:rPr lang="en-US" sz="2100">
                <a:cs typeface="Calibri Light"/>
              </a:rPr>
              <a:t/>
            </a:r>
            <a:br>
              <a:rPr lang="en-US" sz="2100">
                <a:cs typeface="Calibri Light"/>
              </a:rPr>
            </a:br>
            <a:r>
              <a:rPr lang="en-US" sz="2100">
                <a:cs typeface="Calibri Light"/>
              </a:rPr>
              <a:t/>
            </a:r>
            <a:br>
              <a:rPr lang="en-US" sz="2100">
                <a:cs typeface="Calibri Light"/>
              </a:rPr>
            </a:br>
            <a:r>
              <a:rPr lang="en-US" sz="2100">
                <a:ea typeface="+mj-lt"/>
                <a:cs typeface="+mj-lt"/>
              </a:rPr>
              <a:t>Une vision de </a:t>
            </a:r>
            <a:r>
              <a:rPr lang="en-US" sz="2100" err="1">
                <a:ea typeface="+mj-lt"/>
                <a:cs typeface="+mj-lt"/>
              </a:rPr>
              <a:t>l'avenir</a:t>
            </a:r>
            <a:endParaRPr lang="en-US" sz="2100" err="1"/>
          </a:p>
          <a:p>
            <a:endParaRPr lang="en-US" sz="2100">
              <a:solidFill>
                <a:schemeClr val="tx1">
                  <a:lumMod val="50000"/>
                </a:schemeClr>
              </a:solidFill>
              <a:cs typeface="Calibri Light"/>
            </a:endParaRPr>
          </a:p>
        </p:txBody>
      </p:sp>
      <p:cxnSp>
        <p:nvCxnSpPr>
          <p:cNvPr id="9" name="Straight Arrow Connector 8">
            <a:extLst>
              <a:ext uri="{FF2B5EF4-FFF2-40B4-BE49-F238E27FC236}">
                <a16:creationId xmlns:a16="http://schemas.microsoft.com/office/drawing/2014/main" id="{8EF659E6-6977-48E9-9421-EAD89636946F}"/>
              </a:ext>
            </a:extLst>
          </p:cNvPr>
          <p:cNvCxnSpPr/>
          <p:nvPr/>
        </p:nvCxnSpPr>
        <p:spPr>
          <a:xfrm>
            <a:off x="2036619" y="339438"/>
            <a:ext cx="19604" cy="5977057"/>
          </a:xfrm>
          <a:prstGeom prst="straightConnector1">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379FD44-ED2E-4ABD-BB51-E0173811D875}"/>
              </a:ext>
            </a:extLst>
          </p:cNvPr>
          <p:cNvSpPr txBox="1"/>
          <p:nvPr/>
        </p:nvSpPr>
        <p:spPr>
          <a:xfrm>
            <a:off x="2604655" y="263237"/>
            <a:ext cx="928254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cap="all"/>
              <a:t>Une vision de </a:t>
            </a:r>
            <a:r>
              <a:rPr lang="en-US" sz="3600" cap="all" err="1"/>
              <a:t>l'avenir</a:t>
            </a:r>
            <a:endParaRPr lang="en-US" err="1"/>
          </a:p>
        </p:txBody>
      </p:sp>
      <p:sp>
        <p:nvSpPr>
          <p:cNvPr id="3" name="Espace réservé du numéro de diapositive 2"/>
          <p:cNvSpPr>
            <a:spLocks noGrp="1"/>
          </p:cNvSpPr>
          <p:nvPr>
            <p:ph type="sldNum" sz="quarter" idx="12"/>
          </p:nvPr>
        </p:nvSpPr>
        <p:spPr>
          <a:xfrm>
            <a:off x="11765021" y="5952"/>
            <a:ext cx="426979" cy="514569"/>
          </a:xfrm>
        </p:spPr>
        <p:txBody>
          <a:bodyPr/>
          <a:lstStyle/>
          <a:p>
            <a:fld id="{D57F1E4F-1CFF-5643-939E-217C01CDF565}" type="slidenum">
              <a:rPr lang="en-US" smtClean="0">
                <a:solidFill>
                  <a:schemeClr val="tx1"/>
                </a:solidFill>
              </a:rPr>
              <a:pPr/>
              <a:t>6</a:t>
            </a:fld>
            <a:endParaRPr lang="en-US">
              <a:solidFill>
                <a:schemeClr val="tx1"/>
              </a:solidFill>
            </a:endParaRPr>
          </a:p>
        </p:txBody>
      </p:sp>
      <p:pic>
        <p:nvPicPr>
          <p:cNvPr id="8" name="Image 7" descr="https://i.pinimg.com/originals/84/6b/74/846b74326396b111618945e9267a3878.jpg"/>
          <p:cNvPicPr/>
          <p:nvPr/>
        </p:nvPicPr>
        <p:blipFill>
          <a:blip r:embed="rId3" cstate="print">
            <a:extLst>
              <a:ext uri="{28A0092B-C50C-407E-A947-70E740481C1C}">
                <a14:useLocalDpi xmlns:a14="http://schemas.microsoft.com/office/drawing/2010/main" val="0"/>
              </a:ext>
            </a:extLst>
          </a:blip>
          <a:stretch>
            <a:fillRect/>
          </a:stretch>
        </p:blipFill>
        <p:spPr>
          <a:xfrm>
            <a:off x="3475149" y="1857644"/>
            <a:ext cx="6480220" cy="3474210"/>
          </a:xfrm>
          <a:prstGeom prst="rect">
            <a:avLst/>
          </a:prstGeom>
        </p:spPr>
      </p:pic>
    </p:spTree>
    <p:extLst>
      <p:ext uri="{BB962C8B-B14F-4D97-AF65-F5344CB8AC3E}">
        <p14:creationId xmlns:p14="http://schemas.microsoft.com/office/powerpoint/2010/main" val="131859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7</a:t>
            </a:fld>
            <a:endParaRPr lang="en-US"/>
          </a:p>
        </p:txBody>
      </p:sp>
      <p:graphicFrame>
        <p:nvGraphicFramePr>
          <p:cNvPr id="7" name="Content Placeholder 2">
            <a:extLst>
              <a:ext uri="{FF2B5EF4-FFF2-40B4-BE49-F238E27FC236}">
                <a16:creationId xmlns:a16="http://schemas.microsoft.com/office/drawing/2014/main" id="{DD5D5B2D-C996-4C15-9333-270CAAE0C6FF}"/>
              </a:ext>
            </a:extLst>
          </p:cNvPr>
          <p:cNvGraphicFramePr>
            <a:graphicFrameLocks noGrp="1"/>
          </p:cNvGraphicFramePr>
          <p:nvPr>
            <p:ph idx="1"/>
            <p:extLst>
              <p:ext uri="{D42A27DB-BD31-4B8C-83A1-F6EECF244321}">
                <p14:modId xmlns:p14="http://schemas.microsoft.com/office/powerpoint/2010/main" val="4150202116"/>
              </p:ext>
            </p:extLst>
          </p:nvPr>
        </p:nvGraphicFramePr>
        <p:xfrm>
          <a:off x="558222" y="778309"/>
          <a:ext cx="11166276" cy="4184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2766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420</TotalTime>
  <Words>102</Words>
  <Application>Microsoft Office PowerPoint</Application>
  <PresentationFormat>Grand écran</PresentationFormat>
  <Paragraphs>51</Paragraphs>
  <Slides>7</Slides>
  <Notes>1</Notes>
  <HiddenSlides>1</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Calibri</vt:lpstr>
      <vt:lpstr>Calibri Light</vt:lpstr>
      <vt:lpstr>Century Gothic</vt:lpstr>
      <vt:lpstr>Wingdings 3</vt:lpstr>
      <vt:lpstr>Slice</vt:lpstr>
      <vt:lpstr>CAEGLASS</vt:lpstr>
      <vt:lpstr>Notre projet  Ce qu'apporte notre projet  Notre projet: Technique  Où en sommeS nous ?  Une vision de l'avenir </vt:lpstr>
      <vt:lpstr>Notre projet  Ce qu'apporte notre projet  Notre projet: Technique  Où en sommeS nous ?  Une vision de l'avenir </vt:lpstr>
      <vt:lpstr>Présentation PowerPoint</vt:lpstr>
      <vt:lpstr>Notre projet  Ce qu'apporte notre projet  Notre projet: Technique  Où en sommes nous ?  Une vision de l'avenir </vt:lpstr>
      <vt:lpstr>Notre projet  Ce qu'apporte notre projet  Notre projet: Technique  Où en sommes nous ?  Une vision de l'avenir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dc:creator>
  <cp:lastModifiedBy>Adrian</cp:lastModifiedBy>
  <cp:revision>39</cp:revision>
  <dcterms:created xsi:type="dcterms:W3CDTF">2020-01-15T08:33:11Z</dcterms:created>
  <dcterms:modified xsi:type="dcterms:W3CDTF">2021-04-16T09:52:18Z</dcterms:modified>
</cp:coreProperties>
</file>