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26DB7"/>
    <a:srgbClr val="01B5EE"/>
    <a:srgbClr val="FFFFFF"/>
    <a:srgbClr val="086DB8"/>
    <a:srgbClr val="0297D8"/>
    <a:srgbClr val="0183C8"/>
    <a:srgbClr val="51C7F3"/>
    <a:srgbClr val="084B9D"/>
    <a:srgbClr val="164A9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31838" autoAdjust="0"/>
    <p:restoredTop sz="94660"/>
  </p:normalViewPr>
  <p:slideViewPr>
    <p:cSldViewPr snapToGrid="0">
      <p:cViewPr varScale="1">
        <p:scale>
          <a:sx n="69" d="100"/>
          <a:sy n="69" d="100"/>
        </p:scale>
        <p:origin x="90" y="32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8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9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9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5"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582"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altLang="en-US" lang="zh-CN"/>
          </a:p>
        </p:txBody>
      </p:sp>
      <p:sp>
        <p:nvSpPr>
          <p:cNvPr id="1048583"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7" name=""/>
        <p:cNvGrpSpPr/>
        <p:nvPr/>
      </p:nvGrpSpPr>
      <p:grpSpPr>
        <a:xfrm>
          <a:off x="0" y="0"/>
          <a:ext cx="0" cy="0"/>
          <a:chOff x="0" y="0"/>
          <a:chExt cx="0" cy="0"/>
        </a:xfrm>
      </p:grpSpPr>
      <p:sp>
        <p:nvSpPr>
          <p:cNvPr id="1048656" name="标题 1"/>
          <p:cNvSpPr>
            <a:spLocks noGrp="1"/>
          </p:cNvSpPr>
          <p:nvPr>
            <p:ph type="title"/>
          </p:nvPr>
        </p:nvSpPr>
        <p:spPr/>
        <p:txBody>
          <a:bodyPr/>
          <a:p>
            <a:r>
              <a:rPr altLang="en-US" lang="zh-CN" smtClean="0"/>
              <a:t>单击此处编辑母版标题样式</a:t>
            </a:r>
            <a:endParaRPr altLang="en-US" lang="zh-CN"/>
          </a:p>
        </p:txBody>
      </p:sp>
      <p:sp>
        <p:nvSpPr>
          <p:cNvPr id="1048657" name="竖排文字占位符 2"/>
          <p:cNvSpPr>
            <a:spLocks noGrp="1"/>
          </p:cNvSpPr>
          <p:nvPr>
            <p:ph type="body" orient="vert" idx="1" hasCustomPrompt="1"/>
          </p:nvPr>
        </p:nvSpPr>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58"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59" name="页脚占位符 4"/>
          <p:cNvSpPr>
            <a:spLocks noGrp="1"/>
          </p:cNvSpPr>
          <p:nvPr>
            <p:ph type="ftr" sz="quarter" idx="11"/>
          </p:nvPr>
        </p:nvSpPr>
        <p:spPr/>
        <p:txBody>
          <a:bodyPr/>
          <a:p>
            <a:endParaRPr altLang="en-US" lang="zh-CN"/>
          </a:p>
        </p:txBody>
      </p:sp>
      <p:sp>
        <p:nvSpPr>
          <p:cNvPr id="1048660"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4" name=""/>
        <p:cNvGrpSpPr/>
        <p:nvPr/>
      </p:nvGrpSpPr>
      <p:grpSpPr>
        <a:xfrm>
          <a:off x="0" y="0"/>
          <a:ext cx="0" cy="0"/>
          <a:chOff x="0" y="0"/>
          <a:chExt cx="0" cy="0"/>
        </a:xfrm>
      </p:grpSpPr>
      <p:sp>
        <p:nvSpPr>
          <p:cNvPr id="1048640"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641" name="竖排文字占位符 2"/>
          <p:cNvSpPr>
            <a:spLocks noGrp="1"/>
          </p:cNvSpPr>
          <p:nvPr>
            <p:ph type="body" orient="vert" idx="1" hasCustomPrompt="1"/>
          </p:nvPr>
        </p:nvSpPr>
        <p:spPr>
          <a:xfrm>
            <a:off x="838200" y="365125"/>
            <a:ext cx="7734300" cy="5811838"/>
          </a:xfrm>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42"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43" name="页脚占位符 4"/>
          <p:cNvSpPr>
            <a:spLocks noGrp="1"/>
          </p:cNvSpPr>
          <p:nvPr>
            <p:ph type="ftr" sz="quarter" idx="11"/>
          </p:nvPr>
        </p:nvSpPr>
        <p:spPr/>
        <p:txBody>
          <a:bodyPr/>
          <a:p>
            <a:endParaRPr altLang="en-US" lang="zh-CN"/>
          </a:p>
        </p:txBody>
      </p:sp>
      <p:sp>
        <p:nvSpPr>
          <p:cNvPr id="1048644"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45" name="标题 1"/>
          <p:cNvSpPr>
            <a:spLocks noGrp="1"/>
          </p:cNvSpPr>
          <p:nvPr>
            <p:ph type="title"/>
          </p:nvPr>
        </p:nvSpPr>
        <p:spPr/>
        <p:txBody>
          <a:bodyPr/>
          <a:p>
            <a:r>
              <a:rPr altLang="en-US" lang="zh-CN" smtClean="0"/>
              <a:t>单击此处编辑母版标题样式</a:t>
            </a:r>
            <a:endParaRPr altLang="en-US" lang="zh-CN"/>
          </a:p>
        </p:txBody>
      </p:sp>
      <p:sp>
        <p:nvSpPr>
          <p:cNvPr id="1048646" name="内容占位符 2"/>
          <p:cNvSpPr>
            <a:spLocks noGrp="1"/>
          </p:cNvSpPr>
          <p:nvPr>
            <p:ph idx="1" hasCustomPrompt="1"/>
          </p:nvPr>
        </p:nvSpPr>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47"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48" name="页脚占位符 4"/>
          <p:cNvSpPr>
            <a:spLocks noGrp="1"/>
          </p:cNvSpPr>
          <p:nvPr>
            <p:ph type="ftr" sz="quarter" idx="11"/>
          </p:nvPr>
        </p:nvSpPr>
        <p:spPr/>
        <p:txBody>
          <a:bodyPr/>
          <a:p>
            <a:endParaRPr altLang="en-US" lang="zh-CN"/>
          </a:p>
        </p:txBody>
      </p:sp>
      <p:sp>
        <p:nvSpPr>
          <p:cNvPr id="1048649"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48" name=""/>
        <p:cNvGrpSpPr/>
        <p:nvPr/>
      </p:nvGrpSpPr>
      <p:grpSpPr>
        <a:xfrm>
          <a:off x="0" y="0"/>
          <a:ext cx="0" cy="0"/>
          <a:chOff x="0" y="0"/>
          <a:chExt cx="0" cy="0"/>
        </a:xfrm>
      </p:grpSpPr>
      <p:sp>
        <p:nvSpPr>
          <p:cNvPr id="1048661"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662"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endParaRPr altLang="en-US" lang="zh-CN" smtClean="0"/>
          </a:p>
        </p:txBody>
      </p:sp>
      <p:sp>
        <p:nvSpPr>
          <p:cNvPr id="1048663" name="日期占位符 3"/>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64" name="页脚占位符 4"/>
          <p:cNvSpPr>
            <a:spLocks noGrp="1"/>
          </p:cNvSpPr>
          <p:nvPr>
            <p:ph type="ftr" sz="quarter" idx="11"/>
          </p:nvPr>
        </p:nvSpPr>
        <p:spPr/>
        <p:txBody>
          <a:bodyPr/>
          <a:p>
            <a:endParaRPr altLang="en-US" lang="zh-CN"/>
          </a:p>
        </p:txBody>
      </p:sp>
      <p:sp>
        <p:nvSpPr>
          <p:cNvPr id="1048665" name="灯片编号占位符 5"/>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49" name=""/>
        <p:cNvGrpSpPr/>
        <p:nvPr/>
      </p:nvGrpSpPr>
      <p:grpSpPr>
        <a:xfrm>
          <a:off x="0" y="0"/>
          <a:ext cx="0" cy="0"/>
          <a:chOff x="0" y="0"/>
          <a:chExt cx="0" cy="0"/>
        </a:xfrm>
      </p:grpSpPr>
      <p:sp>
        <p:nvSpPr>
          <p:cNvPr id="1048666" name="标题 1"/>
          <p:cNvSpPr>
            <a:spLocks noGrp="1"/>
          </p:cNvSpPr>
          <p:nvPr>
            <p:ph type="title"/>
          </p:nvPr>
        </p:nvSpPr>
        <p:spPr/>
        <p:txBody>
          <a:bodyPr/>
          <a:p>
            <a:r>
              <a:rPr altLang="en-US" lang="zh-CN" smtClean="0"/>
              <a:t>单击此处编辑母版标题样式</a:t>
            </a:r>
            <a:endParaRPr altLang="en-US" lang="zh-CN"/>
          </a:p>
        </p:txBody>
      </p:sp>
      <p:sp>
        <p:nvSpPr>
          <p:cNvPr id="1048667" name="内容占位符 2"/>
          <p:cNvSpPr>
            <a:spLocks noGrp="1"/>
          </p:cNvSpPr>
          <p:nvPr>
            <p:ph sz="half" idx="1" hasCustomPrompt="1"/>
          </p:nvPr>
        </p:nvSpPr>
        <p:spPr>
          <a:xfrm>
            <a:off x="838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8" name="内容占位符 3"/>
          <p:cNvSpPr>
            <a:spLocks noGrp="1"/>
          </p:cNvSpPr>
          <p:nvPr>
            <p:ph sz="half" idx="2" hasCustomPrompt="1"/>
          </p:nvPr>
        </p:nvSpPr>
        <p:spPr>
          <a:xfrm>
            <a:off x="6172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9" name="日期占位符 4"/>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70" name="页脚占位符 5"/>
          <p:cNvSpPr>
            <a:spLocks noGrp="1"/>
          </p:cNvSpPr>
          <p:nvPr>
            <p:ph type="ftr" sz="quarter" idx="11"/>
          </p:nvPr>
        </p:nvSpPr>
        <p:spPr/>
        <p:txBody>
          <a:bodyPr/>
          <a:p>
            <a:endParaRPr altLang="en-US" lang="zh-CN"/>
          </a:p>
        </p:txBody>
      </p:sp>
      <p:sp>
        <p:nvSpPr>
          <p:cNvPr id="1048671" name="灯片编号占位符 6"/>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72"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673"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674" name="内容占位符 3"/>
          <p:cNvSpPr>
            <a:spLocks noGrp="1"/>
          </p:cNvSpPr>
          <p:nvPr>
            <p:ph sz="half" idx="2" hasCustomPrompt="1"/>
          </p:nvPr>
        </p:nvSpPr>
        <p:spPr>
          <a:xfrm>
            <a:off x="839788" y="2505075"/>
            <a:ext cx="5157787"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5"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676" name="内容占位符 5"/>
          <p:cNvSpPr>
            <a:spLocks noGrp="1"/>
          </p:cNvSpPr>
          <p:nvPr>
            <p:ph sz="quarter" idx="4" hasCustomPrompt="1"/>
          </p:nvPr>
        </p:nvSpPr>
        <p:spPr>
          <a:xfrm>
            <a:off x="6172200" y="2505075"/>
            <a:ext cx="5183188"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7" name="日期占位符 6"/>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78" name="页脚占位符 7"/>
          <p:cNvSpPr>
            <a:spLocks noGrp="1"/>
          </p:cNvSpPr>
          <p:nvPr>
            <p:ph type="ftr" sz="quarter" idx="11"/>
          </p:nvPr>
        </p:nvSpPr>
        <p:spPr/>
        <p:txBody>
          <a:bodyPr/>
          <a:p>
            <a:endParaRPr altLang="en-US" lang="zh-CN"/>
          </a:p>
        </p:txBody>
      </p:sp>
      <p:sp>
        <p:nvSpPr>
          <p:cNvPr id="1048679" name="灯片编号占位符 8"/>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36" name="标题 1"/>
          <p:cNvSpPr>
            <a:spLocks noGrp="1"/>
          </p:cNvSpPr>
          <p:nvPr>
            <p:ph type="title"/>
          </p:nvPr>
        </p:nvSpPr>
        <p:spPr/>
        <p:txBody>
          <a:bodyPr/>
          <a:p>
            <a:r>
              <a:rPr altLang="en-US" lang="zh-CN" smtClean="0"/>
              <a:t>单击此处编辑母版标题样式</a:t>
            </a:r>
            <a:endParaRPr altLang="en-US" lang="zh-CN"/>
          </a:p>
        </p:txBody>
      </p:sp>
      <p:sp>
        <p:nvSpPr>
          <p:cNvPr id="1048637" name="日期占位符 2"/>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38" name="页脚占位符 3"/>
          <p:cNvSpPr>
            <a:spLocks noGrp="1"/>
          </p:cNvSpPr>
          <p:nvPr>
            <p:ph type="ftr" sz="quarter" idx="11"/>
          </p:nvPr>
        </p:nvSpPr>
        <p:spPr/>
        <p:txBody>
          <a:bodyPr/>
          <a:p>
            <a:endParaRPr altLang="en-US" lang="zh-CN"/>
          </a:p>
        </p:txBody>
      </p:sp>
      <p:sp>
        <p:nvSpPr>
          <p:cNvPr id="1048639" name="灯片编号占位符 4"/>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31" name="日期占位符 1"/>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32" name="页脚占位符 2"/>
          <p:cNvSpPr>
            <a:spLocks noGrp="1"/>
          </p:cNvSpPr>
          <p:nvPr>
            <p:ph type="ftr" sz="quarter" idx="11"/>
          </p:nvPr>
        </p:nvSpPr>
        <p:spPr/>
        <p:txBody>
          <a:bodyPr/>
          <a:p>
            <a:endParaRPr altLang="en-US" lang="zh-CN"/>
          </a:p>
        </p:txBody>
      </p:sp>
      <p:sp>
        <p:nvSpPr>
          <p:cNvPr id="1048633" name="灯片编号占位符 3"/>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51" name=""/>
        <p:cNvGrpSpPr/>
        <p:nvPr/>
      </p:nvGrpSpPr>
      <p:grpSpPr>
        <a:xfrm>
          <a:off x="0" y="0"/>
          <a:ext cx="0" cy="0"/>
          <a:chOff x="0" y="0"/>
          <a:chExt cx="0" cy="0"/>
        </a:xfrm>
      </p:grpSpPr>
      <p:sp>
        <p:nvSpPr>
          <p:cNvPr id="1048680"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81"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82"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683" name="日期占位符 4"/>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84" name="页脚占位符 5"/>
          <p:cNvSpPr>
            <a:spLocks noGrp="1"/>
          </p:cNvSpPr>
          <p:nvPr>
            <p:ph type="ftr" sz="quarter" idx="11"/>
          </p:nvPr>
        </p:nvSpPr>
        <p:spPr/>
        <p:txBody>
          <a:bodyPr/>
          <a:p>
            <a:endParaRPr altLang="en-US" lang="zh-CN"/>
          </a:p>
        </p:txBody>
      </p:sp>
      <p:sp>
        <p:nvSpPr>
          <p:cNvPr id="1048685" name="灯片编号占位符 6"/>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46" name=""/>
        <p:cNvGrpSpPr/>
        <p:nvPr/>
      </p:nvGrpSpPr>
      <p:grpSpPr>
        <a:xfrm>
          <a:off x="0" y="0"/>
          <a:ext cx="0" cy="0"/>
          <a:chOff x="0" y="0"/>
          <a:chExt cx="0" cy="0"/>
        </a:xfrm>
      </p:grpSpPr>
      <p:sp>
        <p:nvSpPr>
          <p:cNvPr id="1048650"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51"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2"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653" name="日期占位符 4"/>
          <p:cNvSpPr>
            <a:spLocks noGrp="1"/>
          </p:cNvSpPr>
          <p:nvPr>
            <p:ph type="dt" sz="half" idx="10"/>
          </p:nvPr>
        </p:nvSpPr>
        <p:spPr/>
        <p:txBody>
          <a:bodyPr/>
          <a:p>
            <a:fld id="{69DF941C-CFB0-4F11-B733-C4BE955A3506}" type="datetimeFigureOut">
              <a:rPr altLang="en-US" lang="zh-CN" smtClean="0"/>
            </a:fld>
            <a:endParaRPr altLang="en-US" lang="zh-CN"/>
          </a:p>
        </p:txBody>
      </p:sp>
      <p:sp>
        <p:nvSpPr>
          <p:cNvPr id="1048654" name="页脚占位符 5"/>
          <p:cNvSpPr>
            <a:spLocks noGrp="1"/>
          </p:cNvSpPr>
          <p:nvPr>
            <p:ph type="ftr" sz="quarter" idx="11"/>
          </p:nvPr>
        </p:nvSpPr>
        <p:spPr/>
        <p:txBody>
          <a:bodyPr/>
          <a:p>
            <a:endParaRPr altLang="en-US" lang="zh-CN"/>
          </a:p>
        </p:txBody>
      </p:sp>
      <p:sp>
        <p:nvSpPr>
          <p:cNvPr id="1048655" name="灯片编号占位符 6"/>
          <p:cNvSpPr>
            <a:spLocks noGrp="1"/>
          </p:cNvSpPr>
          <p:nvPr>
            <p:ph type="sldNum" sz="quarter" idx="12"/>
          </p:nvPr>
        </p:nvSpPr>
        <p:spPr/>
        <p:txBody>
          <a:bodyPr/>
          <a:p>
            <a:fld id="{90095965-4D93-4CF5-B6EA-EEBE68E5FAA1}"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69DF941C-CFB0-4F11-B733-C4BE955A3506}"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90095965-4D93-4CF5-B6EA-EEBE68E5FAA1}"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2" name="图片 3"/>
          <p:cNvPicPr>
            <a:picLocks noChangeAspect="1"/>
          </p:cNvPicPr>
          <p:nvPr/>
        </p:nvPicPr>
        <p:blipFill rotWithShape="1">
          <a:blip xmlns:r="http://schemas.openxmlformats.org/officeDocument/2006/relationships" r:embed="rId1" cstate="print"/>
          <a:srcRect l="8133" r="5703" b="26169"/>
          <a:stretch>
            <a:fillRect/>
          </a:stretch>
        </p:blipFill>
        <p:spPr>
          <a:xfrm>
            <a:off x="-2324592" y="-1674254"/>
            <a:ext cx="5988677" cy="7546309"/>
          </a:xfrm>
          <a:prstGeom prst="rect"/>
        </p:spPr>
      </p:pic>
      <p:pic>
        <p:nvPicPr>
          <p:cNvPr id="2097153" name="图片 6"/>
          <p:cNvPicPr>
            <a:picLocks noChangeAspect="1"/>
          </p:cNvPicPr>
          <p:nvPr/>
        </p:nvPicPr>
        <p:blipFill rotWithShape="1">
          <a:blip xmlns:r="http://schemas.openxmlformats.org/officeDocument/2006/relationships" r:embed="rId1" cstate="print"/>
          <a:srcRect l="8133" r="5703" b="26169"/>
          <a:stretch>
            <a:fillRect/>
          </a:stretch>
        </p:blipFill>
        <p:spPr>
          <a:xfrm flipV="1">
            <a:off x="9478944" y="-1152940"/>
            <a:ext cx="4829764" cy="6085967"/>
          </a:xfrm>
          <a:custGeom>
            <a:avLst/>
            <a:gdLst>
              <a:gd name="connsiteX0" fmla="*/ 0 w 4829764"/>
              <a:gd name="connsiteY0" fmla="*/ 6085967 h 6085967"/>
              <a:gd name="connsiteX1" fmla="*/ 4829764 w 4829764"/>
              <a:gd name="connsiteY1" fmla="*/ 6085967 h 6085967"/>
              <a:gd name="connsiteX2" fmla="*/ 4829764 w 4829764"/>
              <a:gd name="connsiteY2" fmla="*/ 0 h 6085967"/>
              <a:gd name="connsiteX3" fmla="*/ 2274590 w 4829764"/>
              <a:gd name="connsiteY3" fmla="*/ 0 h 6085967"/>
              <a:gd name="connsiteX4" fmla="*/ 2414882 w 4829764"/>
              <a:gd name="connsiteY4" fmla="*/ 117230 h 6085967"/>
              <a:gd name="connsiteX5" fmla="*/ 1216730 w 4829764"/>
              <a:gd name="connsiteY5" fmla="*/ 1551084 h 6085967"/>
              <a:gd name="connsiteX6" fmla="*/ 0 w 4829764"/>
              <a:gd name="connsiteY6" fmla="*/ 534364 h 608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9764" h="6085967">
                <a:moveTo>
                  <a:pt x="0" y="6085967"/>
                </a:moveTo>
                <a:lnTo>
                  <a:pt x="4829764" y="6085967"/>
                </a:lnTo>
                <a:lnTo>
                  <a:pt x="4829764" y="0"/>
                </a:lnTo>
                <a:lnTo>
                  <a:pt x="2274590" y="0"/>
                </a:lnTo>
                <a:lnTo>
                  <a:pt x="2414882" y="117230"/>
                </a:lnTo>
                <a:lnTo>
                  <a:pt x="1216730" y="1551084"/>
                </a:lnTo>
                <a:lnTo>
                  <a:pt x="0" y="534364"/>
                </a:lnTo>
                <a:close/>
              </a:path>
            </a:pathLst>
          </a:custGeom>
        </p:spPr>
      </p:pic>
      <p:sp>
        <p:nvSpPr>
          <p:cNvPr id="1048586" name="TextBox 13"/>
          <p:cNvSpPr txBox="1"/>
          <p:nvPr/>
        </p:nvSpPr>
        <p:spPr>
          <a:xfrm>
            <a:off x="3408458" y="1890043"/>
            <a:ext cx="8161537" cy="4155440"/>
          </a:xfrm>
          <a:prstGeom prst="rect"/>
          <a:noFill/>
          <a:ln>
            <a:noFill/>
            <a:prstDash val="solid"/>
          </a:ln>
        </p:spPr>
        <p:txBody>
          <a:bodyPr anchor="t" bIns="45720" lIns="91440" rIns="91440" rtlCol="0" tIns="4572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dirty="0" sz="3200" lang="en-US">
                <a:latin typeface="Arial"/>
              </a:rPr>
              <a:t>STUDENT NAME: </a:t>
            </a:r>
            <a:r>
              <a:rPr b="1" dirty="0" sz="3200" lang="en-US">
                <a:latin typeface="Arial"/>
              </a:rPr>
              <a:t>H</a:t>
            </a:r>
            <a:r>
              <a:rPr b="1" dirty="0" sz="3200" lang="en-US">
                <a:latin typeface="Arial"/>
              </a:rPr>
              <a:t>a</a:t>
            </a:r>
            <a:r>
              <a:rPr b="1" dirty="0" sz="3200" lang="en-US">
                <a:latin typeface="Arial"/>
              </a:rPr>
              <a:t>r</a:t>
            </a:r>
            <a:r>
              <a:rPr b="1" dirty="0" sz="3200" lang="en-US">
                <a:latin typeface="Arial"/>
              </a:rPr>
              <a:t>i</a:t>
            </a:r>
            <a:r>
              <a:rPr b="1" dirty="0" sz="3200" lang="en-US">
                <a:latin typeface="Arial"/>
              </a:rPr>
              <a:t>n</a:t>
            </a:r>
            <a:r>
              <a:rPr b="1" dirty="0" sz="3200" lang="en-US">
                <a:latin typeface="Arial"/>
              </a:rPr>
              <a:t>i</a:t>
            </a:r>
            <a:r>
              <a:rPr b="1" dirty="0" sz="3200" lang="en-US">
                <a:latin typeface="Arial"/>
              </a:rPr>
              <a:t>.</a:t>
            </a:r>
            <a:r>
              <a:rPr b="1" dirty="0" sz="3200" lang="en-US">
                <a:latin typeface="Arial"/>
              </a:rPr>
              <a:t>R</a:t>
            </a:r>
            <a:endParaRPr altLang="en-US" b="1" sz="3600" lang="zh-CN"/>
          </a:p>
          <a:p>
            <a:r>
              <a:rPr b="1" dirty="0" sz="3200" lang="en-US">
                <a:latin typeface="Arial"/>
              </a:rPr>
              <a:t>REGISTER NO AND NMID: </a:t>
            </a:r>
            <a:r>
              <a:rPr b="1" dirty="0" sz="3200" lang="en-US">
                <a:latin typeface="Arial"/>
              </a:rPr>
              <a:t>2</a:t>
            </a:r>
            <a:r>
              <a:rPr b="1" dirty="0" sz="3200" lang="en-US">
                <a:latin typeface="Arial"/>
              </a:rPr>
              <a:t>1</a:t>
            </a:r>
            <a:r>
              <a:rPr b="1" dirty="0" sz="3200" lang="en-US">
                <a:latin typeface="Arial"/>
              </a:rPr>
              <a:t>2</a:t>
            </a:r>
            <a:r>
              <a:rPr b="1" dirty="0" sz="3200" lang="en-US">
                <a:latin typeface="Arial"/>
              </a:rPr>
              <a:t>4</a:t>
            </a:r>
            <a:r>
              <a:rPr b="1" dirty="0" sz="3200" lang="en-US">
                <a:latin typeface="Arial"/>
              </a:rPr>
              <a:t>0</a:t>
            </a:r>
            <a:r>
              <a:rPr b="1" dirty="0" sz="3200" lang="en-US">
                <a:latin typeface="Arial"/>
              </a:rPr>
              <a:t>1</a:t>
            </a:r>
            <a:r>
              <a:rPr b="1" dirty="0" sz="3200" lang="en-US">
                <a:latin typeface="Arial"/>
              </a:rPr>
              <a:t>0</a:t>
            </a:r>
            <a:r>
              <a:rPr b="1" dirty="0" sz="3200" lang="en-US">
                <a:latin typeface="Arial"/>
              </a:rPr>
              <a:t>0</a:t>
            </a:r>
            <a:r>
              <a:rPr b="1" dirty="0" sz="3200" lang="en-US">
                <a:latin typeface="Arial"/>
              </a:rPr>
              <a:t>0</a:t>
            </a:r>
            <a:r>
              <a:rPr b="1" dirty="0" sz="3200" lang="en-US">
                <a:latin typeface="Arial"/>
              </a:rPr>
              <a:t>/</a:t>
            </a:r>
            <a:r>
              <a:rPr b="1" dirty="0" sz="3200" lang="en-US">
                <a:latin typeface="Arial"/>
              </a:rPr>
              <a:t>916EEB18DD04ABBB57C41838E7AB52CC</a:t>
            </a:r>
            <a:endParaRPr b="1" dirty="0" sz="3600" lang="en-US">
              <a:cs typeface="Calibri"/>
            </a:endParaRPr>
          </a:p>
          <a:p>
            <a:r>
              <a:rPr b="1" dirty="0" sz="3200" lang="en-US">
                <a:latin typeface="Arial"/>
              </a:rPr>
              <a:t>DEPARTMENT: </a:t>
            </a:r>
            <a:r>
              <a:rPr b="1" dirty="0" sz="3200" lang="en-US">
                <a:latin typeface="Arial"/>
              </a:rPr>
              <a:t>Bachelor of</a:t>
            </a:r>
            <a:r>
              <a:rPr b="1" dirty="0" sz="3200" lang="en-US">
                <a:latin typeface="Arial"/>
              </a:rPr>
              <a:t> computer</a:t>
            </a:r>
            <a:r>
              <a:rPr b="1" dirty="0" sz="3200" lang="en-US">
                <a:latin typeface="Arial"/>
              </a:rPr>
              <a:t> application</a:t>
            </a:r>
            <a:endParaRPr altLang="en-US" b="1" sz="3600" lang="zh-CN"/>
          </a:p>
          <a:p>
            <a:r>
              <a:rPr b="1" dirty="0" sz="3200" lang="en-US">
                <a:latin typeface="Arial"/>
              </a:rPr>
              <a:t>COLLEGE: </a:t>
            </a:r>
            <a:r>
              <a:rPr b="1" dirty="0" sz="3200" lang="en-US">
                <a:latin typeface="Arial"/>
              </a:rPr>
              <a:t>P</a:t>
            </a:r>
            <a:r>
              <a:rPr b="1" dirty="0" sz="3200" lang="en-US">
                <a:latin typeface="Arial"/>
              </a:rPr>
              <a:t>r</a:t>
            </a:r>
            <a:r>
              <a:rPr b="1" dirty="0" sz="3200" lang="en-US">
                <a:latin typeface="Arial"/>
              </a:rPr>
              <a:t>i</a:t>
            </a:r>
            <a:r>
              <a:rPr b="1" dirty="0" sz="3200" lang="en-US">
                <a:latin typeface="Arial"/>
              </a:rPr>
              <a:t>n</a:t>
            </a:r>
            <a:r>
              <a:rPr b="1" dirty="0" sz="3200" lang="en-US">
                <a:latin typeface="Arial"/>
              </a:rPr>
              <a:t>c</a:t>
            </a:r>
            <a:r>
              <a:rPr b="1" dirty="0" sz="3200" lang="en-US">
                <a:latin typeface="Arial"/>
              </a:rPr>
              <a:t>e</a:t>
            </a:r>
            <a:r>
              <a:rPr b="1" dirty="0" sz="3200" lang="en-US">
                <a:latin typeface="Arial"/>
              </a:rPr>
              <a:t> </a:t>
            </a:r>
            <a:r>
              <a:rPr b="1" dirty="0" sz="3200" lang="en-US">
                <a:latin typeface="Arial"/>
              </a:rPr>
              <a:t>shri </a:t>
            </a:r>
            <a:r>
              <a:rPr b="1" dirty="0" sz="3200" lang="en-US">
                <a:latin typeface="Arial"/>
              </a:rPr>
              <a:t>Venkateswara </a:t>
            </a:r>
            <a:r>
              <a:rPr b="1" dirty="0" sz="3200" lang="en-US">
                <a:latin typeface="Arial"/>
              </a:rPr>
              <a:t>arts </a:t>
            </a:r>
            <a:r>
              <a:rPr b="1" dirty="0" sz="3200" lang="en-US">
                <a:latin typeface="Arial"/>
              </a:rPr>
              <a:t>and </a:t>
            </a:r>
            <a:r>
              <a:rPr b="1" dirty="0" sz="3200" lang="en-US">
                <a:latin typeface="Arial"/>
              </a:rPr>
              <a:t>science </a:t>
            </a:r>
            <a:r>
              <a:rPr b="1" dirty="0" sz="3200" lang="en-US">
                <a:latin typeface="Arial"/>
              </a:rPr>
              <a:t>college </a:t>
            </a:r>
            <a:r>
              <a:rPr b="1" dirty="0" sz="3200" lang="en-US">
                <a:latin typeface="Arial"/>
              </a:rPr>
              <a:t>/</a:t>
            </a:r>
            <a:r>
              <a:rPr b="1" dirty="0" sz="3200" lang="en-US">
                <a:latin typeface="Arial"/>
              </a:rPr>
              <a:t> </a:t>
            </a:r>
            <a:r>
              <a:rPr b="1" dirty="0" sz="3200" lang="en-US">
                <a:latin typeface="Arial"/>
              </a:rPr>
              <a:t>M</a:t>
            </a:r>
            <a:r>
              <a:rPr b="1" dirty="0" sz="3200" lang="en-US">
                <a:latin typeface="Arial"/>
              </a:rPr>
              <a:t>a</a:t>
            </a:r>
            <a:r>
              <a:rPr b="1" dirty="0" sz="3200" lang="en-US">
                <a:latin typeface="Arial"/>
              </a:rPr>
              <a:t>d</a:t>
            </a:r>
            <a:r>
              <a:rPr b="1" dirty="0" sz="3200" lang="en-US">
                <a:latin typeface="Arial"/>
              </a:rPr>
              <a:t>r</a:t>
            </a:r>
            <a:r>
              <a:rPr b="1" dirty="0" sz="3200" lang="en-US">
                <a:latin typeface="Arial"/>
              </a:rPr>
              <a:t>a</a:t>
            </a:r>
            <a:r>
              <a:rPr b="1" dirty="0" sz="3200" lang="en-US">
                <a:latin typeface="Arial"/>
              </a:rPr>
              <a:t>s </a:t>
            </a:r>
            <a:r>
              <a:rPr b="1" dirty="0" sz="3200" lang="en-US">
                <a:latin typeface="Arial"/>
              </a:rPr>
              <a:t>University </a:t>
            </a:r>
            <a:endParaRPr altLang="en-US" b="1" sz="3600" lang="zh-CN"/>
          </a:p>
        </p:txBody>
      </p:sp>
      <p:sp>
        <p:nvSpPr>
          <p:cNvPr id="1048587" name="object 7"/>
          <p:cNvSpPr txBox="1">
            <a:spLocks noGrp="1"/>
          </p:cNvSpPr>
          <p:nvPr/>
        </p:nvSpPr>
        <p:spPr>
          <a:xfrm>
            <a:off x="915171" y="311149"/>
            <a:ext cx="7629525" cy="1375410"/>
          </a:xfrm>
          <a:prstGeom prst="rect"/>
          <a:ln>
            <a:noFill/>
            <a:prstDash val="solid"/>
          </a:ln>
        </p:spPr>
        <p:txBody>
          <a:bodyPr bIns="0" lIns="0" rIns="0" rtlCol="0" tIns="16510" vert="horz" wrap="square">
            <a:spAutoFit/>
          </a:bodyPr>
          <a:lstStyle>
            <a:lvl1pPr>
              <a:defRPr b="0" sz="3200" i="0">
                <a:solidFill>
                  <a:srgbClr val="000000"/>
                </a:solidFill>
                <a:latin typeface="Trebuchet MS"/>
                <a:cs typeface="Trebuchet MS"/>
              </a:defRPr>
            </a:lvl1pPr>
          </a:lstStyle>
          <a:p>
            <a:pPr marL="3213735">
              <a:spcBef>
                <a:spcPts val="130"/>
              </a:spcBef>
            </a:pPr>
            <a:r>
              <a:rPr b="1" dirty="0" sz="4400" i="0" lang="en-US">
                <a:solidFill>
                  <a:srgbClr val="0F0F0F"/>
                </a:solidFill>
                <a:effectLst/>
                <a:latin typeface="Times New Roman" panose="02020603050405020304" pitchFamily="18" charset="0"/>
                <a:cs typeface="Times New Roman" panose="02020603050405020304" pitchFamily="18" charset="0"/>
              </a:rPr>
              <a:t>Digital Portfolio </a:t>
            </a:r>
            <a:br>
              <a:rPr b="1" dirty="0" sz="4400" i="0" lang="en-US">
                <a:solidFill>
                  <a:srgbClr val="0F0F0F"/>
                </a:solidFill>
                <a:effectLst/>
                <a:latin typeface="Roboto" panose="020F0502020204030204" pitchFamily="2" charset="0"/>
              </a:rPr>
            </a:br>
            <a:endParaRPr dirty="0" spc="15"/>
          </a:p>
        </p:txBody>
      </p:sp>
      <p:sp>
        <p:nvSpPr>
          <p:cNvPr id="1048588" name=""/>
          <p:cNvSpPr/>
          <p:nvPr/>
        </p:nvSpPr>
        <p:spPr>
          <a:xfrm>
            <a:off x="669746" y="5837131"/>
            <a:ext cx="245425" cy="245424"/>
          </a:xfrm>
          <a:prstGeom prst="star32"/>
          <a:solidFill>
            <a:srgbClr val="FFFFFF"/>
          </a:solidFill>
          <a:ln w="25400">
            <a:solidFill>
              <a:srgbClr val="666666"/>
            </a:solidFill>
          </a:ln>
        </p:spPr>
        <p:txBody>
          <a:bodyPr anchor="ctr"/>
          <a:p>
            <a:pPr algn="ctr"/>
            <a:endParaRPr lang="en-GB"/>
          </a:p>
        </p:txBody>
      </p:sp>
      <p:sp>
        <p:nvSpPr>
          <p:cNvPr id="1048589" name=""/>
          <p:cNvSpPr/>
          <p:nvPr/>
        </p:nvSpPr>
        <p:spPr>
          <a:xfrm flipH="0">
            <a:off x="1591959" y="5336960"/>
            <a:ext cx="90647" cy="90647"/>
          </a:xfrm>
          <a:prstGeom prst="star32"/>
          <a:solidFill>
            <a:srgbClr val="FFFFFF"/>
          </a:solidFill>
          <a:ln w="25400">
            <a:solidFill>
              <a:srgbClr val="666666"/>
            </a:solidFill>
          </a:ln>
        </p:spPr>
        <p:txBody>
          <a:bodyPr anchor="ctr"/>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70"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71"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23"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4"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nvGrpSpPr>
          <p:cNvPr id="39" name="组合 13"/>
          <p:cNvGrpSpPr/>
          <p:nvPr/>
        </p:nvGrpSpPr>
        <p:grpSpPr>
          <a:xfrm>
            <a:off x="1562335" y="4747237"/>
            <a:ext cx="2747295" cy="1139609"/>
            <a:chOff x="1872722" y="2523128"/>
            <a:chExt cx="2443698" cy="1013673"/>
          </a:xfrm>
        </p:grpSpPr>
        <p:sp>
          <p:nvSpPr>
            <p:cNvPr id="1048625" name="文本框 16"/>
            <p:cNvSpPr txBox="1"/>
            <p:nvPr/>
          </p:nvSpPr>
          <p:spPr>
            <a:xfrm>
              <a:off x="2027679" y="2523128"/>
              <a:ext cx="2133781" cy="328518"/>
            </a:xfrm>
            <a:prstGeom prst="rect"/>
            <a:noFill/>
          </p:spPr>
          <p:txBody>
            <a:bodyPr rtlCol="0" wrap="square">
              <a:spAutoFit/>
              <a:scene3d>
                <a:camera prst="orthographicFront"/>
                <a:lightRig dir="t" rig="threePt"/>
              </a:scene3d>
              <a:sp3d contourW="12700"/>
            </a:bodyPr>
            <a:p>
              <a:pPr algn="ctr"/>
              <a:r>
                <a:rPr altLang="zh-CN" b="1" dirty="0" lang="en-US">
                  <a:solidFill>
                    <a:srgbClr val="FFFFFF"/>
                  </a:solidFill>
                  <a:latin typeface="Century Gothic" panose="020B0502020202020204" pitchFamily="34" charset="0"/>
                </a:rPr>
                <a:t>Title text addition</a:t>
              </a:r>
              <a:endParaRPr altLang="en-US" b="1" dirty="0" lang="zh-CN">
                <a:solidFill>
                  <a:srgbClr val="FFFFFF"/>
                </a:solidFill>
                <a:latin typeface="Century Gothic" panose="020B0502020202020204" pitchFamily="34" charset="0"/>
              </a:endParaRPr>
            </a:p>
          </p:txBody>
        </p:sp>
        <p:sp>
          <p:nvSpPr>
            <p:cNvPr id="1048626" name="文本框 17"/>
            <p:cNvSpPr txBox="1"/>
            <p:nvPr/>
          </p:nvSpPr>
          <p:spPr>
            <a:xfrm>
              <a:off x="1872722" y="2892939"/>
              <a:ext cx="2443698" cy="643862"/>
            </a:xfrm>
            <a:prstGeom prst="rect"/>
            <a:noFill/>
          </p:spPr>
          <p:txBody>
            <a:bodyPr rtlCol="0" wrap="square">
              <a:spAutoFit/>
              <a:scene3d>
                <a:camera prst="orthographicFront"/>
                <a:lightRig dir="t" rig="threePt"/>
              </a:scene3d>
              <a:sp3d contourW="12700"/>
            </a:bodyPr>
            <a:p>
              <a:pPr algn="ctr">
                <a:lnSpc>
                  <a:spcPct val="114000"/>
                </a:lnSpc>
              </a:pPr>
              <a:r>
                <a:rPr altLang="zh-CN" dirty="0" sz="1200" lang="en-US">
                  <a:solidFill>
                    <a:srgbClr val="FFFFFF"/>
                  </a:solidFill>
                  <a:latin typeface="Century Gothic" panose="020B0502020202020204" pitchFamily="34" charset="0"/>
                  <a:ea typeface="+mj-ea"/>
                </a:rPr>
                <a:t>The user can demonstrate on a projector or computer, or print the presentation and make it </a:t>
              </a:r>
              <a:r>
                <a:rPr altLang="zh-CN" dirty="0" sz="1200" lang="en-US" smtClean="0">
                  <a:solidFill>
                    <a:srgbClr val="FFFFFF"/>
                  </a:solidFill>
                  <a:latin typeface="Century Gothic" panose="020B0502020202020204" pitchFamily="34" charset="0"/>
                  <a:ea typeface="+mj-ea"/>
                </a:rPr>
                <a:t>film</a:t>
              </a:r>
              <a:endParaRPr altLang="zh-CN" dirty="0" sz="1200" lang="en-US">
                <a:solidFill>
                  <a:srgbClr val="FFFFFF"/>
                </a:solidFill>
                <a:latin typeface="Century Gothic" panose="020B0502020202020204" pitchFamily="34" charset="0"/>
                <a:ea typeface="+mj-ea"/>
              </a:endParaRPr>
            </a:p>
          </p:txBody>
        </p:sp>
      </p:grpSp>
      <p:sp>
        <p:nvSpPr>
          <p:cNvPr id="1048627" name="object 7"/>
          <p:cNvSpPr txBox="1">
            <a:spLocks noGrp="1"/>
          </p:cNvSpPr>
          <p:nvPr/>
        </p:nvSpPr>
        <p:spPr>
          <a:xfrm>
            <a:off x="2054679" y="375376"/>
            <a:ext cx="8480425" cy="670696"/>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sp>
        <p:nvSpPr>
          <p:cNvPr id="1048628" name=""/>
          <p:cNvSpPr txBox="1"/>
          <p:nvPr/>
        </p:nvSpPr>
        <p:spPr>
          <a:xfrm>
            <a:off x="1837871" y="1046072"/>
            <a:ext cx="4595092" cy="5869939"/>
          </a:xfrm>
          <a:prstGeom prst="rect"/>
        </p:spPr>
        <p:txBody>
          <a:bodyPr rtlCol="0" wrap="square">
            <a:spAutoFit/>
          </a:bodyPr>
          <a:p>
            <a:r>
              <a:rPr sz="2800" lang="en-GB">
                <a:solidFill>
                  <a:srgbClr val="000000"/>
                </a:solidFill>
              </a:rPr>
              <a:t>The implementation of the project has led to a remarkable improvement in user satisfaction, with learners reporting greater motivation and ease of understanding. Analytics indicate an increase in daily active users and longer session durations, proving the platform’s effectiveness.
</a:t>
            </a:r>
            <a:endParaRPr sz="2800" lang="en-GB">
              <a:solidFill>
                <a:srgbClr val="000000"/>
              </a:solidFill>
            </a:endParaRPr>
          </a:p>
        </p:txBody>
      </p:sp>
      <p:pic>
        <p:nvPicPr>
          <p:cNvPr id="2097176" name=""/>
          <p:cNvPicPr>
            <a:picLocks/>
          </p:cNvPicPr>
          <p:nvPr/>
        </p:nvPicPr>
        <p:blipFill>
          <a:blip xmlns:r="http://schemas.openxmlformats.org/officeDocument/2006/relationships" r:embed="rId2"/>
          <a:stretch>
            <a:fillRect/>
          </a:stretch>
        </p:blipFill>
        <p:spPr>
          <a:xfrm rot="0">
            <a:off x="6944210" y="1297652"/>
            <a:ext cx="2731452" cy="4589194"/>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10" presetSubtype="0">
                                  <p:stCondLst>
                                    <p:cond delay="0"/>
                                  </p:stCondLst>
                                  <p:childTnLst>
                                    <p:set>
                                      <p:cBhvr>
                                        <p:cTn dur="1" fill="hold" id="6">
                                          <p:stCondLst>
                                            <p:cond delay="0"/>
                                          </p:stCondLst>
                                        </p:cTn>
                                        <p:tgtEl>
                                          <p:spTgt spid="39"/>
                                        </p:tgtEl>
                                        <p:attrNameLst>
                                          <p:attrName>style.visibility</p:attrName>
                                        </p:attrNameLst>
                                      </p:cBhvr>
                                      <p:to>
                                        <p:strVal val="visible"/>
                                      </p:to>
                                    </p:set>
                                    <p:animEffect transition="in" filter="fade">
                                      <p:cBhvr>
                                        <p:cTn dur="500" id="7"/>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72" name="图片 5"/>
          <p:cNvPicPr>
            <a:picLocks/>
          </p:cNvPicPr>
          <p:nvPr/>
        </p:nvPicPr>
        <p:blipFill rotWithShape="1">
          <a:blip xmlns:r="http://schemas.openxmlformats.org/officeDocument/2006/relationships" r:embed="rId1" cstate="print"/>
          <a:srcRect l="8133" r="5703" b="26169"/>
          <a:stretch>
            <a:fillRect/>
          </a:stretch>
        </p:blipFill>
        <p:spPr>
          <a:xfrm>
            <a:off x="-1013463" y="-795591"/>
            <a:ext cx="3936249" cy="4397629"/>
          </a:xfrm>
          <a:prstGeom prst="rect"/>
        </p:spPr>
      </p:pic>
      <p:pic>
        <p:nvPicPr>
          <p:cNvPr id="2097173" name="图片 5"/>
          <p:cNvPicPr>
            <a:picLocks/>
          </p:cNvPicPr>
          <p:nvPr/>
        </p:nvPicPr>
        <p:blipFill rotWithShape="1">
          <a:blip xmlns:r="http://schemas.openxmlformats.org/officeDocument/2006/relationships" r:embed="rId2" cstate="print"/>
          <a:srcRect l="8133" r="5703" b="26169"/>
          <a:stretch>
            <a:fillRect/>
          </a:stretch>
        </p:blipFill>
        <p:spPr>
          <a:xfrm>
            <a:off x="10471485" y="-1409581"/>
            <a:ext cx="3441031" cy="5625609"/>
          </a:xfrm>
          <a:prstGeom prst="rect"/>
        </p:spPr>
      </p:pic>
      <p:sp>
        <p:nvSpPr>
          <p:cNvPr id="1048629" name="object 7"/>
          <p:cNvSpPr txBox="1">
            <a:spLocks noGrp="1"/>
          </p:cNvSpPr>
          <p:nvPr/>
        </p:nvSpPr>
        <p:spPr>
          <a:xfrm>
            <a:off x="2922786" y="651094"/>
            <a:ext cx="4578668" cy="752129"/>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endParaRPr dirty="0"/>
          </a:p>
        </p:txBody>
      </p:sp>
      <p:sp>
        <p:nvSpPr>
          <p:cNvPr id="1048630" name=""/>
          <p:cNvSpPr txBox="1"/>
          <p:nvPr/>
        </p:nvSpPr>
        <p:spPr>
          <a:xfrm>
            <a:off x="2272576" y="2392307"/>
            <a:ext cx="8198909" cy="3647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GB">
                <a:solidFill>
                  <a:srgbClr val="000000"/>
                </a:solidFill>
                <a:latin typeface="Calibri"/>
              </a:rPr>
              <a:t>The portfolio successfully demonstrates skills and projects.
Acts as a digital identity for academic and career growth.
Future enhancement: Add a blog section and AI chatbot integration.</a:t>
            </a:r>
            <a:endParaRPr b="1"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74" name="图片 5"/>
          <p:cNvPicPr>
            <a:picLocks/>
          </p:cNvPicPr>
          <p:nvPr/>
        </p:nvPicPr>
        <p:blipFill rotWithShape="1">
          <a:blip xmlns:r="http://schemas.openxmlformats.org/officeDocument/2006/relationships" r:embed="rId1" cstate="print"/>
          <a:srcRect l="8133" r="5703" b="26169"/>
          <a:stretch>
            <a:fillRect/>
          </a:stretch>
        </p:blipFill>
        <p:spPr>
          <a:xfrm>
            <a:off x="-1013463" y="-795591"/>
            <a:ext cx="3936249" cy="4397629"/>
          </a:xfrm>
          <a:prstGeom prst="rect"/>
        </p:spPr>
      </p:pic>
      <p:pic>
        <p:nvPicPr>
          <p:cNvPr id="2097175" name="图片 5"/>
          <p:cNvPicPr>
            <a:picLocks/>
          </p:cNvPicPr>
          <p:nvPr/>
        </p:nvPicPr>
        <p:blipFill rotWithShape="1">
          <a:blip xmlns:r="http://schemas.openxmlformats.org/officeDocument/2006/relationships" r:embed="rId2" cstate="print"/>
          <a:srcRect l="8133" r="5703" b="26169"/>
          <a:stretch>
            <a:fillRect/>
          </a:stretch>
        </p:blipFill>
        <p:spPr>
          <a:xfrm>
            <a:off x="9339347" y="2970298"/>
            <a:ext cx="3936249" cy="4397629"/>
          </a:xfrm>
          <a:prstGeom prst="rect"/>
        </p:spPr>
      </p:pic>
      <p:sp>
        <p:nvSpPr>
          <p:cNvPr id="1048634" name=""/>
          <p:cNvSpPr txBox="1"/>
          <p:nvPr/>
        </p:nvSpPr>
        <p:spPr>
          <a:xfrm>
            <a:off x="3496340" y="359282"/>
            <a:ext cx="7106971" cy="1043940"/>
          </a:xfrm>
          <a:prstGeom prst="rect"/>
        </p:spPr>
        <p:txBody>
          <a:bodyPr rtlCol="0" wrap="square">
            <a:spAutoFit/>
          </a:bodyPr>
          <a:p>
            <a:r>
              <a:rPr b="1" sz="6000" lang="en-US">
                <a:solidFill>
                  <a:srgbClr val="000000"/>
                </a:solidFill>
              </a:rPr>
              <a:t>G</a:t>
            </a:r>
            <a:r>
              <a:rPr b="1" sz="6000" lang="en-US">
                <a:solidFill>
                  <a:srgbClr val="000000"/>
                </a:solidFill>
              </a:rPr>
              <a:t>i</a:t>
            </a:r>
            <a:r>
              <a:rPr b="1" sz="6000" lang="en-US">
                <a:solidFill>
                  <a:srgbClr val="000000"/>
                </a:solidFill>
              </a:rPr>
              <a:t>t</a:t>
            </a:r>
            <a:r>
              <a:rPr b="1" sz="6000" lang="en-US">
                <a:solidFill>
                  <a:srgbClr val="000000"/>
                </a:solidFill>
              </a:rPr>
              <a:t>Hub </a:t>
            </a:r>
            <a:r>
              <a:rPr b="1" sz="6000" lang="en-US">
                <a:solidFill>
                  <a:srgbClr val="000000"/>
                </a:solidFill>
              </a:rPr>
              <a:t>Link </a:t>
            </a:r>
            <a:endParaRPr sz="2800" lang="en-GB">
              <a:solidFill>
                <a:srgbClr val="000000"/>
              </a:solidFill>
            </a:endParaRPr>
          </a:p>
        </p:txBody>
      </p:sp>
      <p:sp>
        <p:nvSpPr>
          <p:cNvPr id="1048635" name=""/>
          <p:cNvSpPr txBox="1"/>
          <p:nvPr/>
        </p:nvSpPr>
        <p:spPr>
          <a:xfrm>
            <a:off x="2922786" y="3018198"/>
            <a:ext cx="7297132" cy="535940"/>
          </a:xfrm>
          <a:prstGeom prst="rect"/>
        </p:spPr>
        <p:txBody>
          <a:bodyPr rtlCol="0" wrap="square">
            <a:spAutoFit/>
          </a:bodyPr>
          <a:p>
            <a:r>
              <a:rPr sz="2800" lang="en-GB">
                <a:solidFill>
                  <a:srgbClr val="000000"/>
                </a:solidFill>
              </a:rPr>
              <a:t>https://rharini-dev.github.io/Harini-/</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pic>
        <p:nvPicPr>
          <p:cNvPr id="2097154" name="图片 3"/>
          <p:cNvPicPr>
            <a:picLocks noChangeAspect="1"/>
          </p:cNvPicPr>
          <p:nvPr/>
        </p:nvPicPr>
        <p:blipFill rotWithShape="1">
          <a:blip xmlns:r="http://schemas.openxmlformats.org/officeDocument/2006/relationships" r:embed="rId1" cstate="print"/>
          <a:srcRect l="8133" r="5703" b="26169"/>
          <a:stretch>
            <a:fillRect/>
          </a:stretch>
        </p:blipFill>
        <p:spPr>
          <a:xfrm>
            <a:off x="-1838708" y="-512748"/>
            <a:ext cx="5771976" cy="6448526"/>
          </a:xfrm>
          <a:prstGeom prst="rect"/>
        </p:spPr>
      </p:pic>
      <p:pic>
        <p:nvPicPr>
          <p:cNvPr id="2097155" name="图片 11"/>
          <p:cNvPicPr>
            <a:picLocks noChangeAspect="1"/>
          </p:cNvPicPr>
          <p:nvPr/>
        </p:nvPicPr>
        <p:blipFill rotWithShape="1">
          <a:blip xmlns:r="http://schemas.openxmlformats.org/officeDocument/2006/relationships" r:embed="rId1" cstate="print"/>
          <a:srcRect l="52148" t="38530" r="33534" b="50488"/>
          <a:stretch>
            <a:fillRect/>
          </a:stretch>
        </p:blipFill>
        <p:spPr>
          <a:xfrm>
            <a:off x="1047279" y="5935778"/>
            <a:ext cx="512748" cy="512748"/>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pic>
        <p:nvPicPr>
          <p:cNvPr id="2097156" name="图片 13"/>
          <p:cNvPicPr>
            <a:picLocks noChangeAspect="1"/>
          </p:cNvPicPr>
          <p:nvPr/>
        </p:nvPicPr>
        <p:blipFill rotWithShape="1">
          <a:blip xmlns:r="http://schemas.openxmlformats.org/officeDocument/2006/relationships" r:embed="rId1" cstate="print"/>
          <a:srcRect l="47979" t="51301" r="37702" b="37718"/>
          <a:stretch>
            <a:fillRect/>
          </a:stretch>
        </p:blipFill>
        <p:spPr>
          <a:xfrm>
            <a:off x="1643830" y="1192188"/>
            <a:ext cx="249115" cy="249115"/>
          </a:xfrm>
          <a:custGeom>
            <a:avLst/>
            <a:gdLst>
              <a:gd name="connsiteX0" fmla="*/ 479588 w 959176"/>
              <a:gd name="connsiteY0" fmla="*/ 0 h 959176"/>
              <a:gd name="connsiteX1" fmla="*/ 959176 w 959176"/>
              <a:gd name="connsiteY1" fmla="*/ 479588 h 959176"/>
              <a:gd name="connsiteX2" fmla="*/ 479588 w 959176"/>
              <a:gd name="connsiteY2" fmla="*/ 959176 h 959176"/>
              <a:gd name="connsiteX3" fmla="*/ 0 w 959176"/>
              <a:gd name="connsiteY3" fmla="*/ 479588 h 959176"/>
              <a:gd name="connsiteX4" fmla="*/ 479588 w 959176"/>
              <a:gd name="connsiteY4" fmla="*/ 0 h 959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176" h="959176">
                <a:moveTo>
                  <a:pt x="479588" y="0"/>
                </a:moveTo>
                <a:cubicBezTo>
                  <a:pt x="744457" y="0"/>
                  <a:pt x="959176" y="214719"/>
                  <a:pt x="959176" y="479588"/>
                </a:cubicBezTo>
                <a:cubicBezTo>
                  <a:pt x="959176" y="744457"/>
                  <a:pt x="744457" y="959176"/>
                  <a:pt x="479588" y="959176"/>
                </a:cubicBezTo>
                <a:cubicBezTo>
                  <a:pt x="214719" y="959176"/>
                  <a:pt x="0" y="744457"/>
                  <a:pt x="0" y="479588"/>
                </a:cubicBezTo>
                <a:cubicBezTo>
                  <a:pt x="0" y="214719"/>
                  <a:pt x="214719" y="0"/>
                  <a:pt x="479588" y="0"/>
                </a:cubicBezTo>
                <a:close/>
              </a:path>
            </a:pathLst>
          </a:custGeom>
        </p:spPr>
      </p:pic>
      <p:sp>
        <p:nvSpPr>
          <p:cNvPr id="1048590" name="文本框 21"/>
          <p:cNvSpPr txBox="1"/>
          <p:nvPr/>
        </p:nvSpPr>
        <p:spPr>
          <a:xfrm>
            <a:off x="6478003" y="2486350"/>
            <a:ext cx="754379" cy="662939"/>
          </a:xfrm>
          <a:prstGeom prst="rect"/>
          <a:noFill/>
        </p:spPr>
        <p:txBody>
          <a:bodyPr rtlCol="0" wrap="none">
            <a:spAutoFit/>
          </a:bodyPr>
          <a:p>
            <a:r>
              <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rPr>
              <a:t>02</a:t>
            </a:r>
            <a:endParaRPr altLang="zh-CN" b="1" dirty="0" sz="3600" lang="en-US" smtClean="0">
              <a:solidFill>
                <a:srgbClr val="FFFFFF"/>
              </a:solidFill>
              <a:latin typeface="Arial" panose="020B0604020202020204" pitchFamily="34" charset="0"/>
              <a:ea typeface="张海山锐线体2.0" panose="02000000000000000000" pitchFamily="2" charset="-122"/>
              <a:cs typeface="Arial" panose="020B0604020202020204" pitchFamily="34" charset="0"/>
            </a:endParaRPr>
          </a:p>
        </p:txBody>
      </p:sp>
      <p:sp>
        <p:nvSpPr>
          <p:cNvPr id="1048591" name="object 17"/>
          <p:cNvSpPr txBox="1">
            <a:spLocks noGrp="1"/>
          </p:cNvSpPr>
          <p:nvPr/>
        </p:nvSpPr>
        <p:spPr>
          <a:xfrm>
            <a:off x="4000722" y="662793"/>
            <a:ext cx="5239943" cy="778509"/>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800" spc="5"/>
              <a:t>PROJECT</a:t>
            </a:r>
            <a:r>
              <a:rPr dirty="0" sz="4800" spc="-85"/>
              <a:t> </a:t>
            </a:r>
            <a:r>
              <a:rPr dirty="0" sz="4800" spc="25"/>
              <a:t>TITLE</a:t>
            </a:r>
            <a:r>
              <a:rPr dirty="0" sz="4800" lang="en-US" spc="25"/>
              <a:t> </a:t>
            </a:r>
            <a:endParaRPr sz="4250"/>
          </a:p>
        </p:txBody>
      </p:sp>
      <p:pic>
        <p:nvPicPr>
          <p:cNvPr id="2097157" name="图片 6"/>
          <p:cNvPicPr>
            <a:picLocks/>
          </p:cNvPicPr>
          <p:nvPr/>
        </p:nvPicPr>
        <p:blipFill rotWithShape="1">
          <a:blip xmlns:r="http://schemas.openxmlformats.org/officeDocument/2006/relationships" r:embed="rId2" cstate="print"/>
          <a:srcRect l="8133" r="5703" b="26169"/>
          <a:stretch>
            <a:fillRect/>
          </a:stretch>
        </p:blipFill>
        <p:spPr>
          <a:xfrm flipV="1">
            <a:off x="9856280" y="-150189"/>
            <a:ext cx="4829764" cy="6085967"/>
          </a:xfrm>
          <a:custGeom>
            <a:avLst/>
            <a:gdLst>
              <a:gd name="connsiteX0" fmla="*/ 0 w 4829764"/>
              <a:gd name="connsiteY0" fmla="*/ 6085967 h 6085967"/>
              <a:gd name="connsiteX1" fmla="*/ 4829764 w 4829764"/>
              <a:gd name="connsiteY1" fmla="*/ 6085967 h 6085967"/>
              <a:gd name="connsiteX2" fmla="*/ 4829764 w 4829764"/>
              <a:gd name="connsiteY2" fmla="*/ 0 h 6085967"/>
              <a:gd name="connsiteX3" fmla="*/ 2274590 w 4829764"/>
              <a:gd name="connsiteY3" fmla="*/ 0 h 6085967"/>
              <a:gd name="connsiteX4" fmla="*/ 2414882 w 4829764"/>
              <a:gd name="connsiteY4" fmla="*/ 117230 h 6085967"/>
              <a:gd name="connsiteX5" fmla="*/ 1216730 w 4829764"/>
              <a:gd name="connsiteY5" fmla="*/ 1551084 h 6085967"/>
              <a:gd name="connsiteX6" fmla="*/ 0 w 4829764"/>
              <a:gd name="connsiteY6" fmla="*/ 534364 h 608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9764" h="6085967">
                <a:moveTo>
                  <a:pt x="0" y="6085967"/>
                </a:moveTo>
                <a:lnTo>
                  <a:pt x="4829764" y="6085967"/>
                </a:lnTo>
                <a:lnTo>
                  <a:pt x="4829764" y="0"/>
                </a:lnTo>
                <a:lnTo>
                  <a:pt x="2274590" y="0"/>
                </a:lnTo>
                <a:lnTo>
                  <a:pt x="2414882" y="117230"/>
                </a:lnTo>
                <a:lnTo>
                  <a:pt x="1216730" y="1551084"/>
                </a:lnTo>
                <a:lnTo>
                  <a:pt x="0" y="534364"/>
                </a:lnTo>
                <a:close/>
              </a:path>
            </a:pathLst>
          </a:custGeom>
        </p:spPr>
      </p:pic>
      <p:sp>
        <p:nvSpPr>
          <p:cNvPr id="1048592" name=""/>
          <p:cNvSpPr txBox="1"/>
          <p:nvPr/>
        </p:nvSpPr>
        <p:spPr>
          <a:xfrm>
            <a:off x="3933267" y="3149289"/>
            <a:ext cx="5307399" cy="1818640"/>
          </a:xfrm>
          <a:prstGeom prst="rect"/>
        </p:spPr>
        <p:txBody>
          <a:bodyPr rtlCol="0" wrap="square">
            <a:spAutoFit/>
          </a:bodyPr>
          <a:p>
            <a:r>
              <a:rPr b="1" sz="5400" lang="en-US">
                <a:solidFill>
                  <a:srgbClr val="000000"/>
                </a:solidFill>
              </a:rPr>
              <a:t>H</a:t>
            </a:r>
            <a:r>
              <a:rPr b="1" sz="5400" lang="en-US">
                <a:solidFill>
                  <a:srgbClr val="000000"/>
                </a:solidFill>
              </a:rPr>
              <a:t>A</a:t>
            </a:r>
            <a:r>
              <a:rPr b="1" sz="5400" lang="en-US">
                <a:solidFill>
                  <a:srgbClr val="000000"/>
                </a:solidFill>
              </a:rPr>
              <a:t>R</a:t>
            </a:r>
            <a:r>
              <a:rPr b="1" sz="5400" lang="en-US">
                <a:solidFill>
                  <a:srgbClr val="000000"/>
                </a:solidFill>
              </a:rPr>
              <a:t>I</a:t>
            </a:r>
            <a:r>
              <a:rPr b="1" sz="5400" lang="en-US">
                <a:solidFill>
                  <a:srgbClr val="000000"/>
                </a:solidFill>
              </a:rPr>
              <a:t>N</a:t>
            </a:r>
            <a:r>
              <a:rPr b="1" sz="5400" lang="en-US">
                <a:solidFill>
                  <a:srgbClr val="000000"/>
                </a:solidFill>
              </a:rPr>
              <a:t>I</a:t>
            </a:r>
            <a:r>
              <a:rPr b="1" sz="5400" lang="en-US">
                <a:solidFill>
                  <a:srgbClr val="000000"/>
                </a:solidFill>
              </a:rPr>
              <a:t> </a:t>
            </a:r>
            <a:r>
              <a:rPr b="1" sz="5400" lang="en-US">
                <a:solidFill>
                  <a:srgbClr val="000000"/>
                </a:solidFill>
              </a:rPr>
              <a:t>D</a:t>
            </a:r>
            <a:r>
              <a:rPr b="1" sz="5400" lang="en-US">
                <a:solidFill>
                  <a:srgbClr val="000000"/>
                </a:solidFill>
              </a:rPr>
              <a:t>I</a:t>
            </a:r>
            <a:r>
              <a:rPr b="1" sz="5400" lang="en-US">
                <a:solidFill>
                  <a:srgbClr val="000000"/>
                </a:solidFill>
              </a:rPr>
              <a:t>G</a:t>
            </a:r>
            <a:r>
              <a:rPr b="1" sz="5400" lang="en-US">
                <a:solidFill>
                  <a:srgbClr val="000000"/>
                </a:solidFill>
              </a:rPr>
              <a:t>I</a:t>
            </a:r>
            <a:r>
              <a:rPr b="1" sz="5400" lang="en-US">
                <a:solidFill>
                  <a:srgbClr val="000000"/>
                </a:solidFill>
              </a:rPr>
              <a:t>T</a:t>
            </a:r>
            <a:r>
              <a:rPr b="1" sz="5400" lang="en-US">
                <a:solidFill>
                  <a:srgbClr val="000000"/>
                </a:solidFill>
              </a:rPr>
              <a:t>A</a:t>
            </a:r>
            <a:r>
              <a:rPr b="1" sz="5400" lang="en-US">
                <a:solidFill>
                  <a:srgbClr val="000000"/>
                </a:solidFill>
              </a:rPr>
              <a:t>L </a:t>
            </a:r>
            <a:r>
              <a:rPr b="1" sz="5400" lang="en-US">
                <a:solidFill>
                  <a:srgbClr val="000000"/>
                </a:solidFill>
              </a:rPr>
              <a:t>P</a:t>
            </a:r>
            <a:r>
              <a:rPr b="1" sz="5400" lang="en-US">
                <a:solidFill>
                  <a:srgbClr val="000000"/>
                </a:solidFill>
              </a:rPr>
              <a:t>O</a:t>
            </a:r>
            <a:r>
              <a:rPr b="1" sz="5400" lang="en-US">
                <a:solidFill>
                  <a:srgbClr val="000000"/>
                </a:solidFill>
              </a:rPr>
              <a:t>R</a:t>
            </a:r>
            <a:r>
              <a:rPr b="1" sz="5400" lang="en-US">
                <a:solidFill>
                  <a:srgbClr val="000000"/>
                </a:solidFill>
              </a:rPr>
              <a:t>T</a:t>
            </a:r>
            <a:r>
              <a:rPr b="1" sz="5400" lang="en-US">
                <a:solidFill>
                  <a:srgbClr val="000000"/>
                </a:solidFill>
              </a:rPr>
              <a:t>FOLIO </a:t>
            </a:r>
            <a:endParaRPr b="1" sz="2800" lang="en-GB">
              <a:solidFill>
                <a:srgbClr val="00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22">
                            <p:stCondLst>
                              <p:cond delay="3000"/>
                            </p:stCondLst>
                            <p:childTnLst>
                              <p:par>
                                <p:cTn decel="100000" fill="hold" grpId="0" id="23" nodeType="afterEffect" presetClass="entr" presetID="50" presetSubtype="0">
                                  <p:stCondLst>
                                    <p:cond delay="0"/>
                                  </p:stCondLst>
                                  <p:childTnLst>
                                    <p:set>
                                      <p:cBhvr>
                                        <p:cTn dur="1" fill="hold" id="24">
                                          <p:stCondLst>
                                            <p:cond delay="0"/>
                                          </p:stCondLst>
                                        </p:cTn>
                                        <p:tgtEl>
                                          <p:spTgt spid="1048590"/>
                                        </p:tgtEl>
                                        <p:attrNameLst>
                                          <p:attrName>style.visibility</p:attrName>
                                        </p:attrNameLst>
                                      </p:cBhvr>
                                      <p:to>
                                        <p:strVal val="visible"/>
                                      </p:to>
                                    </p:set>
                                    <p:anim calcmode="lin" valueType="num">
                                      <p:cBhvr>
                                        <p:cTn dur="1000" fill="hold" id="25"/>
                                        <p:tgtEl>
                                          <p:spTgt spid="1048590"/>
                                        </p:tgtEl>
                                        <p:attrNameLst>
                                          <p:attrName>ppt_w</p:attrName>
                                        </p:attrNameLst>
                                      </p:cBhvr>
                                      <p:tavLst>
                                        <p:tav tm="0">
                                          <p:val>
                                            <p:strVal val="#ppt_w+.3"/>
                                          </p:val>
                                        </p:tav>
                                        <p:tav tm="100000">
                                          <p:val>
                                            <p:strVal val="#ppt_w"/>
                                          </p:val>
                                        </p:tav>
                                      </p:tavLst>
                                    </p:anim>
                                    <p:anim calcmode="lin" valueType="num">
                                      <p:cBhvr>
                                        <p:cTn dur="1000" fill="hold" id="26"/>
                                        <p:tgtEl>
                                          <p:spTgt spid="1048590"/>
                                        </p:tgtEl>
                                        <p:attrNameLst>
                                          <p:attrName>ppt_h</p:attrName>
                                        </p:attrNameLst>
                                      </p:cBhvr>
                                      <p:tavLst>
                                        <p:tav tm="0">
                                          <p:val>
                                            <p:strVal val="#ppt_h"/>
                                          </p:val>
                                        </p:tav>
                                        <p:tav tm="100000">
                                          <p:val>
                                            <p:strVal val="#ppt_h"/>
                                          </p:val>
                                        </p:tav>
                                      </p:tavLst>
                                    </p:anim>
                                    <p:animEffect transition="in" filter="fade">
                                      <p:cBhvr>
                                        <p:cTn dur="1000" id="27"/>
                                        <p:tgtEl>
                                          <p:spTgt spid="1048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pic>
        <p:nvPicPr>
          <p:cNvPr id="2097158" name="图片 7"/>
          <p:cNvPicPr>
            <a:picLocks noChangeAspect="1"/>
          </p:cNvPicPr>
          <p:nvPr/>
        </p:nvPicPr>
        <p:blipFill rotWithShape="1">
          <a:blip xmlns:r="http://schemas.openxmlformats.org/officeDocument/2006/relationships" r:embed="rId1" cstate="print"/>
          <a:srcRect l="8133" r="5703" b="26169"/>
          <a:stretch>
            <a:fillRect/>
          </a:stretch>
        </p:blipFill>
        <p:spPr>
          <a:xfrm rot="11336840" flipH="1">
            <a:off x="-2182195" y="-2205020"/>
            <a:ext cx="7353113" cy="9265630"/>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1048593" name="TextBox 22"/>
          <p:cNvSpPr txBox="1"/>
          <p:nvPr/>
        </p:nvSpPr>
        <p:spPr>
          <a:xfrm>
            <a:off x="5146731" y="1226256"/>
            <a:ext cx="5029200" cy="5425439"/>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1" sz="2400"/>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1" sz="2400"/>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End Users</a:t>
            </a:r>
            <a:endParaRPr b="1" sz="2400"/>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Tools and Technologies</a:t>
            </a:r>
            <a:endParaRPr b="1"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1" sz="2400"/>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Features and Functionality</a:t>
            </a:r>
            <a:endParaRPr b="1"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Results and </a:t>
            </a:r>
            <a:r>
              <a:rPr b="1" dirty="0" sz="2800" lang="en-US">
                <a:solidFill>
                  <a:srgbClr val="0D0D0D"/>
                </a:solidFill>
                <a:latin typeface="Times New Roman" panose="02020603050405020304" pitchFamily="18" charset="0"/>
                <a:cs typeface="Times New Roman" panose="02020603050405020304" pitchFamily="18" charset="0"/>
              </a:rPr>
              <a:t>Screenshots</a:t>
            </a:r>
            <a:endParaRPr b="1"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Conclusion</a:t>
            </a:r>
            <a:endParaRPr b="1" sz="2400"/>
          </a:p>
          <a:p>
            <a:pPr algn="l">
              <a:buFont typeface="+mj-lt"/>
              <a:buAutoNum type="arabicPeriod"/>
            </a:pPr>
            <a:r>
              <a:rPr b="1" dirty="0" sz="2800" lang="en-US" err="1">
                <a:solidFill>
                  <a:srgbClr val="0D0D0D"/>
                </a:solidFill>
                <a:latin typeface="Times New Roman" panose="02020603050405020304" pitchFamily="18" charset="0"/>
                <a:cs typeface="Times New Roman" panose="02020603050405020304" pitchFamily="18" charset="0"/>
              </a:rPr>
              <a:t>Github</a:t>
            </a:r>
            <a:r>
              <a:rPr b="1" dirty="0" sz="2800" lang="en-US">
                <a:solidFill>
                  <a:srgbClr val="0D0D0D"/>
                </a:solidFill>
                <a:latin typeface="Times New Roman" panose="02020603050405020304" pitchFamily="18" charset="0"/>
                <a:cs typeface="Times New Roman" panose="02020603050405020304" pitchFamily="18" charset="0"/>
              </a:rPr>
              <a:t> Link</a:t>
            </a:r>
            <a:endParaRPr b="1" dirty="0" sz="24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
        <p:nvSpPr>
          <p:cNvPr id="1048594" name="object 21"/>
          <p:cNvSpPr txBox="1">
            <a:spLocks noGrp="1"/>
          </p:cNvSpPr>
          <p:nvPr/>
        </p:nvSpPr>
        <p:spPr>
          <a:xfrm>
            <a:off x="6096000" y="450922"/>
            <a:ext cx="3130665" cy="775335"/>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pc="25"/>
              <a:t>A</a:t>
            </a:r>
            <a:r>
              <a:rPr dirty="0" spc="-5"/>
              <a:t>G</a:t>
            </a:r>
            <a:r>
              <a:rPr dirty="0" spc="-35"/>
              <a:t>E</a:t>
            </a:r>
            <a:r>
              <a:rPr dirty="0" spc="15"/>
              <a:t>N</a:t>
            </a:r>
            <a:r>
              <a:rPr dirty="0"/>
              <a:t>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9"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0"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596"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97"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598" name=""/>
          <p:cNvSpPr txBox="1"/>
          <p:nvPr/>
        </p:nvSpPr>
        <p:spPr>
          <a:xfrm>
            <a:off x="2065726" y="1526188"/>
            <a:ext cx="6872701" cy="4663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3200" lang="en-GB">
                <a:solidFill>
                  <a:srgbClr val="000000"/>
                </a:solidFill>
                <a:latin typeface="Calibri"/>
              </a:rPr>
              <a:t>Students and professionals often lack a personal digital presence to showcase their skills, projects, and achievements.
Traditional resumes are static and fail to highlight interactive features, making it difficult for recruiters and peers to understand their complete profile</a:t>
            </a:r>
            <a:endParaRPr b="1" sz="2800" lang="en-GB">
              <a:solidFill>
                <a:srgbClr val="000000"/>
              </a:solidFill>
            </a:endParaRPr>
          </a:p>
        </p:txBody>
      </p:sp>
      <p:sp>
        <p:nvSpPr>
          <p:cNvPr id="1048599" name=""/>
          <p:cNvSpPr txBox="1"/>
          <p:nvPr/>
        </p:nvSpPr>
        <p:spPr>
          <a:xfrm>
            <a:off x="3061825" y="315753"/>
            <a:ext cx="7815772" cy="789940"/>
          </a:xfrm>
          <a:prstGeom prst="rect"/>
        </p:spPr>
        <p:txBody>
          <a:bodyPr rtlCol="0" wrap="square">
            <a:spAutoFit/>
          </a:bodyPr>
          <a:p>
            <a:r>
              <a:rPr b="1" sz="4400" lang="en-US">
                <a:solidFill>
                  <a:srgbClr val="000000"/>
                </a:solidFill>
              </a:rPr>
              <a:t>P</a:t>
            </a:r>
            <a:r>
              <a:rPr b="1" sz="4400" lang="en-US">
                <a:solidFill>
                  <a:srgbClr val="000000"/>
                </a:solidFill>
              </a:rPr>
              <a:t>R</a:t>
            </a:r>
            <a:r>
              <a:rPr b="1" sz="4400" lang="en-US">
                <a:solidFill>
                  <a:srgbClr val="000000"/>
                </a:solidFill>
              </a:rPr>
              <a:t>O</a:t>
            </a:r>
            <a:r>
              <a:rPr b="1" sz="4400" lang="en-US">
                <a:solidFill>
                  <a:srgbClr val="000000"/>
                </a:solidFill>
              </a:rPr>
              <a:t>B</a:t>
            </a:r>
            <a:r>
              <a:rPr b="1" sz="4400" lang="en-US">
                <a:solidFill>
                  <a:srgbClr val="000000"/>
                </a:solidFill>
              </a:rPr>
              <a:t>L</a:t>
            </a:r>
            <a:r>
              <a:rPr b="1" sz="4400" lang="en-US">
                <a:solidFill>
                  <a:srgbClr val="000000"/>
                </a:solidFill>
              </a:rPr>
              <a:t>E</a:t>
            </a:r>
            <a:r>
              <a:rPr b="1" sz="4400" lang="en-US">
                <a:solidFill>
                  <a:srgbClr val="000000"/>
                </a:solidFill>
              </a:rPr>
              <a:t>M </a:t>
            </a:r>
            <a:r>
              <a:rPr b="1" sz="4400" lang="en-US">
                <a:solidFill>
                  <a:srgbClr val="000000"/>
                </a:solidFill>
              </a:rPr>
              <a:t>S</a:t>
            </a:r>
            <a:r>
              <a:rPr b="1" sz="4400" lang="en-US">
                <a:solidFill>
                  <a:srgbClr val="000000"/>
                </a:solidFill>
              </a:rPr>
              <a:t>T</a:t>
            </a:r>
            <a:r>
              <a:rPr b="1" sz="4400" lang="en-US">
                <a:solidFill>
                  <a:srgbClr val="000000"/>
                </a:solidFill>
              </a:rPr>
              <a:t>A</a:t>
            </a:r>
            <a:r>
              <a:rPr b="1" sz="4400" lang="en-US">
                <a:solidFill>
                  <a:srgbClr val="000000"/>
                </a:solidFill>
              </a:rPr>
              <a:t>T</a:t>
            </a:r>
            <a:r>
              <a:rPr b="1" sz="4400" lang="en-US">
                <a:solidFill>
                  <a:srgbClr val="000000"/>
                </a:solidFill>
              </a:rPr>
              <a:t>E</a:t>
            </a:r>
            <a:r>
              <a:rPr b="1" sz="4400" lang="en-US">
                <a:solidFill>
                  <a:srgbClr val="000000"/>
                </a:solidFill>
              </a:rPr>
              <a:t>MENT </a:t>
            </a:r>
            <a:endParaRPr b="1"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61"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2"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00"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1"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2" name="object 7"/>
          <p:cNvSpPr txBox="1">
            <a:spLocks noGrp="1"/>
          </p:cNvSpPr>
          <p:nvPr/>
        </p:nvSpPr>
        <p:spPr>
          <a:xfrm>
            <a:off x="2677885" y="728578"/>
            <a:ext cx="5862620" cy="676911"/>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642870"/>
              </a:tabLst>
            </a:pPr>
            <a:r>
              <a:rPr dirty="0" sz="4250" spc="5"/>
              <a:t>PROJECT	</a:t>
            </a:r>
            <a:r>
              <a:rPr dirty="0" sz="4250" spc="-20"/>
              <a:t>OVERVIEW</a:t>
            </a:r>
            <a:endParaRPr sz="4250"/>
          </a:p>
        </p:txBody>
      </p:sp>
      <p:sp>
        <p:nvSpPr>
          <p:cNvPr id="1048603" name=""/>
          <p:cNvSpPr txBox="1"/>
          <p:nvPr/>
        </p:nvSpPr>
        <p:spPr>
          <a:xfrm rot="19039">
            <a:off x="1162420" y="2115221"/>
            <a:ext cx="8893552" cy="39014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400" lang="en-GB">
                <a:solidFill>
                  <a:srgbClr val="000000"/>
                </a:solidFill>
                <a:latin typeface="Calibri"/>
              </a:rPr>
              <a:t>The project is a Personal Portfolio Website designed to:
Showcase skills, projects, and academic achievements.
Provide contact details and social media links.
Act as a digital resume for job opportunities and networking.
Be user-friendly, responsive, and visually appealing.</a:t>
            </a:r>
            <a:endParaRPr b="1"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3"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4"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04"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5"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06" name="Freeform 23"/>
          <p:cNvSpPr>
            <a:spLocks noEditPoints="1"/>
          </p:cNvSpPr>
          <p:nvPr/>
        </p:nvSpPr>
        <p:spPr bwMode="auto">
          <a:xfrm>
            <a:off x="5862408" y="4597493"/>
            <a:ext cx="472462" cy="472462"/>
          </a:xfrm>
          <a:custGeom>
            <a:avLst/>
            <a:gdLst>
              <a:gd name="T0" fmla="*/ 2147483646 w 140"/>
              <a:gd name="T1" fmla="*/ 2147483646 h 140"/>
              <a:gd name="T2" fmla="*/ 2147483646 w 140"/>
              <a:gd name="T3" fmla="*/ 2147483646 h 140"/>
              <a:gd name="T4" fmla="*/ 2147483646 w 140"/>
              <a:gd name="T5" fmla="*/ 2147483646 h 140"/>
              <a:gd name="T6" fmla="*/ 2147483646 w 140"/>
              <a:gd name="T7" fmla="*/ 2147483646 h 140"/>
              <a:gd name="T8" fmla="*/ 2147483646 w 140"/>
              <a:gd name="T9" fmla="*/ 2147483646 h 140"/>
              <a:gd name="T10" fmla="*/ 0 w 140"/>
              <a:gd name="T11" fmla="*/ 2147483646 h 140"/>
              <a:gd name="T12" fmla="*/ 2147483646 w 140"/>
              <a:gd name="T13" fmla="*/ 2147483646 h 140"/>
              <a:gd name="T14" fmla="*/ 2147483646 w 140"/>
              <a:gd name="T15" fmla="*/ 2147483646 h 140"/>
              <a:gd name="T16" fmla="*/ 2147483646 w 140"/>
              <a:gd name="T17" fmla="*/ 2147483646 h 140"/>
              <a:gd name="T18" fmla="*/ 2147483646 w 140"/>
              <a:gd name="T19" fmla="*/ 2147483646 h 140"/>
              <a:gd name="T20" fmla="*/ 2147483646 w 140"/>
              <a:gd name="T21" fmla="*/ 0 h 140"/>
              <a:gd name="T22" fmla="*/ 2147483646 w 140"/>
              <a:gd name="T23" fmla="*/ 2147483646 h 140"/>
              <a:gd name="T24" fmla="*/ 2147483646 w 140"/>
              <a:gd name="T25" fmla="*/ 2147483646 h 140"/>
              <a:gd name="T26" fmla="*/ 2147483646 w 140"/>
              <a:gd name="T27" fmla="*/ 2147483646 h 140"/>
              <a:gd name="T28" fmla="*/ 2147483646 w 140"/>
              <a:gd name="T29" fmla="*/ 2147483646 h 140"/>
              <a:gd name="T30" fmla="*/ 2147483646 w 140"/>
              <a:gd name="T31" fmla="*/ 2147483646 h 140"/>
              <a:gd name="T32" fmla="*/ 2147483646 w 140"/>
              <a:gd name="T33" fmla="*/ 2147483646 h 140"/>
              <a:gd name="T34" fmla="*/ 2147483646 w 140"/>
              <a:gd name="T35" fmla="*/ 2147483646 h 140"/>
              <a:gd name="T36" fmla="*/ 2147483646 w 140"/>
              <a:gd name="T37" fmla="*/ 2147483646 h 140"/>
              <a:gd name="T38" fmla="*/ 2147483646 w 140"/>
              <a:gd name="T39" fmla="*/ 2147483646 h 140"/>
              <a:gd name="T40" fmla="*/ 2147483646 w 140"/>
              <a:gd name="T41" fmla="*/ 2147483646 h 140"/>
              <a:gd name="T42" fmla="*/ 2147483646 w 140"/>
              <a:gd name="T43" fmla="*/ 2147483646 h 140"/>
              <a:gd name="T44" fmla="*/ 2147483646 w 140"/>
              <a:gd name="T45" fmla="*/ 2147483646 h 140"/>
              <a:gd name="T46" fmla="*/ 2147483646 w 140"/>
              <a:gd name="T47" fmla="*/ 2147483646 h 140"/>
              <a:gd name="T48" fmla="*/ 2147483646 w 140"/>
              <a:gd name="T49" fmla="*/ 2147483646 h 140"/>
              <a:gd name="T50" fmla="*/ 2147483646 w 140"/>
              <a:gd name="T51" fmla="*/ 2147483646 h 140"/>
              <a:gd name="T52" fmla="*/ 2147483646 w 140"/>
              <a:gd name="T53" fmla="*/ 2147483646 h 140"/>
              <a:gd name="T54" fmla="*/ 2147483646 w 140"/>
              <a:gd name="T55" fmla="*/ 2147483646 h 140"/>
              <a:gd name="T56" fmla="*/ 2147483646 w 140"/>
              <a:gd name="T57" fmla="*/ 2147483646 h 140"/>
              <a:gd name="T58" fmla="*/ 2147483646 w 140"/>
              <a:gd name="T59" fmla="*/ 2147483646 h 140"/>
              <a:gd name="T60" fmla="*/ 2147483646 w 140"/>
              <a:gd name="T61" fmla="*/ 2147483646 h 140"/>
              <a:gd name="T62" fmla="*/ 2147483646 w 140"/>
              <a:gd name="T63" fmla="*/ 2147483646 h 140"/>
              <a:gd name="T64" fmla="*/ 2147483646 w 140"/>
              <a:gd name="T65" fmla="*/ 2147483646 h 140"/>
              <a:gd name="T66" fmla="*/ 2147483646 w 140"/>
              <a:gd name="T67" fmla="*/ 2147483646 h 140"/>
              <a:gd name="T68" fmla="*/ 2147483646 w 140"/>
              <a:gd name="T69" fmla="*/ 2147483646 h 140"/>
              <a:gd name="T70" fmla="*/ 2147483646 w 140"/>
              <a:gd name="T71" fmla="*/ 2147483646 h 140"/>
              <a:gd name="T72" fmla="*/ 2147483646 w 140"/>
              <a:gd name="T73" fmla="*/ 2147483646 h 140"/>
              <a:gd name="T74" fmla="*/ 2147483646 w 140"/>
              <a:gd name="T75" fmla="*/ 2147483646 h 140"/>
              <a:gd name="T76" fmla="*/ 2147483646 w 140"/>
              <a:gd name="T77" fmla="*/ 2147483646 h 140"/>
              <a:gd name="T78" fmla="*/ 2147483646 w 140"/>
              <a:gd name="T79" fmla="*/ 2147483646 h 140"/>
              <a:gd name="T80" fmla="*/ 2147483646 w 140"/>
              <a:gd name="T81" fmla="*/ 2147483646 h 140"/>
              <a:gd name="T82" fmla="*/ 2147483646 w 140"/>
              <a:gd name="T83" fmla="*/ 2147483646 h 140"/>
              <a:gd name="T84" fmla="*/ 2147483646 w 140"/>
              <a:gd name="T85" fmla="*/ 2147483646 h 140"/>
              <a:gd name="T86" fmla="*/ 2147483646 w 140"/>
              <a:gd name="T87" fmla="*/ 2147483646 h 140"/>
              <a:gd name="T88" fmla="*/ 2147483646 w 140"/>
              <a:gd name="T89" fmla="*/ 2147483646 h 140"/>
              <a:gd name="T90" fmla="*/ 2147483646 w 140"/>
              <a:gd name="T91" fmla="*/ 2147483646 h 140"/>
              <a:gd name="T92" fmla="*/ 2147483646 w 140"/>
              <a:gd name="T93" fmla="*/ 2147483646 h 140"/>
              <a:gd name="T94" fmla="*/ 2147483646 w 140"/>
              <a:gd name="T95" fmla="*/ 2147483646 h 140"/>
              <a:gd name="T96" fmla="*/ 2147483646 w 140"/>
              <a:gd name="T97" fmla="*/ 2147483646 h 140"/>
              <a:gd name="T98" fmla="*/ 2147483646 w 140"/>
              <a:gd name="T99" fmla="*/ 2147483646 h 1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40" h="140">
                <a:moveTo>
                  <a:pt x="77" y="140"/>
                </a:moveTo>
                <a:cubicBezTo>
                  <a:pt x="63" y="140"/>
                  <a:pt x="63" y="140"/>
                  <a:pt x="63" y="140"/>
                </a:cubicBezTo>
                <a:cubicBezTo>
                  <a:pt x="60" y="140"/>
                  <a:pt x="58" y="137"/>
                  <a:pt x="57" y="135"/>
                </a:cubicBezTo>
                <a:cubicBezTo>
                  <a:pt x="55" y="121"/>
                  <a:pt x="55" y="121"/>
                  <a:pt x="55" y="121"/>
                </a:cubicBezTo>
                <a:cubicBezTo>
                  <a:pt x="55" y="120"/>
                  <a:pt x="54" y="120"/>
                  <a:pt x="54" y="120"/>
                </a:cubicBezTo>
                <a:cubicBezTo>
                  <a:pt x="51" y="119"/>
                  <a:pt x="49" y="118"/>
                  <a:pt x="46" y="116"/>
                </a:cubicBezTo>
                <a:cubicBezTo>
                  <a:pt x="46" y="116"/>
                  <a:pt x="45" y="116"/>
                  <a:pt x="44" y="117"/>
                </a:cubicBezTo>
                <a:cubicBezTo>
                  <a:pt x="33" y="125"/>
                  <a:pt x="33" y="125"/>
                  <a:pt x="33" y="125"/>
                </a:cubicBezTo>
                <a:cubicBezTo>
                  <a:pt x="31" y="126"/>
                  <a:pt x="28" y="126"/>
                  <a:pt x="25" y="124"/>
                </a:cubicBezTo>
                <a:cubicBezTo>
                  <a:pt x="16" y="114"/>
                  <a:pt x="16" y="114"/>
                  <a:pt x="16" y="114"/>
                </a:cubicBezTo>
                <a:cubicBezTo>
                  <a:pt x="14" y="112"/>
                  <a:pt x="14" y="109"/>
                  <a:pt x="15" y="107"/>
                </a:cubicBezTo>
                <a:cubicBezTo>
                  <a:pt x="23" y="95"/>
                  <a:pt x="23" y="95"/>
                  <a:pt x="23" y="95"/>
                </a:cubicBezTo>
                <a:cubicBezTo>
                  <a:pt x="24" y="95"/>
                  <a:pt x="24" y="94"/>
                  <a:pt x="23" y="94"/>
                </a:cubicBezTo>
                <a:cubicBezTo>
                  <a:pt x="22" y="91"/>
                  <a:pt x="21" y="89"/>
                  <a:pt x="20" y="86"/>
                </a:cubicBezTo>
                <a:cubicBezTo>
                  <a:pt x="20" y="85"/>
                  <a:pt x="20" y="85"/>
                  <a:pt x="19" y="85"/>
                </a:cubicBezTo>
                <a:cubicBezTo>
                  <a:pt x="5" y="83"/>
                  <a:pt x="5" y="83"/>
                  <a:pt x="5" y="83"/>
                </a:cubicBezTo>
                <a:cubicBezTo>
                  <a:pt x="3" y="82"/>
                  <a:pt x="0" y="80"/>
                  <a:pt x="0" y="77"/>
                </a:cubicBezTo>
                <a:cubicBezTo>
                  <a:pt x="0" y="63"/>
                  <a:pt x="0" y="63"/>
                  <a:pt x="0" y="63"/>
                </a:cubicBezTo>
                <a:cubicBezTo>
                  <a:pt x="0" y="60"/>
                  <a:pt x="3" y="58"/>
                  <a:pt x="5" y="57"/>
                </a:cubicBezTo>
                <a:cubicBezTo>
                  <a:pt x="19" y="55"/>
                  <a:pt x="19" y="55"/>
                  <a:pt x="19" y="55"/>
                </a:cubicBezTo>
                <a:cubicBezTo>
                  <a:pt x="20" y="55"/>
                  <a:pt x="20" y="55"/>
                  <a:pt x="20" y="54"/>
                </a:cubicBezTo>
                <a:cubicBezTo>
                  <a:pt x="21" y="51"/>
                  <a:pt x="22" y="49"/>
                  <a:pt x="23" y="46"/>
                </a:cubicBezTo>
                <a:cubicBezTo>
                  <a:pt x="24" y="46"/>
                  <a:pt x="24" y="45"/>
                  <a:pt x="23" y="45"/>
                </a:cubicBezTo>
                <a:cubicBezTo>
                  <a:pt x="15" y="33"/>
                  <a:pt x="15" y="33"/>
                  <a:pt x="15" y="33"/>
                </a:cubicBezTo>
                <a:cubicBezTo>
                  <a:pt x="14" y="31"/>
                  <a:pt x="14" y="28"/>
                  <a:pt x="16" y="26"/>
                </a:cubicBezTo>
                <a:cubicBezTo>
                  <a:pt x="25" y="16"/>
                  <a:pt x="25" y="16"/>
                  <a:pt x="25" y="16"/>
                </a:cubicBezTo>
                <a:cubicBezTo>
                  <a:pt x="28" y="14"/>
                  <a:pt x="31" y="14"/>
                  <a:pt x="33" y="15"/>
                </a:cubicBezTo>
                <a:cubicBezTo>
                  <a:pt x="44" y="23"/>
                  <a:pt x="44" y="23"/>
                  <a:pt x="44" y="23"/>
                </a:cubicBezTo>
                <a:cubicBezTo>
                  <a:pt x="45" y="24"/>
                  <a:pt x="46" y="24"/>
                  <a:pt x="46" y="24"/>
                </a:cubicBezTo>
                <a:cubicBezTo>
                  <a:pt x="49" y="22"/>
                  <a:pt x="51" y="21"/>
                  <a:pt x="54" y="20"/>
                </a:cubicBezTo>
                <a:cubicBezTo>
                  <a:pt x="55" y="20"/>
                  <a:pt x="55" y="20"/>
                  <a:pt x="55" y="19"/>
                </a:cubicBezTo>
                <a:cubicBezTo>
                  <a:pt x="57" y="5"/>
                  <a:pt x="57" y="5"/>
                  <a:pt x="57" y="5"/>
                </a:cubicBezTo>
                <a:cubicBezTo>
                  <a:pt x="58" y="3"/>
                  <a:pt x="60" y="0"/>
                  <a:pt x="63" y="0"/>
                </a:cubicBezTo>
                <a:cubicBezTo>
                  <a:pt x="77" y="0"/>
                  <a:pt x="77" y="0"/>
                  <a:pt x="77" y="0"/>
                </a:cubicBezTo>
                <a:cubicBezTo>
                  <a:pt x="80" y="0"/>
                  <a:pt x="82" y="3"/>
                  <a:pt x="83" y="5"/>
                </a:cubicBezTo>
                <a:cubicBezTo>
                  <a:pt x="85" y="19"/>
                  <a:pt x="85" y="19"/>
                  <a:pt x="85" y="19"/>
                </a:cubicBezTo>
                <a:cubicBezTo>
                  <a:pt x="85" y="20"/>
                  <a:pt x="85" y="20"/>
                  <a:pt x="86" y="20"/>
                </a:cubicBezTo>
                <a:cubicBezTo>
                  <a:pt x="89" y="21"/>
                  <a:pt x="91" y="22"/>
                  <a:pt x="94" y="24"/>
                </a:cubicBezTo>
                <a:cubicBezTo>
                  <a:pt x="94" y="24"/>
                  <a:pt x="95" y="24"/>
                  <a:pt x="95" y="23"/>
                </a:cubicBezTo>
                <a:cubicBezTo>
                  <a:pt x="107" y="15"/>
                  <a:pt x="107" y="15"/>
                  <a:pt x="107" y="15"/>
                </a:cubicBezTo>
                <a:cubicBezTo>
                  <a:pt x="109" y="14"/>
                  <a:pt x="112" y="14"/>
                  <a:pt x="114" y="16"/>
                </a:cubicBezTo>
                <a:cubicBezTo>
                  <a:pt x="124" y="26"/>
                  <a:pt x="124" y="26"/>
                  <a:pt x="124" y="26"/>
                </a:cubicBezTo>
                <a:cubicBezTo>
                  <a:pt x="126" y="28"/>
                  <a:pt x="126" y="31"/>
                  <a:pt x="125" y="33"/>
                </a:cubicBezTo>
                <a:cubicBezTo>
                  <a:pt x="116" y="45"/>
                  <a:pt x="116" y="45"/>
                  <a:pt x="116" y="45"/>
                </a:cubicBezTo>
                <a:cubicBezTo>
                  <a:pt x="116" y="45"/>
                  <a:pt x="116" y="46"/>
                  <a:pt x="116" y="46"/>
                </a:cubicBezTo>
                <a:cubicBezTo>
                  <a:pt x="118" y="49"/>
                  <a:pt x="119" y="51"/>
                  <a:pt x="120" y="54"/>
                </a:cubicBezTo>
                <a:cubicBezTo>
                  <a:pt x="120" y="55"/>
                  <a:pt x="120" y="55"/>
                  <a:pt x="121" y="55"/>
                </a:cubicBezTo>
                <a:cubicBezTo>
                  <a:pt x="135" y="57"/>
                  <a:pt x="135" y="57"/>
                  <a:pt x="135" y="57"/>
                </a:cubicBezTo>
                <a:cubicBezTo>
                  <a:pt x="135" y="57"/>
                  <a:pt x="135" y="57"/>
                  <a:pt x="135" y="57"/>
                </a:cubicBezTo>
                <a:cubicBezTo>
                  <a:pt x="137" y="58"/>
                  <a:pt x="140" y="60"/>
                  <a:pt x="140" y="63"/>
                </a:cubicBezTo>
                <a:cubicBezTo>
                  <a:pt x="140" y="77"/>
                  <a:pt x="140" y="77"/>
                  <a:pt x="140" y="77"/>
                </a:cubicBezTo>
                <a:cubicBezTo>
                  <a:pt x="140" y="80"/>
                  <a:pt x="137" y="82"/>
                  <a:pt x="134" y="83"/>
                </a:cubicBezTo>
                <a:cubicBezTo>
                  <a:pt x="121" y="85"/>
                  <a:pt x="121" y="85"/>
                  <a:pt x="121" y="85"/>
                </a:cubicBezTo>
                <a:cubicBezTo>
                  <a:pt x="120" y="85"/>
                  <a:pt x="120" y="86"/>
                  <a:pt x="120" y="86"/>
                </a:cubicBezTo>
                <a:cubicBezTo>
                  <a:pt x="119" y="89"/>
                  <a:pt x="118" y="91"/>
                  <a:pt x="116" y="94"/>
                </a:cubicBezTo>
                <a:cubicBezTo>
                  <a:pt x="116" y="94"/>
                  <a:pt x="116" y="95"/>
                  <a:pt x="116" y="95"/>
                </a:cubicBezTo>
                <a:cubicBezTo>
                  <a:pt x="125" y="107"/>
                  <a:pt x="125" y="107"/>
                  <a:pt x="125" y="107"/>
                </a:cubicBezTo>
                <a:cubicBezTo>
                  <a:pt x="126" y="109"/>
                  <a:pt x="126" y="112"/>
                  <a:pt x="124" y="114"/>
                </a:cubicBezTo>
                <a:cubicBezTo>
                  <a:pt x="114" y="124"/>
                  <a:pt x="114" y="124"/>
                  <a:pt x="114" y="124"/>
                </a:cubicBezTo>
                <a:cubicBezTo>
                  <a:pt x="112" y="126"/>
                  <a:pt x="109" y="126"/>
                  <a:pt x="107" y="125"/>
                </a:cubicBezTo>
                <a:cubicBezTo>
                  <a:pt x="95" y="117"/>
                  <a:pt x="95" y="117"/>
                  <a:pt x="95" y="117"/>
                </a:cubicBezTo>
                <a:cubicBezTo>
                  <a:pt x="95" y="116"/>
                  <a:pt x="94" y="116"/>
                  <a:pt x="94" y="116"/>
                </a:cubicBezTo>
                <a:cubicBezTo>
                  <a:pt x="91" y="118"/>
                  <a:pt x="89" y="119"/>
                  <a:pt x="86" y="120"/>
                </a:cubicBezTo>
                <a:cubicBezTo>
                  <a:pt x="85" y="120"/>
                  <a:pt x="85" y="120"/>
                  <a:pt x="85" y="121"/>
                </a:cubicBezTo>
                <a:cubicBezTo>
                  <a:pt x="83" y="135"/>
                  <a:pt x="83" y="135"/>
                  <a:pt x="83" y="135"/>
                </a:cubicBezTo>
                <a:cubicBezTo>
                  <a:pt x="82" y="137"/>
                  <a:pt x="80" y="140"/>
                  <a:pt x="77" y="140"/>
                </a:cubicBezTo>
                <a:close/>
                <a:moveTo>
                  <a:pt x="63" y="133"/>
                </a:moveTo>
                <a:cubicBezTo>
                  <a:pt x="76" y="133"/>
                  <a:pt x="76" y="133"/>
                  <a:pt x="76" y="133"/>
                </a:cubicBezTo>
                <a:cubicBezTo>
                  <a:pt x="79" y="120"/>
                  <a:pt x="79" y="120"/>
                  <a:pt x="79" y="120"/>
                </a:cubicBezTo>
                <a:cubicBezTo>
                  <a:pt x="79" y="117"/>
                  <a:pt x="81" y="115"/>
                  <a:pt x="84" y="114"/>
                </a:cubicBezTo>
                <a:cubicBezTo>
                  <a:pt x="86" y="113"/>
                  <a:pt x="89" y="112"/>
                  <a:pt x="91" y="111"/>
                </a:cubicBezTo>
                <a:cubicBezTo>
                  <a:pt x="94" y="109"/>
                  <a:pt x="97" y="110"/>
                  <a:pt x="99" y="111"/>
                </a:cubicBezTo>
                <a:cubicBezTo>
                  <a:pt x="110" y="119"/>
                  <a:pt x="110" y="119"/>
                  <a:pt x="110" y="119"/>
                </a:cubicBezTo>
                <a:cubicBezTo>
                  <a:pt x="119" y="110"/>
                  <a:pt x="119" y="110"/>
                  <a:pt x="119" y="110"/>
                </a:cubicBezTo>
                <a:cubicBezTo>
                  <a:pt x="111" y="99"/>
                  <a:pt x="111" y="99"/>
                  <a:pt x="111" y="99"/>
                </a:cubicBezTo>
                <a:cubicBezTo>
                  <a:pt x="110" y="97"/>
                  <a:pt x="109" y="94"/>
                  <a:pt x="111" y="91"/>
                </a:cubicBezTo>
                <a:cubicBezTo>
                  <a:pt x="112" y="89"/>
                  <a:pt x="113" y="86"/>
                  <a:pt x="114" y="84"/>
                </a:cubicBezTo>
                <a:cubicBezTo>
                  <a:pt x="115" y="81"/>
                  <a:pt x="117" y="79"/>
                  <a:pt x="120" y="79"/>
                </a:cubicBezTo>
                <a:cubicBezTo>
                  <a:pt x="133" y="77"/>
                  <a:pt x="133" y="77"/>
                  <a:pt x="133" y="77"/>
                </a:cubicBezTo>
                <a:cubicBezTo>
                  <a:pt x="133" y="63"/>
                  <a:pt x="133" y="63"/>
                  <a:pt x="133" y="63"/>
                </a:cubicBezTo>
                <a:cubicBezTo>
                  <a:pt x="120" y="61"/>
                  <a:pt x="120" y="61"/>
                  <a:pt x="120" y="61"/>
                </a:cubicBezTo>
                <a:cubicBezTo>
                  <a:pt x="117" y="61"/>
                  <a:pt x="115" y="59"/>
                  <a:pt x="114" y="56"/>
                </a:cubicBezTo>
                <a:cubicBezTo>
                  <a:pt x="113" y="54"/>
                  <a:pt x="112" y="51"/>
                  <a:pt x="111" y="49"/>
                </a:cubicBezTo>
                <a:cubicBezTo>
                  <a:pt x="109" y="46"/>
                  <a:pt x="110" y="43"/>
                  <a:pt x="111" y="41"/>
                </a:cubicBezTo>
                <a:cubicBezTo>
                  <a:pt x="119" y="30"/>
                  <a:pt x="119" y="30"/>
                  <a:pt x="119" y="30"/>
                </a:cubicBezTo>
                <a:cubicBezTo>
                  <a:pt x="110" y="21"/>
                  <a:pt x="110" y="21"/>
                  <a:pt x="110" y="21"/>
                </a:cubicBezTo>
                <a:cubicBezTo>
                  <a:pt x="99" y="29"/>
                  <a:pt x="99" y="29"/>
                  <a:pt x="99" y="29"/>
                </a:cubicBezTo>
                <a:cubicBezTo>
                  <a:pt x="97" y="30"/>
                  <a:pt x="94" y="31"/>
                  <a:pt x="91" y="29"/>
                </a:cubicBezTo>
                <a:cubicBezTo>
                  <a:pt x="89" y="28"/>
                  <a:pt x="86" y="27"/>
                  <a:pt x="84" y="26"/>
                </a:cubicBezTo>
                <a:cubicBezTo>
                  <a:pt x="81" y="25"/>
                  <a:pt x="79" y="23"/>
                  <a:pt x="79" y="20"/>
                </a:cubicBezTo>
                <a:cubicBezTo>
                  <a:pt x="76" y="7"/>
                  <a:pt x="76" y="7"/>
                  <a:pt x="76" y="7"/>
                </a:cubicBezTo>
                <a:cubicBezTo>
                  <a:pt x="63" y="7"/>
                  <a:pt x="63" y="7"/>
                  <a:pt x="63" y="7"/>
                </a:cubicBezTo>
                <a:cubicBezTo>
                  <a:pt x="61" y="20"/>
                  <a:pt x="61" y="20"/>
                  <a:pt x="61" y="20"/>
                </a:cubicBezTo>
                <a:cubicBezTo>
                  <a:pt x="61" y="23"/>
                  <a:pt x="59" y="25"/>
                  <a:pt x="56" y="26"/>
                </a:cubicBezTo>
                <a:cubicBezTo>
                  <a:pt x="54" y="27"/>
                  <a:pt x="51" y="28"/>
                  <a:pt x="49" y="29"/>
                </a:cubicBezTo>
                <a:cubicBezTo>
                  <a:pt x="46" y="31"/>
                  <a:pt x="43" y="30"/>
                  <a:pt x="41" y="29"/>
                </a:cubicBezTo>
                <a:cubicBezTo>
                  <a:pt x="30" y="21"/>
                  <a:pt x="30" y="21"/>
                  <a:pt x="30" y="21"/>
                </a:cubicBezTo>
                <a:cubicBezTo>
                  <a:pt x="21" y="30"/>
                  <a:pt x="21" y="30"/>
                  <a:pt x="21" y="30"/>
                </a:cubicBezTo>
                <a:cubicBezTo>
                  <a:pt x="29" y="41"/>
                  <a:pt x="29" y="41"/>
                  <a:pt x="29" y="41"/>
                </a:cubicBezTo>
                <a:cubicBezTo>
                  <a:pt x="30" y="43"/>
                  <a:pt x="31" y="46"/>
                  <a:pt x="29" y="49"/>
                </a:cubicBezTo>
                <a:cubicBezTo>
                  <a:pt x="28" y="51"/>
                  <a:pt x="27" y="54"/>
                  <a:pt x="26" y="56"/>
                </a:cubicBezTo>
                <a:cubicBezTo>
                  <a:pt x="25" y="59"/>
                  <a:pt x="23" y="61"/>
                  <a:pt x="20" y="61"/>
                </a:cubicBezTo>
                <a:cubicBezTo>
                  <a:pt x="7" y="63"/>
                  <a:pt x="7" y="63"/>
                  <a:pt x="7" y="63"/>
                </a:cubicBezTo>
                <a:cubicBezTo>
                  <a:pt x="7" y="77"/>
                  <a:pt x="7" y="77"/>
                  <a:pt x="7" y="77"/>
                </a:cubicBezTo>
                <a:cubicBezTo>
                  <a:pt x="20" y="79"/>
                  <a:pt x="20" y="79"/>
                  <a:pt x="20" y="79"/>
                </a:cubicBezTo>
                <a:cubicBezTo>
                  <a:pt x="23" y="79"/>
                  <a:pt x="25" y="81"/>
                  <a:pt x="26" y="84"/>
                </a:cubicBezTo>
                <a:cubicBezTo>
                  <a:pt x="27" y="86"/>
                  <a:pt x="28" y="89"/>
                  <a:pt x="29" y="91"/>
                </a:cubicBezTo>
                <a:cubicBezTo>
                  <a:pt x="31" y="94"/>
                  <a:pt x="30" y="97"/>
                  <a:pt x="29" y="99"/>
                </a:cubicBezTo>
                <a:cubicBezTo>
                  <a:pt x="21" y="110"/>
                  <a:pt x="21" y="110"/>
                  <a:pt x="21" y="110"/>
                </a:cubicBezTo>
                <a:cubicBezTo>
                  <a:pt x="30" y="119"/>
                  <a:pt x="30" y="119"/>
                  <a:pt x="30" y="119"/>
                </a:cubicBezTo>
                <a:cubicBezTo>
                  <a:pt x="41" y="111"/>
                  <a:pt x="41" y="111"/>
                  <a:pt x="41" y="111"/>
                </a:cubicBezTo>
                <a:cubicBezTo>
                  <a:pt x="43" y="110"/>
                  <a:pt x="46" y="109"/>
                  <a:pt x="49" y="111"/>
                </a:cubicBezTo>
                <a:cubicBezTo>
                  <a:pt x="51" y="112"/>
                  <a:pt x="54" y="113"/>
                  <a:pt x="56" y="114"/>
                </a:cubicBezTo>
                <a:cubicBezTo>
                  <a:pt x="59" y="115"/>
                  <a:pt x="61" y="117"/>
                  <a:pt x="61" y="120"/>
                </a:cubicBezTo>
                <a:lnTo>
                  <a:pt x="63" y="133"/>
                </a:lnTo>
                <a:close/>
                <a:moveTo>
                  <a:pt x="20" y="110"/>
                </a:moveTo>
                <a:cubicBezTo>
                  <a:pt x="20" y="110"/>
                  <a:pt x="20" y="110"/>
                  <a:pt x="20" y="110"/>
                </a:cubicBezTo>
                <a:cubicBezTo>
                  <a:pt x="20" y="110"/>
                  <a:pt x="20" y="110"/>
                  <a:pt x="20" y="110"/>
                </a:cubicBezTo>
                <a:close/>
                <a:moveTo>
                  <a:pt x="120" y="110"/>
                </a:moveTo>
                <a:cubicBezTo>
                  <a:pt x="119" y="110"/>
                  <a:pt x="119" y="110"/>
                  <a:pt x="119" y="110"/>
                </a:cubicBezTo>
                <a:lnTo>
                  <a:pt x="120" y="110"/>
                </a:lnTo>
                <a:close/>
                <a:moveTo>
                  <a:pt x="133" y="77"/>
                </a:moveTo>
                <a:cubicBezTo>
                  <a:pt x="133" y="77"/>
                  <a:pt x="133" y="77"/>
                  <a:pt x="133" y="77"/>
                </a:cubicBezTo>
                <a:close/>
                <a:moveTo>
                  <a:pt x="7" y="77"/>
                </a:moveTo>
                <a:cubicBezTo>
                  <a:pt x="7" y="77"/>
                  <a:pt x="7" y="77"/>
                  <a:pt x="7" y="77"/>
                </a:cubicBezTo>
                <a:close/>
                <a:moveTo>
                  <a:pt x="134" y="76"/>
                </a:moveTo>
                <a:cubicBezTo>
                  <a:pt x="134" y="76"/>
                  <a:pt x="134" y="76"/>
                  <a:pt x="134" y="76"/>
                </a:cubicBezTo>
                <a:close/>
                <a:moveTo>
                  <a:pt x="6" y="76"/>
                </a:moveTo>
                <a:cubicBezTo>
                  <a:pt x="6" y="76"/>
                  <a:pt x="6" y="76"/>
                  <a:pt x="6" y="76"/>
                </a:cubicBezTo>
                <a:cubicBezTo>
                  <a:pt x="6" y="76"/>
                  <a:pt x="6" y="76"/>
                  <a:pt x="6" y="76"/>
                </a:cubicBezTo>
                <a:close/>
                <a:moveTo>
                  <a:pt x="110" y="20"/>
                </a:moveTo>
                <a:cubicBezTo>
                  <a:pt x="110" y="20"/>
                  <a:pt x="110" y="20"/>
                  <a:pt x="110" y="20"/>
                </a:cubicBezTo>
                <a:cubicBezTo>
                  <a:pt x="110" y="20"/>
                  <a:pt x="110" y="20"/>
                  <a:pt x="110" y="20"/>
                </a:cubicBezTo>
                <a:close/>
                <a:moveTo>
                  <a:pt x="110" y="20"/>
                </a:moveTo>
                <a:cubicBezTo>
                  <a:pt x="110" y="20"/>
                  <a:pt x="110" y="20"/>
                  <a:pt x="110" y="20"/>
                </a:cubicBezTo>
                <a:close/>
                <a:moveTo>
                  <a:pt x="70" y="98"/>
                </a:moveTo>
                <a:cubicBezTo>
                  <a:pt x="63" y="98"/>
                  <a:pt x="56" y="95"/>
                  <a:pt x="50" y="90"/>
                </a:cubicBezTo>
                <a:cubicBezTo>
                  <a:pt x="44" y="83"/>
                  <a:pt x="41" y="73"/>
                  <a:pt x="43" y="64"/>
                </a:cubicBezTo>
                <a:cubicBezTo>
                  <a:pt x="45" y="53"/>
                  <a:pt x="53" y="45"/>
                  <a:pt x="64" y="43"/>
                </a:cubicBezTo>
                <a:cubicBezTo>
                  <a:pt x="73" y="41"/>
                  <a:pt x="83" y="44"/>
                  <a:pt x="90" y="50"/>
                </a:cubicBezTo>
                <a:cubicBezTo>
                  <a:pt x="96" y="57"/>
                  <a:pt x="99" y="67"/>
                  <a:pt x="97" y="76"/>
                </a:cubicBezTo>
                <a:cubicBezTo>
                  <a:pt x="95" y="87"/>
                  <a:pt x="87" y="95"/>
                  <a:pt x="76" y="97"/>
                </a:cubicBezTo>
                <a:cubicBezTo>
                  <a:pt x="74" y="97"/>
                  <a:pt x="72" y="98"/>
                  <a:pt x="70" y="98"/>
                </a:cubicBezTo>
                <a:close/>
                <a:moveTo>
                  <a:pt x="70" y="49"/>
                </a:moveTo>
                <a:cubicBezTo>
                  <a:pt x="68" y="49"/>
                  <a:pt x="67" y="49"/>
                  <a:pt x="65" y="49"/>
                </a:cubicBezTo>
                <a:cubicBezTo>
                  <a:pt x="57" y="51"/>
                  <a:pt x="51" y="57"/>
                  <a:pt x="49" y="65"/>
                </a:cubicBezTo>
                <a:cubicBezTo>
                  <a:pt x="48" y="72"/>
                  <a:pt x="50" y="80"/>
                  <a:pt x="55" y="85"/>
                </a:cubicBezTo>
                <a:cubicBezTo>
                  <a:pt x="60" y="90"/>
                  <a:pt x="68" y="92"/>
                  <a:pt x="75" y="91"/>
                </a:cubicBezTo>
                <a:cubicBezTo>
                  <a:pt x="75" y="91"/>
                  <a:pt x="75" y="91"/>
                  <a:pt x="75" y="91"/>
                </a:cubicBezTo>
                <a:cubicBezTo>
                  <a:pt x="83" y="89"/>
                  <a:pt x="89" y="83"/>
                  <a:pt x="91" y="75"/>
                </a:cubicBezTo>
                <a:cubicBezTo>
                  <a:pt x="92" y="68"/>
                  <a:pt x="90" y="60"/>
                  <a:pt x="85" y="55"/>
                </a:cubicBezTo>
                <a:cubicBezTo>
                  <a:pt x="81" y="51"/>
                  <a:pt x="76" y="49"/>
                  <a:pt x="70" y="49"/>
                </a:cubicBezTo>
                <a:close/>
              </a:path>
            </a:pathLst>
          </a:custGeom>
          <a:solidFill>
            <a:srgbClr val="FFFFFF"/>
          </a:solidFill>
          <a:ln>
            <a:noFill/>
          </a:ln>
        </p:spPr>
        <p:txBody>
          <a:bodyPr/>
          <a:p>
            <a:endParaRPr lang="en-US">
              <a:latin typeface="Arial" panose="020B0604020202020204" pitchFamily="34" charset="0"/>
              <a:cs typeface="Arial" panose="020B0604020202020204" pitchFamily="34" charset="0"/>
            </a:endParaRPr>
          </a:p>
        </p:txBody>
      </p:sp>
      <p:sp>
        <p:nvSpPr>
          <p:cNvPr id="1048607" name="Freeform 24"/>
          <p:cNvSpPr>
            <a:spLocks noEditPoints="1"/>
          </p:cNvSpPr>
          <p:nvPr/>
        </p:nvSpPr>
        <p:spPr bwMode="auto">
          <a:xfrm>
            <a:off x="5823138" y="3811315"/>
            <a:ext cx="551002" cy="344837"/>
          </a:xfrm>
          <a:custGeom>
            <a:avLst/>
            <a:gdLst>
              <a:gd name="T0" fmla="*/ 2147483646 w 163"/>
              <a:gd name="T1" fmla="*/ 2147483646 h 102"/>
              <a:gd name="T2" fmla="*/ 2147483646 w 163"/>
              <a:gd name="T3" fmla="*/ 2147483646 h 102"/>
              <a:gd name="T4" fmla="*/ 0 w 163"/>
              <a:gd name="T5" fmla="*/ 2147483646 h 102"/>
              <a:gd name="T6" fmla="*/ 0 w 163"/>
              <a:gd name="T7" fmla="*/ 2147483646 h 102"/>
              <a:gd name="T8" fmla="*/ 2147483646 w 163"/>
              <a:gd name="T9" fmla="*/ 0 h 102"/>
              <a:gd name="T10" fmla="*/ 2147483646 w 163"/>
              <a:gd name="T11" fmla="*/ 0 h 102"/>
              <a:gd name="T12" fmla="*/ 2147483646 w 163"/>
              <a:gd name="T13" fmla="*/ 2147483646 h 102"/>
              <a:gd name="T14" fmla="*/ 2147483646 w 163"/>
              <a:gd name="T15" fmla="*/ 2147483646 h 102"/>
              <a:gd name="T16" fmla="*/ 2147483646 w 163"/>
              <a:gd name="T17" fmla="*/ 2147483646 h 102"/>
              <a:gd name="T18" fmla="*/ 2147483646 w 163"/>
              <a:gd name="T19" fmla="*/ 2147483646 h 102"/>
              <a:gd name="T20" fmla="*/ 2147483646 w 163"/>
              <a:gd name="T21" fmla="*/ 2147483646 h 102"/>
              <a:gd name="T22" fmla="*/ 2147483646 w 163"/>
              <a:gd name="T23" fmla="*/ 2147483646 h 102"/>
              <a:gd name="T24" fmla="*/ 2147483646 w 163"/>
              <a:gd name="T25" fmla="*/ 2147483646 h 102"/>
              <a:gd name="T26" fmla="*/ 2147483646 w 163"/>
              <a:gd name="T27" fmla="*/ 2147483646 h 102"/>
              <a:gd name="T28" fmla="*/ 2147483646 w 163"/>
              <a:gd name="T29" fmla="*/ 2147483646 h 102"/>
              <a:gd name="T30" fmla="*/ 2147483646 w 163"/>
              <a:gd name="T31" fmla="*/ 2147483646 h 102"/>
              <a:gd name="T32" fmla="*/ 2147483646 w 163"/>
              <a:gd name="T33" fmla="*/ 2147483646 h 102"/>
              <a:gd name="T34" fmla="*/ 2147483646 w 163"/>
              <a:gd name="T35" fmla="*/ 2147483646 h 102"/>
              <a:gd name="T36" fmla="*/ 2147483646 w 163"/>
              <a:gd name="T37" fmla="*/ 2147483646 h 102"/>
              <a:gd name="T38" fmla="*/ 2147483646 w 163"/>
              <a:gd name="T39" fmla="*/ 2147483646 h 102"/>
              <a:gd name="T40" fmla="*/ 2147483646 w 163"/>
              <a:gd name="T41" fmla="*/ 2147483646 h 102"/>
              <a:gd name="T42" fmla="*/ 2147483646 w 163"/>
              <a:gd name="T43" fmla="*/ 2147483646 h 102"/>
              <a:gd name="T44" fmla="*/ 2147483646 w 163"/>
              <a:gd name="T45" fmla="*/ 2147483646 h 102"/>
              <a:gd name="T46" fmla="*/ 2147483646 w 163"/>
              <a:gd name="T47" fmla="*/ 2147483646 h 102"/>
              <a:gd name="T48" fmla="*/ 2147483646 w 163"/>
              <a:gd name="T49" fmla="*/ 2147483646 h 102"/>
              <a:gd name="T50" fmla="*/ 2147483646 w 163"/>
              <a:gd name="T51" fmla="*/ 2147483646 h 102"/>
              <a:gd name="T52" fmla="*/ 2147483646 w 163"/>
              <a:gd name="T53" fmla="*/ 2147483646 h 102"/>
              <a:gd name="T54" fmla="*/ 2147483646 w 163"/>
              <a:gd name="T55" fmla="*/ 2147483646 h 102"/>
              <a:gd name="T56" fmla="*/ 2147483646 w 163"/>
              <a:gd name="T57" fmla="*/ 2147483646 h 102"/>
              <a:gd name="T58" fmla="*/ 2147483646 w 163"/>
              <a:gd name="T59" fmla="*/ 2147483646 h 102"/>
              <a:gd name="T60" fmla="*/ 2147483646 w 163"/>
              <a:gd name="T61" fmla="*/ 2147483646 h 102"/>
              <a:gd name="T62" fmla="*/ 2147483646 w 163"/>
              <a:gd name="T63" fmla="*/ 2147483646 h 102"/>
              <a:gd name="T64" fmla="*/ 2147483646 w 163"/>
              <a:gd name="T65" fmla="*/ 2147483646 h 102"/>
              <a:gd name="T66" fmla="*/ 2147483646 w 163"/>
              <a:gd name="T67" fmla="*/ 2147483646 h 102"/>
              <a:gd name="T68" fmla="*/ 2147483646 w 163"/>
              <a:gd name="T69" fmla="*/ 2147483646 h 102"/>
              <a:gd name="T70" fmla="*/ 2147483646 w 163"/>
              <a:gd name="T71" fmla="*/ 2147483646 h 102"/>
              <a:gd name="T72" fmla="*/ 2147483646 w 163"/>
              <a:gd name="T73" fmla="*/ 2147483646 h 102"/>
              <a:gd name="T74" fmla="*/ 2147483646 w 163"/>
              <a:gd name="T75" fmla="*/ 2147483646 h 102"/>
              <a:gd name="T76" fmla="*/ 2147483646 w 163"/>
              <a:gd name="T77" fmla="*/ 2147483646 h 1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3" h="102">
                <a:moveTo>
                  <a:pt x="142" y="102"/>
                </a:moveTo>
                <a:cubicBezTo>
                  <a:pt x="20" y="102"/>
                  <a:pt x="20" y="102"/>
                  <a:pt x="20" y="102"/>
                </a:cubicBezTo>
                <a:cubicBezTo>
                  <a:pt x="9" y="102"/>
                  <a:pt x="0" y="93"/>
                  <a:pt x="0" y="82"/>
                </a:cubicBezTo>
                <a:cubicBezTo>
                  <a:pt x="0" y="20"/>
                  <a:pt x="0" y="20"/>
                  <a:pt x="0" y="20"/>
                </a:cubicBezTo>
                <a:cubicBezTo>
                  <a:pt x="0" y="9"/>
                  <a:pt x="9" y="0"/>
                  <a:pt x="20" y="0"/>
                </a:cubicBezTo>
                <a:cubicBezTo>
                  <a:pt x="142" y="0"/>
                  <a:pt x="142" y="0"/>
                  <a:pt x="142" y="0"/>
                </a:cubicBezTo>
                <a:cubicBezTo>
                  <a:pt x="154" y="0"/>
                  <a:pt x="163" y="9"/>
                  <a:pt x="163" y="20"/>
                </a:cubicBezTo>
                <a:cubicBezTo>
                  <a:pt x="163" y="82"/>
                  <a:pt x="163" y="82"/>
                  <a:pt x="163" y="82"/>
                </a:cubicBezTo>
                <a:cubicBezTo>
                  <a:pt x="163" y="93"/>
                  <a:pt x="154" y="102"/>
                  <a:pt x="142" y="102"/>
                </a:cubicBezTo>
                <a:close/>
                <a:moveTo>
                  <a:pt x="20" y="6"/>
                </a:moveTo>
                <a:cubicBezTo>
                  <a:pt x="13" y="6"/>
                  <a:pt x="6" y="12"/>
                  <a:pt x="6" y="20"/>
                </a:cubicBezTo>
                <a:cubicBezTo>
                  <a:pt x="6" y="82"/>
                  <a:pt x="6" y="82"/>
                  <a:pt x="6" y="82"/>
                </a:cubicBezTo>
                <a:cubicBezTo>
                  <a:pt x="6" y="89"/>
                  <a:pt x="13" y="96"/>
                  <a:pt x="20" y="96"/>
                </a:cubicBezTo>
                <a:cubicBezTo>
                  <a:pt x="142" y="96"/>
                  <a:pt x="142" y="96"/>
                  <a:pt x="142" y="96"/>
                </a:cubicBezTo>
                <a:cubicBezTo>
                  <a:pt x="150" y="96"/>
                  <a:pt x="156" y="89"/>
                  <a:pt x="156" y="82"/>
                </a:cubicBezTo>
                <a:cubicBezTo>
                  <a:pt x="156" y="20"/>
                  <a:pt x="156" y="20"/>
                  <a:pt x="156" y="20"/>
                </a:cubicBezTo>
                <a:cubicBezTo>
                  <a:pt x="156" y="12"/>
                  <a:pt x="150" y="6"/>
                  <a:pt x="142" y="6"/>
                </a:cubicBezTo>
                <a:lnTo>
                  <a:pt x="20" y="6"/>
                </a:lnTo>
                <a:close/>
                <a:moveTo>
                  <a:pt x="140" y="86"/>
                </a:moveTo>
                <a:cubicBezTo>
                  <a:pt x="139" y="86"/>
                  <a:pt x="138" y="86"/>
                  <a:pt x="138" y="85"/>
                </a:cubicBezTo>
                <a:cubicBezTo>
                  <a:pt x="102" y="55"/>
                  <a:pt x="102" y="55"/>
                  <a:pt x="102" y="55"/>
                </a:cubicBezTo>
                <a:cubicBezTo>
                  <a:pt x="83" y="70"/>
                  <a:pt x="83" y="70"/>
                  <a:pt x="83" y="70"/>
                </a:cubicBezTo>
                <a:cubicBezTo>
                  <a:pt x="82" y="71"/>
                  <a:pt x="80" y="71"/>
                  <a:pt x="79" y="70"/>
                </a:cubicBezTo>
                <a:cubicBezTo>
                  <a:pt x="60" y="55"/>
                  <a:pt x="60" y="55"/>
                  <a:pt x="60" y="55"/>
                </a:cubicBezTo>
                <a:cubicBezTo>
                  <a:pt x="25" y="85"/>
                  <a:pt x="25" y="85"/>
                  <a:pt x="25" y="85"/>
                </a:cubicBezTo>
                <a:cubicBezTo>
                  <a:pt x="23" y="86"/>
                  <a:pt x="21" y="86"/>
                  <a:pt x="20" y="85"/>
                </a:cubicBezTo>
                <a:cubicBezTo>
                  <a:pt x="19" y="83"/>
                  <a:pt x="19" y="81"/>
                  <a:pt x="21" y="80"/>
                </a:cubicBezTo>
                <a:cubicBezTo>
                  <a:pt x="55" y="51"/>
                  <a:pt x="55" y="51"/>
                  <a:pt x="55" y="51"/>
                </a:cubicBezTo>
                <a:cubicBezTo>
                  <a:pt x="21" y="24"/>
                  <a:pt x="21" y="24"/>
                  <a:pt x="21" y="24"/>
                </a:cubicBezTo>
                <a:cubicBezTo>
                  <a:pt x="19" y="23"/>
                  <a:pt x="19" y="21"/>
                  <a:pt x="20" y="20"/>
                </a:cubicBezTo>
                <a:cubicBezTo>
                  <a:pt x="21" y="18"/>
                  <a:pt x="23" y="18"/>
                  <a:pt x="25" y="19"/>
                </a:cubicBezTo>
                <a:cubicBezTo>
                  <a:pt x="81" y="63"/>
                  <a:pt x="81" y="63"/>
                  <a:pt x="81" y="63"/>
                </a:cubicBezTo>
                <a:cubicBezTo>
                  <a:pt x="138" y="19"/>
                  <a:pt x="138" y="19"/>
                  <a:pt x="138" y="19"/>
                </a:cubicBezTo>
                <a:cubicBezTo>
                  <a:pt x="139" y="18"/>
                  <a:pt x="141" y="18"/>
                  <a:pt x="142" y="20"/>
                </a:cubicBezTo>
                <a:cubicBezTo>
                  <a:pt x="143" y="21"/>
                  <a:pt x="143" y="23"/>
                  <a:pt x="142" y="24"/>
                </a:cubicBezTo>
                <a:cubicBezTo>
                  <a:pt x="107" y="51"/>
                  <a:pt x="107" y="51"/>
                  <a:pt x="107" y="51"/>
                </a:cubicBezTo>
                <a:cubicBezTo>
                  <a:pt x="142" y="80"/>
                  <a:pt x="142" y="80"/>
                  <a:pt x="142" y="80"/>
                </a:cubicBezTo>
                <a:cubicBezTo>
                  <a:pt x="143" y="81"/>
                  <a:pt x="143" y="83"/>
                  <a:pt x="142" y="85"/>
                </a:cubicBezTo>
                <a:cubicBezTo>
                  <a:pt x="141" y="86"/>
                  <a:pt x="141" y="86"/>
                  <a:pt x="140" y="86"/>
                </a:cubicBezTo>
                <a:close/>
              </a:path>
            </a:pathLst>
          </a:custGeom>
          <a:solidFill>
            <a:srgbClr val="FFFFFF"/>
          </a:solidFill>
          <a:ln>
            <a:noFill/>
          </a:ln>
        </p:spPr>
        <p:txBody>
          <a:bodyPr/>
          <a:p>
            <a:endParaRPr lang="en-US">
              <a:latin typeface="Arial" panose="020B0604020202020204" pitchFamily="34" charset="0"/>
              <a:cs typeface="Arial" panose="020B0604020202020204" pitchFamily="34" charset="0"/>
            </a:endParaRPr>
          </a:p>
        </p:txBody>
      </p:sp>
      <p:sp>
        <p:nvSpPr>
          <p:cNvPr id="1048608" name="object 5"/>
          <p:cNvSpPr txBox="1">
            <a:spLocks noGrp="1"/>
          </p:cNvSpPr>
          <p:nvPr/>
        </p:nvSpPr>
        <p:spPr>
          <a:xfrm>
            <a:off x="2868383" y="719539"/>
            <a:ext cx="5014595" cy="518159"/>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09" name=""/>
          <p:cNvSpPr txBox="1"/>
          <p:nvPr/>
        </p:nvSpPr>
        <p:spPr>
          <a:xfrm>
            <a:off x="1726915" y="1493263"/>
            <a:ext cx="7727234" cy="49809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800" lang="en-GB">
                <a:solidFill>
                  <a:srgbClr val="000000"/>
                </a:solidFill>
                <a:latin typeface="Calibri"/>
              </a:rPr>
              <a:t>Students – to showcase academic and project work.
Job Seekers / Freshers – to share skills and resume online.
Recruiters / Employers – to quickly view candidate skills.
Peers / Faculty – to evaluate academic and extracurricular contributions.</a:t>
            </a:r>
            <a:endParaRPr b="1"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5"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6"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10"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11"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latin typeface="Arial" panose="020B0604020202020204" pitchFamily="34" charset="0"/>
              <a:cs typeface="Arial" panose="020B0604020202020204" pitchFamily="34" charset="0"/>
            </a:endParaRPr>
          </a:p>
        </p:txBody>
      </p:sp>
      <p:sp>
        <p:nvSpPr>
          <p:cNvPr id="1048612" name="Oval 10"/>
          <p:cNvSpPr/>
          <p:nvPr/>
        </p:nvSpPr>
        <p:spPr>
          <a:xfrm>
            <a:off x="11165853" y="1809285"/>
            <a:ext cx="562678" cy="562677"/>
          </a:xfrm>
          <a:prstGeom prst="ellipse"/>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latin typeface="Arial" panose="020B0604020202020204" pitchFamily="34" charset="0"/>
              <a:cs typeface="Arial" panose="020B0604020202020204" pitchFamily="34" charset="0"/>
            </a:endParaRPr>
          </a:p>
        </p:txBody>
      </p:sp>
      <p:sp>
        <p:nvSpPr>
          <p:cNvPr id="1048613" name="Oval 10"/>
          <p:cNvSpPr/>
          <p:nvPr/>
        </p:nvSpPr>
        <p:spPr>
          <a:xfrm>
            <a:off x="11165853" y="5741362"/>
            <a:ext cx="562678" cy="562677"/>
          </a:xfrm>
          <a:prstGeom prst="ellipse"/>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latin typeface="Arial" panose="020B0604020202020204" pitchFamily="34" charset="0"/>
              <a:cs typeface="Arial" panose="020B0604020202020204" pitchFamily="34" charset="0"/>
            </a:endParaRPr>
          </a:p>
        </p:txBody>
      </p:sp>
      <p:sp>
        <p:nvSpPr>
          <p:cNvPr id="1048614" name="Oval 10"/>
          <p:cNvSpPr/>
          <p:nvPr/>
        </p:nvSpPr>
        <p:spPr>
          <a:xfrm>
            <a:off x="74994" y="5460023"/>
            <a:ext cx="562678" cy="562677"/>
          </a:xfrm>
          <a:prstGeom prst="ellipse"/>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latin typeface="Arial" panose="020B0604020202020204" pitchFamily="34" charset="0"/>
              <a:cs typeface="Arial" panose="020B0604020202020204" pitchFamily="34" charset="0"/>
            </a:endParaRPr>
          </a:p>
        </p:txBody>
      </p:sp>
      <p:sp>
        <p:nvSpPr>
          <p:cNvPr id="1048615" name="object 6"/>
          <p:cNvSpPr txBox="1">
            <a:spLocks noGrp="1"/>
          </p:cNvSpPr>
          <p:nvPr/>
        </p:nvSpPr>
        <p:spPr>
          <a:xfrm>
            <a:off x="2868382" y="743882"/>
            <a:ext cx="9763125" cy="575310"/>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b="1" dirty="0" sz="3600" lang="en-IN" spc="10">
                <a:latin typeface="Calibri"/>
              </a:rPr>
              <a:t>TOOLS AND TECHNIQUES</a:t>
            </a:r>
            <a:endParaRPr b="1" dirty="0" sz="3600"/>
          </a:p>
        </p:txBody>
      </p:sp>
      <p:sp>
        <p:nvSpPr>
          <p:cNvPr id="1048616" name=""/>
          <p:cNvSpPr txBox="1"/>
          <p:nvPr/>
        </p:nvSpPr>
        <p:spPr>
          <a:xfrm>
            <a:off x="3034288" y="2281554"/>
            <a:ext cx="5980545" cy="3901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400" lang="en-GB">
                <a:solidFill>
                  <a:srgbClr val="000000"/>
                </a:solidFill>
                <a:latin typeface="Calibri"/>
              </a:rPr>
              <a:t>Frontend: HTML5, CSS3, JavaScript
Frameworks: Bootstrap / Tailwind CSS
Code Editor: VS Code
Version Control: Git, GitHub
Design Tools: Canva / Figma for layout planning</a:t>
            </a:r>
            <a:endParaRPr b="1" sz="2800" lang="en-GB">
              <a:solidFill>
                <a:srgbClr val="000000"/>
              </a:solidFill>
            </a:endParaRPr>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20">
                            <p:stCondLst>
                              <p:cond delay="1000"/>
                            </p:stCondLst>
                            <p:childTnLst>
                              <p:par>
                                <p:cTn fill="hold" grpId="0" id="21" nodeType="afterEffect" presetClass="entr" presetID="10" presetSubtype="0">
                                  <p:stCondLst>
                                    <p:cond delay="0"/>
                                  </p:stCondLst>
                                  <p:childTnLst>
                                    <p:set>
                                      <p:cBhvr>
                                        <p:cTn dur="1" fill="hold" id="22">
                                          <p:stCondLst>
                                            <p:cond delay="0"/>
                                          </p:stCondLst>
                                        </p:cTn>
                                        <p:tgtEl>
                                          <p:spTgt spid="1048612"/>
                                        </p:tgtEl>
                                        <p:attrNameLst>
                                          <p:attrName>style.visibility</p:attrName>
                                        </p:attrNameLst>
                                      </p:cBhvr>
                                      <p:to>
                                        <p:strVal val="visible"/>
                                      </p:to>
                                    </p:set>
                                    <p:animEffect transition="in" filter="fade">
                                      <p:cBhvr>
                                        <p:cTn dur="500" id="23"/>
                                        <p:tgtEl>
                                          <p:spTgt spid="1048612"/>
                                        </p:tgtEl>
                                      </p:cBhvr>
                                    </p:animEffect>
                                  </p:childTnLst>
                                </p:cTn>
                              </p:par>
                              <p:par>
                                <p:cTn fill="hold" grpId="0" id="24" nodeType="withEffect" presetClass="entr" presetID="10" presetSubtype="0">
                                  <p:stCondLst>
                                    <p:cond delay="250"/>
                                  </p:stCondLst>
                                  <p:childTnLst>
                                    <p:set>
                                      <p:cBhvr>
                                        <p:cTn dur="1" fill="hold" id="25">
                                          <p:stCondLst>
                                            <p:cond delay="0"/>
                                          </p:stCondLst>
                                        </p:cTn>
                                        <p:tgtEl>
                                          <p:spTgt spid="1048613"/>
                                        </p:tgtEl>
                                        <p:attrNameLst>
                                          <p:attrName>style.visibility</p:attrName>
                                        </p:attrNameLst>
                                      </p:cBhvr>
                                      <p:to>
                                        <p:strVal val="visible"/>
                                      </p:to>
                                    </p:set>
                                    <p:animEffect transition="in" filter="fade">
                                      <p:cBhvr>
                                        <p:cTn dur="500" id="26"/>
                                        <p:tgtEl>
                                          <p:spTgt spid="1048613"/>
                                        </p:tgtEl>
                                      </p:cBhvr>
                                    </p:animEffect>
                                  </p:childTnLst>
                                </p:cTn>
                              </p:par>
                              <p:par>
                                <p:cTn fill="hold" grpId="0" id="27" nodeType="withEffect" presetClass="entr" presetID="10" presetSubtype="0">
                                  <p:stCondLst>
                                    <p:cond delay="500"/>
                                  </p:stCondLst>
                                  <p:childTnLst>
                                    <p:set>
                                      <p:cBhvr>
                                        <p:cTn dur="1" fill="hold" id="28">
                                          <p:stCondLst>
                                            <p:cond delay="0"/>
                                          </p:stCondLst>
                                        </p:cTn>
                                        <p:tgtEl>
                                          <p:spTgt spid="1048614"/>
                                        </p:tgtEl>
                                        <p:attrNameLst>
                                          <p:attrName>style.visibility</p:attrName>
                                        </p:attrNameLst>
                                      </p:cBhvr>
                                      <p:to>
                                        <p:strVal val="visible"/>
                                      </p:to>
                                    </p:set>
                                    <p:animEffect transition="in" filter="fade">
                                      <p:cBhvr>
                                        <p:cTn dur="500" id="29"/>
                                        <p:tgtEl>
                                          <p:spTgt spid="104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2" grpId="0" animBg="1"/>
      <p:bldP spid="1048613" grpId="0" animBg="1"/>
      <p:bldP spid="10486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7" name="图片 7"/>
          <p:cNvPicPr>
            <a:picLocks noChangeAspect="1"/>
          </p:cNvPicPr>
          <p:nvPr/>
        </p:nvPicPr>
        <p:blipFill rotWithShape="1">
          <a:blip xmlns:r="http://schemas.openxmlformats.org/officeDocument/2006/relationships" r:embed="rId1" cstate="print"/>
          <a:srcRect l="8133" r="5703" b="26169"/>
          <a:stretch>
            <a:fillRect/>
          </a:stretch>
        </p:blipFill>
        <p:spPr>
          <a:xfrm rot="12261346" flipH="1">
            <a:off x="-1042243" y="92427"/>
            <a:ext cx="4863139" cy="7250905"/>
          </a:xfrm>
          <a:custGeom>
            <a:avLst/>
            <a:gdLst>
              <a:gd name="connsiteX0" fmla="*/ 0 w 6486398"/>
              <a:gd name="connsiteY0" fmla="*/ 0 h 8173486"/>
              <a:gd name="connsiteX1" fmla="*/ 0 w 6486398"/>
              <a:gd name="connsiteY1" fmla="*/ 8173486 h 8173486"/>
              <a:gd name="connsiteX2" fmla="*/ 6486398 w 6486398"/>
              <a:gd name="connsiteY2" fmla="*/ 8173486 h 8173486"/>
              <a:gd name="connsiteX3" fmla="*/ 6486398 w 6486398"/>
              <a:gd name="connsiteY3" fmla="*/ 0 h 8173486"/>
              <a:gd name="connsiteX4" fmla="*/ 3806043 w 6486398"/>
              <a:gd name="connsiteY4" fmla="*/ 0 h 8173486"/>
              <a:gd name="connsiteX5" fmla="*/ 3830610 w 6486398"/>
              <a:gd name="connsiteY5" fmla="*/ 106676 h 8173486"/>
              <a:gd name="connsiteX6" fmla="*/ 3711072 w 6486398"/>
              <a:gd name="connsiteY6" fmla="*/ 559704 h 8173486"/>
              <a:gd name="connsiteX7" fmla="*/ 3106360 w 6486398"/>
              <a:gd name="connsiteY7" fmla="*/ 425461 h 8173486"/>
              <a:gd name="connsiteX8" fmla="*/ 3018719 w 6486398"/>
              <a:gd name="connsiteY8" fmla="*/ 351299 h 8173486"/>
              <a:gd name="connsiteX9" fmla="*/ 2993112 w 6486398"/>
              <a:gd name="connsiteY9" fmla="*/ 377260 h 8173486"/>
              <a:gd name="connsiteX10" fmla="*/ 2083281 w 6486398"/>
              <a:gd name="connsiteY10" fmla="*/ 641718 h 8173486"/>
              <a:gd name="connsiteX11" fmla="*/ 1048565 w 6486398"/>
              <a:gd name="connsiteY11" fmla="*/ 136391 h 8173486"/>
              <a:gd name="connsiteX12" fmla="*/ 1069586 w 6486398"/>
              <a:gd name="connsiteY12" fmla="*/ 34550 h 8173486"/>
              <a:gd name="connsiteX13" fmla="*/ 1087777 w 6486398"/>
              <a:gd name="connsiteY13" fmla="*/ 0 h 8173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6398" h="8173486">
                <a:moveTo>
                  <a:pt x="0" y="0"/>
                </a:moveTo>
                <a:lnTo>
                  <a:pt x="0" y="8173486"/>
                </a:lnTo>
                <a:lnTo>
                  <a:pt x="6486398" y="8173486"/>
                </a:lnTo>
                <a:lnTo>
                  <a:pt x="6486398" y="0"/>
                </a:lnTo>
                <a:lnTo>
                  <a:pt x="3806043" y="0"/>
                </a:lnTo>
                <a:lnTo>
                  <a:pt x="3830610" y="106676"/>
                </a:lnTo>
                <a:cubicBezTo>
                  <a:pt x="3862799" y="312559"/>
                  <a:pt x="3825496" y="479835"/>
                  <a:pt x="3711072" y="559704"/>
                </a:cubicBezTo>
                <a:cubicBezTo>
                  <a:pt x="3568042" y="659541"/>
                  <a:pt x="3338361" y="599176"/>
                  <a:pt x="3106360" y="425461"/>
                </a:cubicBezTo>
                <a:lnTo>
                  <a:pt x="3018719" y="351299"/>
                </a:lnTo>
                <a:lnTo>
                  <a:pt x="2993112" y="377260"/>
                </a:lnTo>
                <a:cubicBezTo>
                  <a:pt x="2817894" y="534783"/>
                  <a:pt x="2476158" y="641718"/>
                  <a:pt x="2083281" y="641718"/>
                </a:cubicBezTo>
                <a:cubicBezTo>
                  <a:pt x="1511823" y="641718"/>
                  <a:pt x="1048565" y="415475"/>
                  <a:pt x="1048565" y="136391"/>
                </a:cubicBezTo>
                <a:cubicBezTo>
                  <a:pt x="1048565" y="101505"/>
                  <a:pt x="1055803" y="67445"/>
                  <a:pt x="1069586" y="34550"/>
                </a:cubicBezTo>
                <a:lnTo>
                  <a:pt x="1087777" y="0"/>
                </a:lnTo>
                <a:close/>
              </a:path>
            </a:pathLst>
          </a:custGeom>
        </p:spPr>
      </p:pic>
      <p:sp>
        <p:nvSpPr>
          <p:cNvPr id="1048617" name="object 8"/>
          <p:cNvSpPr txBox="1"/>
          <p:nvPr/>
        </p:nvSpPr>
        <p:spPr>
          <a:xfrm>
            <a:off x="2501537" y="475756"/>
            <a:ext cx="9302741" cy="711835"/>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400" lang="en-US" spc="15">
                <a:latin typeface="Trebuchet MS"/>
                <a:cs typeface="Trebuchet MS"/>
              </a:rPr>
              <a:t>P</a:t>
            </a:r>
            <a:r>
              <a:rPr b="1" dirty="0" sz="4400" lang="en-US" spc="15">
                <a:latin typeface="Trebuchet MS"/>
                <a:cs typeface="Trebuchet MS"/>
              </a:rPr>
              <a:t>O</a:t>
            </a:r>
            <a:r>
              <a:rPr b="1" dirty="0" sz="4400" lang="en-US" spc="15">
                <a:latin typeface="Trebuchet MS"/>
                <a:cs typeface="Trebuchet MS"/>
              </a:rPr>
              <a:t>R</a:t>
            </a:r>
            <a:r>
              <a:rPr b="1" dirty="0" sz="4400" lang="en-US" spc="15">
                <a:latin typeface="Trebuchet MS"/>
                <a:cs typeface="Trebuchet MS"/>
              </a:rPr>
              <a:t>T</a:t>
            </a:r>
            <a:r>
              <a:rPr b="1" dirty="0" sz="4400" lang="en-US" spc="15">
                <a:latin typeface="Trebuchet MS"/>
                <a:cs typeface="Trebuchet MS"/>
              </a:rPr>
              <a:t>FOLIO </a:t>
            </a:r>
            <a:r>
              <a:rPr b="1" dirty="0" sz="4400" lang="en-US" spc="15">
                <a:latin typeface="Trebuchet MS"/>
                <a:cs typeface="Trebuchet MS"/>
              </a:rPr>
              <a:t>D</a:t>
            </a:r>
            <a:r>
              <a:rPr b="1" dirty="0" sz="4400" lang="en-US" spc="15">
                <a:latin typeface="Trebuchet MS"/>
                <a:cs typeface="Trebuchet MS"/>
              </a:rPr>
              <a:t>E</a:t>
            </a:r>
            <a:r>
              <a:rPr b="1" dirty="0" sz="4400" lang="en-US" spc="15">
                <a:latin typeface="Trebuchet MS"/>
                <a:cs typeface="Trebuchet MS"/>
              </a:rPr>
              <a:t>S</a:t>
            </a:r>
            <a:r>
              <a:rPr b="1" dirty="0" sz="4400" lang="en-US" spc="15">
                <a:latin typeface="Trebuchet MS"/>
                <a:cs typeface="Trebuchet MS"/>
              </a:rPr>
              <a:t>IGN </a:t>
            </a:r>
            <a:r>
              <a:rPr b="1" dirty="0" sz="4400" lang="en-US" spc="15">
                <a:latin typeface="Trebuchet MS"/>
                <a:cs typeface="Trebuchet MS"/>
              </a:rPr>
              <a:t>AND </a:t>
            </a:r>
            <a:r>
              <a:rPr b="1" dirty="0" sz="4400" lang="en-US" spc="15">
                <a:latin typeface="Trebuchet MS"/>
                <a:cs typeface="Trebuchet MS"/>
              </a:rPr>
              <a:t>L</a:t>
            </a:r>
            <a:r>
              <a:rPr b="1" dirty="0" sz="4400" lang="en-US" spc="15">
                <a:latin typeface="Trebuchet MS"/>
                <a:cs typeface="Trebuchet MS"/>
              </a:rPr>
              <a:t>A</a:t>
            </a:r>
            <a:r>
              <a:rPr b="1" dirty="0" sz="4400" lang="en-US" spc="15">
                <a:latin typeface="Trebuchet MS"/>
                <a:cs typeface="Trebuchet MS"/>
              </a:rPr>
              <a:t>Y</a:t>
            </a:r>
            <a:r>
              <a:rPr b="1" dirty="0" sz="4400" lang="en-US" spc="15">
                <a:latin typeface="Trebuchet MS"/>
                <a:cs typeface="Trebuchet MS"/>
              </a:rPr>
              <a:t>O</a:t>
            </a:r>
            <a:r>
              <a:rPr b="1" dirty="0" sz="4400" lang="en-US" spc="15">
                <a:latin typeface="Trebuchet MS"/>
                <a:cs typeface="Trebuchet MS"/>
              </a:rPr>
              <a:t>UT </a:t>
            </a:r>
            <a:endParaRPr dirty="0" sz="4000">
              <a:latin typeface="Trebuchet MS"/>
              <a:cs typeface="Trebuchet MS"/>
            </a:endParaRPr>
          </a:p>
        </p:txBody>
      </p:sp>
      <p:sp>
        <p:nvSpPr>
          <p:cNvPr id="1048618" name=""/>
          <p:cNvSpPr txBox="1"/>
          <p:nvPr/>
        </p:nvSpPr>
        <p:spPr>
          <a:xfrm>
            <a:off x="3706091" y="2198438"/>
            <a:ext cx="8485909" cy="3901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400" lang="en-GB">
                <a:solidFill>
                  <a:srgbClr val="000000"/>
                </a:solidFill>
                <a:latin typeface="Calibri"/>
              </a:rPr>
              <a:t>Homepage: Introduction + Photo + Tagline
About Me Section: Education, interests, short bio
Skills Section: Technical and soft skills
Projects Section: Details with screenshots and GitHub links
Contact Section: Email, LinkedIn, social profiles</a:t>
            </a:r>
            <a:endParaRPr b="1"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8" name="图片 5"/>
          <p:cNvPicPr>
            <a:picLocks noChangeAspect="1"/>
          </p:cNvPicPr>
          <p:nvPr/>
        </p:nvPicPr>
        <p:blipFill rotWithShape="1">
          <a:blip xmlns:r="http://schemas.openxmlformats.org/officeDocument/2006/relationships" r:embed="rId1" cstate="print"/>
          <a:srcRect l="8133" r="5703" b="26169"/>
          <a:stretch>
            <a:fillRect/>
          </a:stretch>
        </p:blipFill>
        <p:spPr>
          <a:xfrm>
            <a:off x="-1082842" y="-1753740"/>
            <a:ext cx="3441031" cy="3844364"/>
          </a:xfrm>
          <a:prstGeom prst="rect"/>
        </p:spPr>
      </p:pic>
      <p:pic>
        <p:nvPicPr>
          <p:cNvPr id="2097169" name="图片 6"/>
          <p:cNvPicPr>
            <a:picLocks noChangeAspect="1"/>
          </p:cNvPicPr>
          <p:nvPr/>
        </p:nvPicPr>
        <p:blipFill rotWithShape="1">
          <a:blip xmlns:r="http://schemas.openxmlformats.org/officeDocument/2006/relationships" r:embed="rId1" cstate="print"/>
          <a:srcRect l="8133" r="5703" b="26169"/>
          <a:stretch>
            <a:fillRect/>
          </a:stretch>
        </p:blipFill>
        <p:spPr>
          <a:xfrm rot="16200000" flipH="1">
            <a:off x="9919467" y="-2623187"/>
            <a:ext cx="4160057" cy="4647669"/>
          </a:xfrm>
          <a:prstGeom prst="rect"/>
        </p:spPr>
      </p:pic>
      <p:sp>
        <p:nvSpPr>
          <p:cNvPr id="1048619" name="矩形 14"/>
          <p:cNvSpPr/>
          <p:nvPr/>
        </p:nvSpPr>
        <p:spPr>
          <a:xfrm>
            <a:off x="1431472" y="-2198914"/>
            <a:ext cx="1246414" cy="1839686"/>
          </a:xfrm>
          <a:prstGeom prst="rect"/>
          <a:solidFill>
            <a:srgbClr val="01B5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0" name="矩形 15"/>
          <p:cNvSpPr/>
          <p:nvPr/>
        </p:nvSpPr>
        <p:spPr>
          <a:xfrm>
            <a:off x="2868383" y="-2198914"/>
            <a:ext cx="1246414" cy="1839686"/>
          </a:xfrm>
          <a:prstGeom prst="rect"/>
          <a:solidFill>
            <a:srgbClr val="086D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1" name="Title 1"/>
          <p:cNvSpPr>
            <a:spLocks noGrp="1"/>
          </p:cNvSpPr>
          <p:nvPr/>
        </p:nvSpPr>
        <p:spPr>
          <a:xfrm>
            <a:off x="1854567" y="385444"/>
            <a:ext cx="10337433" cy="6350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4000" lang="en-IN">
                <a:latin typeface="Calibri"/>
              </a:rPr>
              <a:t>FEATURES AND FUNCTIONALITY</a:t>
            </a:r>
          </a:p>
        </p:txBody>
      </p:sp>
      <p:sp>
        <p:nvSpPr>
          <p:cNvPr id="1048622" name=""/>
          <p:cNvSpPr txBox="1"/>
          <p:nvPr/>
        </p:nvSpPr>
        <p:spPr>
          <a:xfrm>
            <a:off x="1431472" y="1780675"/>
            <a:ext cx="8972834" cy="3520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2400" lang="en-GB">
                <a:solidFill>
                  <a:srgbClr val="000000"/>
                </a:solidFill>
                <a:latin typeface="Calibri"/>
              </a:rPr>
              <a:t>Responsive design (works on mobile and desktop)
Interactive navigation bar
Project cards with links to GitHub
Downloadable resume option
Contact form / clickable email &amp; LinkedIn icons</a:t>
            </a:r>
            <a:endParaRPr b="1"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PC</dc:creator>
  <cp:lastModifiedBy>歌屋哇</cp:lastModifiedBy>
  <dcterms:created xsi:type="dcterms:W3CDTF">2018-08-11T11:21:00Z</dcterms:created>
  <dcterms:modified xsi:type="dcterms:W3CDTF">2025-09-02T12:06:02Z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2052-11.1.0.8851</vt:lpwstr>
  </property>
  <property fmtid="{D5CDD505-2E9C-101B-9397-08002B2CF9AE}" pid="3" name="ICV">
    <vt:lpwstr>8cab783a939444f491a1d11c95aeed08</vt:lpwstr>
  </property>
</Properties>
</file>