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20" r:id="rId2"/>
  </p:sld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4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3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2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5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2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9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E821AC7-E516-4FEA-99F9-82C1DFF66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492A0-5CF7-421D-A8BA-317F9FDF4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i="0"/>
              <a:t>COVID-19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E012-A373-4E99-A698-FD1E9CC0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Robert, Alex, Jakob and Abdulla</a:t>
            </a:r>
          </a:p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12 June 2020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8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079C-3F08-4F38-99FA-02AF98A2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6167-3CA2-458B-9BCB-A4EAC6EB5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which should include a numerical summary and visualizations of that 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BF44-F403-4ED5-8BE9-CE4830EE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Implications of Our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0763-D4E1-4E26-AA09-45567F2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3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94047-5967-4CF5-8CD4-C0133659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i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1C134B-F9AC-4E18-9AE2-F8524E93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Scoop of the Project</a:t>
            </a:r>
          </a:p>
          <a:p>
            <a:r>
              <a:rPr lang="en-US" dirty="0"/>
              <a:t>Project execution steps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Covid-19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047-5967-4CF5-8CD4-C0133659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134B-F9AC-4E18-9AE2-F8524E93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Coronavirus disease 2019 (COVID-19) is an infectious disease. It was first identified in December 2019 in Wuhan.</a:t>
            </a:r>
          </a:p>
          <a:p>
            <a:r>
              <a:rPr lang="en-US" dirty="0"/>
              <a:t>The number of cases are significantly increase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495-ACC4-4FA7-AE64-7771C2D3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Scoop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18E6-8C45-40A9-BFF5-73741623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Data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Collected from …………………………….</a:t>
            </a:r>
          </a:p>
          <a:p>
            <a:pPr marL="0" indent="0">
              <a:buNone/>
            </a:pPr>
            <a:r>
              <a:rPr lang="en-US" sz="2400" dirty="0"/>
              <a:t>Timeframe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From ………. To …………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/>
              <a:t>Location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 United States of America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Number of counties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</a:rPr>
              <a:t>…..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3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EF65-FCC7-4B55-9832-77E827D4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Project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984B-93DD-4F48-92F4-F820CD52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Gathering data</a:t>
            </a:r>
          </a:p>
          <a:p>
            <a:pPr marL="0" indent="0">
              <a:buNone/>
            </a:pPr>
            <a:r>
              <a:rPr lang="en-US" dirty="0"/>
              <a:t>Analysis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COVID-19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Ask research questions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Development</a:t>
            </a:r>
          </a:p>
          <a:p>
            <a:pPr lvl="1"/>
            <a:r>
              <a:rPr lang="en-US" dirty="0"/>
              <a:t>Clean up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..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7E9-B86E-4787-9ADF-FED16210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C29C-2193-47E0-9486-706AF16D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039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D2DD-776D-4692-B518-AE69E646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333B-5674-4326-9DEB-D06E548D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exploration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…………..</a:t>
            </a:r>
          </a:p>
          <a:p>
            <a:pPr marL="0" indent="0">
              <a:buNone/>
            </a:pPr>
            <a:r>
              <a:rPr lang="en-US" dirty="0"/>
              <a:t>Cleanup process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13880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1C7E-4236-4D39-93AB-DF8A0252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Covid-19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19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C6E6-A56D-4466-BD25-71778CE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visualizations of your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343D-6760-46BA-ABB3-04F81C30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77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5"/>
      </a:lt2>
      <a:accent1>
        <a:srgbClr val="E72985"/>
      </a:accent1>
      <a:accent2>
        <a:srgbClr val="D51724"/>
      </a:accent2>
      <a:accent3>
        <a:srgbClr val="E76C29"/>
      </a:accent3>
      <a:accent4>
        <a:srgbClr val="C89F16"/>
      </a:accent4>
      <a:accent5>
        <a:srgbClr val="93AD1F"/>
      </a:accent5>
      <a:accent6>
        <a:srgbClr val="56BA14"/>
      </a:accent6>
      <a:hlink>
        <a:srgbClr val="30926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Elephant</vt:lpstr>
      <vt:lpstr>BrushVTI</vt:lpstr>
      <vt:lpstr>Retrospect</vt:lpstr>
      <vt:lpstr>COVID-19 Analysis Project</vt:lpstr>
      <vt:lpstr>Outline</vt:lpstr>
      <vt:lpstr>Introduction</vt:lpstr>
      <vt:lpstr>Scoop of the Project</vt:lpstr>
      <vt:lpstr>Project execution steps</vt:lpstr>
      <vt:lpstr>Research Questions</vt:lpstr>
      <vt:lpstr>Data</vt:lpstr>
      <vt:lpstr>Covid-19 analysis</vt:lpstr>
      <vt:lpstr>1 visualizations of your data </vt:lpstr>
      <vt:lpstr>2 visualizations of your data </vt:lpstr>
      <vt:lpstr>3 visualizations of your data </vt:lpstr>
      <vt:lpstr>4 visualizations of your data </vt:lpstr>
      <vt:lpstr>5 visualizations of your data </vt:lpstr>
      <vt:lpstr>6 visualizations of your data </vt:lpstr>
      <vt:lpstr>Conclusion</vt:lpstr>
      <vt:lpstr> The Implications of Our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Project</dc:title>
  <dc:creator>971552772133</dc:creator>
  <cp:lastModifiedBy>971552772133</cp:lastModifiedBy>
  <cp:revision>1</cp:revision>
  <dcterms:created xsi:type="dcterms:W3CDTF">2020-06-05T02:06:13Z</dcterms:created>
  <dcterms:modified xsi:type="dcterms:W3CDTF">2020-06-05T02:11:45Z</dcterms:modified>
</cp:coreProperties>
</file>