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15bdacec6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15bdacec6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15bdacec6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15bdacec6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15bdacec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15bdacec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15bdacec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15bdacec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15bdacec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15bdacec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15bdacec6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15bdacec6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9d3a78ef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9d3a78ef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15bdacec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15bdacec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9d3a78ef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9d3a78ef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15bdacec6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15bdacec6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5aAh8HHp3fFlAbwCDg7iY3JsVnuyr8Hm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69500" y="1578400"/>
            <a:ext cx="5951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Web Technology 20/21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Project Plan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5101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By:</a:t>
            </a:r>
            <a:br>
              <a:rPr lang="de"/>
            </a:br>
            <a:r>
              <a:rPr lang="de"/>
              <a:t>Richard Hohensinner</a:t>
            </a:r>
            <a:br>
              <a:rPr lang="de"/>
            </a:br>
            <a:r>
              <a:rPr lang="de"/>
              <a:t>Corinna Kindlhofer</a:t>
            </a:r>
            <a:br>
              <a:rPr lang="de"/>
            </a:br>
            <a:r>
              <a:rPr lang="de"/>
              <a:t>Michael Schaffer</a:t>
            </a:r>
            <a:br>
              <a:rPr lang="de"/>
            </a:br>
            <a:r>
              <a:rPr lang="de"/>
              <a:t>Jürgen Suntinger-Schrampf</a:t>
            </a:r>
            <a:br>
              <a:rPr lang="de"/>
            </a:br>
            <a:r>
              <a:rPr lang="de"/>
              <a:t>Christina Tögl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Additional ideas (if there is time)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Implement a Recipe/User Rating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Add a comment section to each recipe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 pantry feature - where users can enter which ingredients they have at hand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Write reviews (time + effort + difficulty) =&gt; use mean on recipes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Create subgroups for recipes (e.g. Austrian food, Indian food, desserts …)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Import recipes from competition.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Recommender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...</a:t>
            </a:r>
            <a:endParaRPr/>
          </a:p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Questions? - Feedback &amp; Input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346825" y="1567550"/>
            <a:ext cx="350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Idea OK?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2400"/>
              <a:t>Design OK?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4969650" y="1567550"/>
            <a:ext cx="350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Timeline OK?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2400"/>
              <a:t>Technologies OK?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Our Idea: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Web Application called </a:t>
            </a:r>
            <a:r>
              <a:rPr b="1" lang="de"/>
              <a:t>YumYum.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YumYum is a recipe web app that allows users to create and share recipes.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Recipes can contain text,  images and videos.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Recipes will be based on a set of ingredients, which can also be used to filter recipes.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YumYum will also provide an option to export a shopping list (from recipes selected).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Users will have an option to register and log in/out.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YumYum - A Recipe WebApp: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Logos, Images, Designs etc.</a:t>
            </a:r>
            <a:endParaRPr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725" y="1307850"/>
            <a:ext cx="2683635" cy="24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YumYum’s Features: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4006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User registration			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User Login/Logout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Create Recipes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Share Recipes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Include Videos/Images into recipes (YouTube)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Export shopping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Filter recipes (ingredients, kind, difficulty, time)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Database embedment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Export Recipes (Offline availability)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Mark recipes as favorites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5441500" y="1567550"/>
            <a:ext cx="3270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5609900" y="1235450"/>
            <a:ext cx="32706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Effort: (1 - 5)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GUI Design (mockup):</a:t>
            </a:r>
            <a:endParaRPr/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7" name="Google Shape;167;p17" title="IMG_214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6800" y="1307850"/>
            <a:ext cx="4720367" cy="35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WebApp Architecture of YumYum:</a:t>
            </a:r>
            <a:endParaRPr/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463" y="1168450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Technologies: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350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Web Client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HTML5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CSS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JavaScript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PHP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(maybe) Angular, Node.js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Database: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MySQL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4969650" y="1567550"/>
            <a:ext cx="350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HTML5 Technologies: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c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Group Member R</a:t>
            </a:r>
            <a:r>
              <a:rPr lang="de"/>
              <a:t>esponsibilities</a:t>
            </a:r>
            <a:r>
              <a:rPr lang="de"/>
              <a:t>: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Richard: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Administrative Tasks, Group Coordination, </a:t>
            </a:r>
            <a:r>
              <a:rPr lang="de"/>
              <a:t>Development, Infrastructure Support (Dev. Server)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Corinna: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Database Frontend, Development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Michael: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Usability, Development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Jürgen: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Designer, Development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Christina: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Database Backend, Development</a:t>
            </a:r>
            <a:endParaRPr/>
          </a:p>
        </p:txBody>
      </p: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Timeline: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435050" y="1116150"/>
            <a:ext cx="351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Milestones: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Web Client ready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Database setup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User Login working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Recipe interactions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Additional Features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Release</a:t>
            </a:r>
            <a:endParaRPr/>
          </a:p>
        </p:txBody>
      </p:sp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4953750" y="1116150"/>
            <a:ext cx="351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Dates</a:t>
            </a:r>
            <a:r>
              <a:rPr lang="de"/>
              <a:t>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30.11.2020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07.12.2020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14.12.2020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30.12.2020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18.01.2021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18.01.2021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