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8"/>
  </p:notesMasterIdLst>
  <p:handoutMasterIdLst>
    <p:handoutMasterId r:id="rId69"/>
  </p:handoutMasterIdLst>
  <p:sldIdLst>
    <p:sldId id="256" r:id="rId2"/>
    <p:sldId id="257" r:id="rId3"/>
    <p:sldId id="258" r:id="rId4"/>
    <p:sldId id="263" r:id="rId5"/>
    <p:sldId id="275" r:id="rId6"/>
    <p:sldId id="286" r:id="rId7"/>
    <p:sldId id="259" r:id="rId8"/>
    <p:sldId id="265" r:id="rId9"/>
    <p:sldId id="278" r:id="rId10"/>
    <p:sldId id="279" r:id="rId11"/>
    <p:sldId id="295" r:id="rId12"/>
    <p:sldId id="287" r:id="rId13"/>
    <p:sldId id="296" r:id="rId14"/>
    <p:sldId id="262" r:id="rId15"/>
    <p:sldId id="266" r:id="rId16"/>
    <p:sldId id="294" r:id="rId17"/>
    <p:sldId id="297" r:id="rId18"/>
    <p:sldId id="288" r:id="rId19"/>
    <p:sldId id="282" r:id="rId20"/>
    <p:sldId id="261" r:id="rId21"/>
    <p:sldId id="271" r:id="rId22"/>
    <p:sldId id="273" r:id="rId23"/>
    <p:sldId id="274" r:id="rId24"/>
    <p:sldId id="280" r:id="rId25"/>
    <p:sldId id="323" r:id="rId26"/>
    <p:sldId id="281" r:id="rId27"/>
    <p:sldId id="322" r:id="rId28"/>
    <p:sldId id="292" r:id="rId29"/>
    <p:sldId id="324" r:id="rId30"/>
    <p:sldId id="293" r:id="rId31"/>
    <p:sldId id="325" r:id="rId32"/>
    <p:sldId id="298" r:id="rId33"/>
    <p:sldId id="326" r:id="rId34"/>
    <p:sldId id="260" r:id="rId35"/>
    <p:sldId id="268" r:id="rId36"/>
    <p:sldId id="283" r:id="rId37"/>
    <p:sldId id="264" r:id="rId38"/>
    <p:sldId id="305" r:id="rId39"/>
    <p:sldId id="285" r:id="rId40"/>
    <p:sldId id="315" r:id="rId41"/>
    <p:sldId id="320" r:id="rId42"/>
    <p:sldId id="316" r:id="rId43"/>
    <p:sldId id="317" r:id="rId44"/>
    <p:sldId id="319" r:id="rId45"/>
    <p:sldId id="318" r:id="rId46"/>
    <p:sldId id="267" r:id="rId47"/>
    <p:sldId id="299" r:id="rId48"/>
    <p:sldId id="300" r:id="rId49"/>
    <p:sldId id="301" r:id="rId50"/>
    <p:sldId id="302" r:id="rId51"/>
    <p:sldId id="303" r:id="rId52"/>
    <p:sldId id="269" r:id="rId53"/>
    <p:sldId id="304" r:id="rId54"/>
    <p:sldId id="306" r:id="rId55"/>
    <p:sldId id="309" r:id="rId56"/>
    <p:sldId id="308" r:id="rId57"/>
    <p:sldId id="307" r:id="rId58"/>
    <p:sldId id="270" r:id="rId59"/>
    <p:sldId id="310" r:id="rId60"/>
    <p:sldId id="311" r:id="rId61"/>
    <p:sldId id="312" r:id="rId62"/>
    <p:sldId id="313" r:id="rId63"/>
    <p:sldId id="314" r:id="rId64"/>
    <p:sldId id="321" r:id="rId65"/>
    <p:sldId id="291" r:id="rId66"/>
    <p:sldId id="290"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9184D-58FA-47C7-A431-9FF1757217E5}" v="603" dt="2023-01-23T15:38:30.70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4" autoAdjust="0"/>
    <p:restoredTop sz="88986" autoAdjust="0"/>
  </p:normalViewPr>
  <p:slideViewPr>
    <p:cSldViewPr snapToGrid="0">
      <p:cViewPr>
        <p:scale>
          <a:sx n="89" d="100"/>
          <a:sy n="89" d="100"/>
        </p:scale>
        <p:origin x="1020"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547" y="5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堀本 隆誠" userId="2a8589c694f2ec76" providerId="LiveId" clId="{2159184D-58FA-47C7-A431-9FF1757217E5}"/>
    <pc:docChg chg="undo custSel addSld delSld modSld sldOrd modMainMaster">
      <pc:chgData name="堀本 隆誠" userId="2a8589c694f2ec76" providerId="LiveId" clId="{2159184D-58FA-47C7-A431-9FF1757217E5}" dt="2023-01-23T15:47:46.943" v="8423" actId="2696"/>
      <pc:docMkLst>
        <pc:docMk/>
      </pc:docMkLst>
      <pc:sldChg chg="delSp modSp mod modNotesTx">
        <pc:chgData name="堀本 隆誠" userId="2a8589c694f2ec76" providerId="LiveId" clId="{2159184D-58FA-47C7-A431-9FF1757217E5}" dt="2023-01-21T06:38:01.513" v="5877" actId="14100"/>
        <pc:sldMkLst>
          <pc:docMk/>
          <pc:sldMk cId="957920229" sldId="256"/>
        </pc:sldMkLst>
        <pc:spChg chg="mod">
          <ac:chgData name="堀本 隆誠" userId="2a8589c694f2ec76" providerId="LiveId" clId="{2159184D-58FA-47C7-A431-9FF1757217E5}" dt="2023-01-21T06:38:01.513" v="5877" actId="14100"/>
          <ac:spMkLst>
            <pc:docMk/>
            <pc:sldMk cId="957920229" sldId="256"/>
            <ac:spMk id="4" creationId="{5C602FFC-052B-569D-8D52-06AF4A7E3E85}"/>
          </ac:spMkLst>
        </pc:spChg>
        <pc:spChg chg="mod">
          <ac:chgData name="堀本 隆誠" userId="2a8589c694f2ec76" providerId="LiveId" clId="{2159184D-58FA-47C7-A431-9FF1757217E5}" dt="2023-01-10T05:24:18.888" v="166" actId="20577"/>
          <ac:spMkLst>
            <pc:docMk/>
            <pc:sldMk cId="957920229" sldId="256"/>
            <ac:spMk id="5" creationId="{ABDE36E0-72C1-15BD-CEA9-DE7649E70D7C}"/>
          </ac:spMkLst>
        </pc:spChg>
        <pc:spChg chg="del">
          <ac:chgData name="堀本 隆誠" userId="2a8589c694f2ec76" providerId="LiveId" clId="{2159184D-58FA-47C7-A431-9FF1757217E5}" dt="2023-01-10T07:43:19.373" v="257" actId="21"/>
          <ac:spMkLst>
            <pc:docMk/>
            <pc:sldMk cId="957920229" sldId="256"/>
            <ac:spMk id="6" creationId="{CE892497-828C-99AF-71D3-E69B8C1FB4B5}"/>
          </ac:spMkLst>
        </pc:spChg>
      </pc:sldChg>
      <pc:sldChg chg="addSp delSp modSp mod">
        <pc:chgData name="堀本 隆誠" userId="2a8589c694f2ec76" providerId="LiveId" clId="{2159184D-58FA-47C7-A431-9FF1757217E5}" dt="2023-01-23T05:20:51.822" v="8102" actId="11"/>
        <pc:sldMkLst>
          <pc:docMk/>
          <pc:sldMk cId="812953570" sldId="257"/>
        </pc:sldMkLst>
        <pc:spChg chg="add del mod">
          <ac:chgData name="堀本 隆誠" userId="2a8589c694f2ec76" providerId="LiveId" clId="{2159184D-58FA-47C7-A431-9FF1757217E5}" dt="2023-01-10T07:44:21.102" v="299" actId="21"/>
          <ac:spMkLst>
            <pc:docMk/>
            <pc:sldMk cId="812953570" sldId="257"/>
            <ac:spMk id="2" creationId="{3195BCF5-FF9C-038F-115A-C0F08E6D6B3D}"/>
          </ac:spMkLst>
        </pc:spChg>
        <pc:spChg chg="add mod">
          <ac:chgData name="堀本 隆誠" userId="2a8589c694f2ec76" providerId="LiveId" clId="{2159184D-58FA-47C7-A431-9FF1757217E5}" dt="2023-01-23T05:20:51.822" v="8102" actId="11"/>
          <ac:spMkLst>
            <pc:docMk/>
            <pc:sldMk cId="812953570" sldId="257"/>
            <ac:spMk id="3" creationId="{6FB8702D-DF52-54A2-20B5-A937A3B825C1}"/>
          </ac:spMkLst>
        </pc:spChg>
        <pc:spChg chg="add mod">
          <ac:chgData name="堀本 隆誠" userId="2a8589c694f2ec76" providerId="LiveId" clId="{2159184D-58FA-47C7-A431-9FF1757217E5}" dt="2023-01-10T07:44:35.901" v="331" actId="14100"/>
          <ac:spMkLst>
            <pc:docMk/>
            <pc:sldMk cId="812953570" sldId="257"/>
            <ac:spMk id="5" creationId="{D725A97D-0DDC-7A00-CE5B-A97C6DA9626F}"/>
          </ac:spMkLst>
        </pc:spChg>
      </pc:sldChg>
      <pc:sldChg chg="addSp delSp modSp add mod">
        <pc:chgData name="堀本 隆誠" userId="2a8589c694f2ec76" providerId="LiveId" clId="{2159184D-58FA-47C7-A431-9FF1757217E5}" dt="2023-01-23T05:21:08.199" v="8103" actId="11"/>
        <pc:sldMkLst>
          <pc:docMk/>
          <pc:sldMk cId="4066198550" sldId="258"/>
        </pc:sldMkLst>
        <pc:spChg chg="del">
          <ac:chgData name="堀本 隆誠" userId="2a8589c694f2ec76" providerId="LiveId" clId="{2159184D-58FA-47C7-A431-9FF1757217E5}" dt="2023-01-10T07:44:44.381" v="332" actId="21"/>
          <ac:spMkLst>
            <pc:docMk/>
            <pc:sldMk cId="4066198550" sldId="258"/>
            <ac:spMk id="2" creationId="{3195BCF5-FF9C-038F-115A-C0F08E6D6B3D}"/>
          </ac:spMkLst>
        </pc:spChg>
        <pc:spChg chg="mod">
          <ac:chgData name="堀本 隆誠" userId="2a8589c694f2ec76" providerId="LiveId" clId="{2159184D-58FA-47C7-A431-9FF1757217E5}" dt="2023-01-23T05:21:08.199" v="8103" actId="11"/>
          <ac:spMkLst>
            <pc:docMk/>
            <pc:sldMk cId="4066198550" sldId="258"/>
            <ac:spMk id="3" creationId="{6FB8702D-DF52-54A2-20B5-A937A3B825C1}"/>
          </ac:spMkLst>
        </pc:spChg>
        <pc:spChg chg="add mod">
          <ac:chgData name="堀本 隆誠" userId="2a8589c694f2ec76" providerId="LiveId" clId="{2159184D-58FA-47C7-A431-9FF1757217E5}" dt="2023-01-10T07:44:53.002" v="333"/>
          <ac:spMkLst>
            <pc:docMk/>
            <pc:sldMk cId="4066198550" sldId="258"/>
            <ac:spMk id="5" creationId="{EF61796F-85C7-FDDF-98B5-69874B573988}"/>
          </ac:spMkLst>
        </pc:spChg>
      </pc:sldChg>
      <pc:sldChg chg="addSp delSp modSp add mod">
        <pc:chgData name="堀本 隆誠" userId="2a8589c694f2ec76" providerId="LiveId" clId="{2159184D-58FA-47C7-A431-9FF1757217E5}" dt="2023-01-23T05:21:28.548" v="8104" actId="11"/>
        <pc:sldMkLst>
          <pc:docMk/>
          <pc:sldMk cId="414052015" sldId="259"/>
        </pc:sldMkLst>
        <pc:spChg chg="del mod">
          <ac:chgData name="堀本 隆誠" userId="2a8589c694f2ec76" providerId="LiveId" clId="{2159184D-58FA-47C7-A431-9FF1757217E5}" dt="2023-01-10T07:45:58.611" v="344" actId="21"/>
          <ac:spMkLst>
            <pc:docMk/>
            <pc:sldMk cId="414052015" sldId="259"/>
            <ac:spMk id="2" creationId="{3195BCF5-FF9C-038F-115A-C0F08E6D6B3D}"/>
          </ac:spMkLst>
        </pc:spChg>
        <pc:spChg chg="mod">
          <ac:chgData name="堀本 隆誠" userId="2a8589c694f2ec76" providerId="LiveId" clId="{2159184D-58FA-47C7-A431-9FF1757217E5}" dt="2023-01-23T05:21:28.548" v="8104" actId="11"/>
          <ac:spMkLst>
            <pc:docMk/>
            <pc:sldMk cId="414052015" sldId="259"/>
            <ac:spMk id="3" creationId="{6FB8702D-DF52-54A2-20B5-A937A3B825C1}"/>
          </ac:spMkLst>
        </pc:spChg>
        <pc:spChg chg="add mod">
          <ac:chgData name="堀本 隆誠" userId="2a8589c694f2ec76" providerId="LiveId" clId="{2159184D-58FA-47C7-A431-9FF1757217E5}" dt="2023-01-10T07:45:06.870" v="335"/>
          <ac:spMkLst>
            <pc:docMk/>
            <pc:sldMk cId="414052015" sldId="259"/>
            <ac:spMk id="5" creationId="{7DF1A45F-D8FE-ED77-99EC-D832ABDF76D2}"/>
          </ac:spMkLst>
        </pc:spChg>
      </pc:sldChg>
      <pc:sldChg chg="addSp delSp modSp add mod">
        <pc:chgData name="堀本 隆誠" userId="2a8589c694f2ec76" providerId="LiveId" clId="{2159184D-58FA-47C7-A431-9FF1757217E5}" dt="2023-01-23T06:02:48.621" v="8118" actId="11"/>
        <pc:sldMkLst>
          <pc:docMk/>
          <pc:sldMk cId="1340457702" sldId="260"/>
        </pc:sldMkLst>
        <pc:spChg chg="del">
          <ac:chgData name="堀本 隆誠" userId="2a8589c694f2ec76" providerId="LiveId" clId="{2159184D-58FA-47C7-A431-9FF1757217E5}" dt="2023-01-10T07:45:31.777" v="339" actId="21"/>
          <ac:spMkLst>
            <pc:docMk/>
            <pc:sldMk cId="1340457702" sldId="260"/>
            <ac:spMk id="2" creationId="{3195BCF5-FF9C-038F-115A-C0F08E6D6B3D}"/>
          </ac:spMkLst>
        </pc:spChg>
        <pc:spChg chg="mod">
          <ac:chgData name="堀本 隆誠" userId="2a8589c694f2ec76" providerId="LiveId" clId="{2159184D-58FA-47C7-A431-9FF1757217E5}" dt="2023-01-23T06:02:48.621" v="8118" actId="11"/>
          <ac:spMkLst>
            <pc:docMk/>
            <pc:sldMk cId="1340457702" sldId="260"/>
            <ac:spMk id="3" creationId="{6FB8702D-DF52-54A2-20B5-A937A3B825C1}"/>
          </ac:spMkLst>
        </pc:spChg>
        <pc:spChg chg="add mod">
          <ac:chgData name="堀本 隆誠" userId="2a8589c694f2ec76" providerId="LiveId" clId="{2159184D-58FA-47C7-A431-9FF1757217E5}" dt="2023-01-10T07:45:21.392" v="338"/>
          <ac:spMkLst>
            <pc:docMk/>
            <pc:sldMk cId="1340457702" sldId="260"/>
            <ac:spMk id="5" creationId="{7BD01D14-360C-3322-6B8B-31C339043951}"/>
          </ac:spMkLst>
        </pc:spChg>
      </pc:sldChg>
      <pc:sldChg chg="addSp delSp modSp add mod">
        <pc:chgData name="堀本 隆誠" userId="2a8589c694f2ec76" providerId="LiveId" clId="{2159184D-58FA-47C7-A431-9FF1757217E5}" dt="2023-01-23T05:22:46.321" v="8110" actId="11"/>
        <pc:sldMkLst>
          <pc:docMk/>
          <pc:sldMk cId="2497852816" sldId="261"/>
        </pc:sldMkLst>
        <pc:spChg chg="del">
          <ac:chgData name="堀本 隆誠" userId="2a8589c694f2ec76" providerId="LiveId" clId="{2159184D-58FA-47C7-A431-9FF1757217E5}" dt="2023-01-10T07:45:39.937" v="340" actId="21"/>
          <ac:spMkLst>
            <pc:docMk/>
            <pc:sldMk cId="2497852816" sldId="261"/>
            <ac:spMk id="2" creationId="{3195BCF5-FF9C-038F-115A-C0F08E6D6B3D}"/>
          </ac:spMkLst>
        </pc:spChg>
        <pc:spChg chg="mod">
          <ac:chgData name="堀本 隆誠" userId="2a8589c694f2ec76" providerId="LiveId" clId="{2159184D-58FA-47C7-A431-9FF1757217E5}" dt="2023-01-23T05:22:46.321" v="8110" actId="11"/>
          <ac:spMkLst>
            <pc:docMk/>
            <pc:sldMk cId="2497852816" sldId="261"/>
            <ac:spMk id="3" creationId="{6FB8702D-DF52-54A2-20B5-A937A3B825C1}"/>
          </ac:spMkLst>
        </pc:spChg>
        <pc:spChg chg="add mod">
          <ac:chgData name="堀本 隆誠" userId="2a8589c694f2ec76" providerId="LiveId" clId="{2159184D-58FA-47C7-A431-9FF1757217E5}" dt="2023-01-10T07:45:17.762" v="337"/>
          <ac:spMkLst>
            <pc:docMk/>
            <pc:sldMk cId="2497852816" sldId="261"/>
            <ac:spMk id="5" creationId="{A74526BB-7D58-C8B0-B095-EFDF2BD9F04D}"/>
          </ac:spMkLst>
        </pc:spChg>
      </pc:sldChg>
      <pc:sldChg chg="addSp delSp modSp add mod">
        <pc:chgData name="堀本 隆誠" userId="2a8589c694f2ec76" providerId="LiveId" clId="{2159184D-58FA-47C7-A431-9FF1757217E5}" dt="2023-01-23T05:22:24.717" v="8109" actId="11"/>
        <pc:sldMkLst>
          <pc:docMk/>
          <pc:sldMk cId="652322213" sldId="262"/>
        </pc:sldMkLst>
        <pc:spChg chg="del mod">
          <ac:chgData name="堀本 隆誠" userId="2a8589c694f2ec76" providerId="LiveId" clId="{2159184D-58FA-47C7-A431-9FF1757217E5}" dt="2023-01-10T07:45:48.616" v="342" actId="21"/>
          <ac:spMkLst>
            <pc:docMk/>
            <pc:sldMk cId="652322213" sldId="262"/>
            <ac:spMk id="2" creationId="{3195BCF5-FF9C-038F-115A-C0F08E6D6B3D}"/>
          </ac:spMkLst>
        </pc:spChg>
        <pc:spChg chg="mod">
          <ac:chgData name="堀本 隆誠" userId="2a8589c694f2ec76" providerId="LiveId" clId="{2159184D-58FA-47C7-A431-9FF1757217E5}" dt="2023-01-23T05:22:24.717" v="8109" actId="11"/>
          <ac:spMkLst>
            <pc:docMk/>
            <pc:sldMk cId="652322213" sldId="262"/>
            <ac:spMk id="3" creationId="{6FB8702D-DF52-54A2-20B5-A937A3B825C1}"/>
          </ac:spMkLst>
        </pc:spChg>
        <pc:spChg chg="add mod">
          <ac:chgData name="堀本 隆誠" userId="2a8589c694f2ec76" providerId="LiveId" clId="{2159184D-58FA-47C7-A431-9FF1757217E5}" dt="2023-01-10T07:45:12.850" v="336"/>
          <ac:spMkLst>
            <pc:docMk/>
            <pc:sldMk cId="652322213" sldId="262"/>
            <ac:spMk id="5" creationId="{E82DA576-A5B1-0E25-DB19-B13BA1C0531C}"/>
          </ac:spMkLst>
        </pc:spChg>
      </pc:sldChg>
      <pc:sldChg chg="addSp modSp new mod ord modNotesTx">
        <pc:chgData name="堀本 隆誠" userId="2a8589c694f2ec76" providerId="LiveId" clId="{2159184D-58FA-47C7-A431-9FF1757217E5}" dt="2023-01-23T05:19:11.424" v="8090" actId="208"/>
        <pc:sldMkLst>
          <pc:docMk/>
          <pc:sldMk cId="3512596192" sldId="263"/>
        </pc:sldMkLst>
        <pc:spChg chg="add mod">
          <ac:chgData name="堀本 隆誠" userId="2a8589c694f2ec76" providerId="LiveId" clId="{2159184D-58FA-47C7-A431-9FF1757217E5}" dt="2023-01-10T07:38:47.666" v="205" actId="1076"/>
          <ac:spMkLst>
            <pc:docMk/>
            <pc:sldMk cId="3512596192" sldId="263"/>
            <ac:spMk id="2" creationId="{F162ED28-F713-1C80-0886-5528725F2006}"/>
          </ac:spMkLst>
        </pc:spChg>
        <pc:spChg chg="add mod">
          <ac:chgData name="堀本 隆誠" userId="2a8589c694f2ec76" providerId="LiveId" clId="{2159184D-58FA-47C7-A431-9FF1757217E5}" dt="2023-01-23T05:19:05.664" v="8089" actId="12"/>
          <ac:spMkLst>
            <pc:docMk/>
            <pc:sldMk cId="3512596192" sldId="263"/>
            <ac:spMk id="3" creationId="{77B0A416-AB93-4FA6-B46A-A76B2A505B15}"/>
          </ac:spMkLst>
        </pc:spChg>
        <pc:spChg chg="add mod">
          <ac:chgData name="堀本 隆誠" userId="2a8589c694f2ec76" providerId="LiveId" clId="{2159184D-58FA-47C7-A431-9FF1757217E5}" dt="2023-01-10T07:46:50.476" v="345" actId="1076"/>
          <ac:spMkLst>
            <pc:docMk/>
            <pc:sldMk cId="3512596192" sldId="263"/>
            <ac:spMk id="4" creationId="{62818468-BAC5-6DB0-4CFE-EB3B9BBA2D72}"/>
          </ac:spMkLst>
        </pc:spChg>
        <pc:spChg chg="add mod">
          <ac:chgData name="堀本 隆誠" userId="2a8589c694f2ec76" providerId="LiveId" clId="{2159184D-58FA-47C7-A431-9FF1757217E5}" dt="2023-01-23T05:19:11.424" v="8090" actId="208"/>
          <ac:spMkLst>
            <pc:docMk/>
            <pc:sldMk cId="3512596192" sldId="263"/>
            <ac:spMk id="5" creationId="{668A8FFC-4BC3-A9C3-94D9-955D19E74939}"/>
          </ac:spMkLst>
        </pc:spChg>
      </pc:sldChg>
      <pc:sldChg chg="addSp delSp modSp new">
        <pc:chgData name="堀本 隆誠" userId="2a8589c694f2ec76" providerId="LiveId" clId="{2159184D-58FA-47C7-A431-9FF1757217E5}" dt="2023-01-10T06:01:25.456" v="171"/>
        <pc:sldMkLst>
          <pc:docMk/>
          <pc:sldMk cId="1887363874" sldId="264"/>
        </pc:sldMkLst>
        <pc:spChg chg="add del mod">
          <ac:chgData name="堀本 隆誠" userId="2a8589c694f2ec76" providerId="LiveId" clId="{2159184D-58FA-47C7-A431-9FF1757217E5}" dt="2023-01-10T06:01:25.456" v="171"/>
          <ac:spMkLst>
            <pc:docMk/>
            <pc:sldMk cId="1887363874" sldId="264"/>
            <ac:spMk id="2" creationId="{0C7DBEC4-2D0B-0F48-672D-37F18EFE69C9}"/>
          </ac:spMkLst>
        </pc:spChg>
      </pc:sldChg>
      <pc:sldChg chg="addSp delSp modSp new mod modNotesTx">
        <pc:chgData name="堀本 隆誠" userId="2a8589c694f2ec76" providerId="LiveId" clId="{2159184D-58FA-47C7-A431-9FF1757217E5}" dt="2023-01-23T15:40:35.567" v="8389" actId="21"/>
        <pc:sldMkLst>
          <pc:docMk/>
          <pc:sldMk cId="357090746" sldId="265"/>
        </pc:sldMkLst>
        <pc:spChg chg="add mod">
          <ac:chgData name="堀本 隆誠" userId="2a8589c694f2ec76" providerId="LiveId" clId="{2159184D-58FA-47C7-A431-9FF1757217E5}" dt="2023-01-16T04:38:19.836" v="533" actId="1076"/>
          <ac:spMkLst>
            <pc:docMk/>
            <pc:sldMk cId="357090746" sldId="265"/>
            <ac:spMk id="2" creationId="{07119C50-14E4-41C7-0ECD-2D34A048001B}"/>
          </ac:spMkLst>
        </pc:spChg>
        <pc:spChg chg="add del mod">
          <ac:chgData name="堀本 隆誠" userId="2a8589c694f2ec76" providerId="LiveId" clId="{2159184D-58FA-47C7-A431-9FF1757217E5}" dt="2023-01-10T07:38:56.644" v="206" actId="21"/>
          <ac:spMkLst>
            <pc:docMk/>
            <pc:sldMk cId="357090746" sldId="265"/>
            <ac:spMk id="2" creationId="{BAB90BF5-8A41-1817-DBA4-0F2E1F0ED82E}"/>
          </ac:spMkLst>
        </pc:spChg>
        <pc:spChg chg="add mod">
          <ac:chgData name="堀本 隆誠" userId="2a8589c694f2ec76" providerId="LiveId" clId="{2159184D-58FA-47C7-A431-9FF1757217E5}" dt="2023-01-22T16:41:13.703" v="7341" actId="1076"/>
          <ac:spMkLst>
            <pc:docMk/>
            <pc:sldMk cId="357090746" sldId="265"/>
            <ac:spMk id="3" creationId="{675A0225-724E-9F77-4B2D-CEA44CE0A38F}"/>
          </ac:spMkLst>
        </pc:spChg>
        <pc:spChg chg="add del mod">
          <ac:chgData name="堀本 隆誠" userId="2a8589c694f2ec76" providerId="LiveId" clId="{2159184D-58FA-47C7-A431-9FF1757217E5}" dt="2023-01-10T07:39:03.154" v="208" actId="21"/>
          <ac:spMkLst>
            <pc:docMk/>
            <pc:sldMk cId="357090746" sldId="265"/>
            <ac:spMk id="3" creationId="{BDFCACB8-6E3E-1912-A5EF-9C2089881CD7}"/>
          </ac:spMkLst>
        </pc:spChg>
        <pc:spChg chg="add mod">
          <ac:chgData name="堀本 隆誠" userId="2a8589c694f2ec76" providerId="LiveId" clId="{2159184D-58FA-47C7-A431-9FF1757217E5}" dt="2023-01-10T07:39:19.795" v="227" actId="14100"/>
          <ac:spMkLst>
            <pc:docMk/>
            <pc:sldMk cId="357090746" sldId="265"/>
            <ac:spMk id="4" creationId="{2FAA92EB-95D1-A4CA-2899-2929ED852CF5}"/>
          </ac:spMkLst>
        </pc:spChg>
        <pc:spChg chg="add del mod">
          <ac:chgData name="堀本 隆誠" userId="2a8589c694f2ec76" providerId="LiveId" clId="{2159184D-58FA-47C7-A431-9FF1757217E5}" dt="2023-01-22T16:40:24.422" v="7331" actId="21"/>
          <ac:spMkLst>
            <pc:docMk/>
            <pc:sldMk cId="357090746" sldId="265"/>
            <ac:spMk id="8" creationId="{7EF8BE77-5725-EA58-B7E4-7F2DEE200B16}"/>
          </ac:spMkLst>
        </pc:spChg>
        <pc:spChg chg="add del mod">
          <ac:chgData name="堀本 隆誠" userId="2a8589c694f2ec76" providerId="LiveId" clId="{2159184D-58FA-47C7-A431-9FF1757217E5}" dt="2023-01-23T15:40:35.567" v="8389" actId="21"/>
          <ac:spMkLst>
            <pc:docMk/>
            <pc:sldMk cId="357090746" sldId="265"/>
            <ac:spMk id="10" creationId="{B574B2B9-6C01-ECD4-3BF6-FB14D2F8F34A}"/>
          </ac:spMkLst>
        </pc:spChg>
        <pc:picChg chg="add del mod modCrop">
          <ac:chgData name="堀本 隆誠" userId="2a8589c694f2ec76" providerId="LiveId" clId="{2159184D-58FA-47C7-A431-9FF1757217E5}" dt="2023-01-22T16:40:24.422" v="7331" actId="21"/>
          <ac:picMkLst>
            <pc:docMk/>
            <pc:sldMk cId="357090746" sldId="265"/>
            <ac:picMk id="7" creationId="{4D21970B-7EE8-16A2-A347-64A4BF0834C1}"/>
          </ac:picMkLst>
        </pc:picChg>
        <pc:picChg chg="add mod">
          <ac:chgData name="堀本 隆誠" userId="2a8589c694f2ec76" providerId="LiveId" clId="{2159184D-58FA-47C7-A431-9FF1757217E5}" dt="2023-01-23T04:32:28.886" v="7350" actId="1076"/>
          <ac:picMkLst>
            <pc:docMk/>
            <pc:sldMk cId="357090746" sldId="265"/>
            <ac:picMk id="9" creationId="{C2C75859-539F-B5CD-6BB0-5A6F3EE81902}"/>
          </ac:picMkLst>
        </pc:picChg>
      </pc:sldChg>
      <pc:sldChg chg="addSp delSp modSp new mod modNotesTx">
        <pc:chgData name="堀本 隆誠" userId="2a8589c694f2ec76" providerId="LiveId" clId="{2159184D-58FA-47C7-A431-9FF1757217E5}" dt="2023-01-23T15:45:18.150" v="8399" actId="20577"/>
        <pc:sldMkLst>
          <pc:docMk/>
          <pc:sldMk cId="2001811422" sldId="266"/>
        </pc:sldMkLst>
        <pc:spChg chg="add mod">
          <ac:chgData name="堀本 隆誠" userId="2a8589c694f2ec76" providerId="LiveId" clId="{2159184D-58FA-47C7-A431-9FF1757217E5}" dt="2023-01-10T07:39:31.569" v="238" actId="14100"/>
          <ac:spMkLst>
            <pc:docMk/>
            <pc:sldMk cId="2001811422" sldId="266"/>
            <ac:spMk id="2" creationId="{BD7C5094-840D-195D-EDC0-353233A8C7C3}"/>
          </ac:spMkLst>
        </pc:spChg>
        <pc:spChg chg="add del mod">
          <ac:chgData name="堀本 隆誠" userId="2a8589c694f2ec76" providerId="LiveId" clId="{2159184D-58FA-47C7-A431-9FF1757217E5}" dt="2023-01-22T07:49:35.590" v="6299" actId="21"/>
          <ac:spMkLst>
            <pc:docMk/>
            <pc:sldMk cId="2001811422" sldId="266"/>
            <ac:spMk id="4" creationId="{AE06C378-4BA2-B346-591D-854C1A3B14CD}"/>
          </ac:spMkLst>
        </pc:spChg>
        <pc:spChg chg="add del mod">
          <ac:chgData name="堀本 隆誠" userId="2a8589c694f2ec76" providerId="LiveId" clId="{2159184D-58FA-47C7-A431-9FF1757217E5}" dt="2023-01-22T07:49:35.590" v="6299" actId="21"/>
          <ac:spMkLst>
            <pc:docMk/>
            <pc:sldMk cId="2001811422" sldId="266"/>
            <ac:spMk id="5" creationId="{69A178F3-7628-0A04-DEAB-424471759D53}"/>
          </ac:spMkLst>
        </pc:spChg>
        <pc:spChg chg="add del mod">
          <ac:chgData name="堀本 隆誠" userId="2a8589c694f2ec76" providerId="LiveId" clId="{2159184D-58FA-47C7-A431-9FF1757217E5}" dt="2023-01-17T01:52:51.618" v="1559" actId="21"/>
          <ac:spMkLst>
            <pc:docMk/>
            <pc:sldMk cId="2001811422" sldId="266"/>
            <ac:spMk id="7" creationId="{E5541E4B-95B6-0894-D9E1-4C33CB4B50CA}"/>
          </ac:spMkLst>
        </pc:spChg>
        <pc:spChg chg="add del mod">
          <ac:chgData name="堀本 隆誠" userId="2a8589c694f2ec76" providerId="LiveId" clId="{2159184D-58FA-47C7-A431-9FF1757217E5}" dt="2023-01-22T07:49:35.590" v="6299" actId="21"/>
          <ac:spMkLst>
            <pc:docMk/>
            <pc:sldMk cId="2001811422" sldId="266"/>
            <ac:spMk id="8" creationId="{931231E0-8105-C777-E5A5-A5AFE657E2D9}"/>
          </ac:spMkLst>
        </pc:spChg>
        <pc:spChg chg="add del mod">
          <ac:chgData name="堀本 隆誠" userId="2a8589c694f2ec76" providerId="LiveId" clId="{2159184D-58FA-47C7-A431-9FF1757217E5}" dt="2023-01-22T07:49:35.590" v="6299" actId="21"/>
          <ac:spMkLst>
            <pc:docMk/>
            <pc:sldMk cId="2001811422" sldId="266"/>
            <ac:spMk id="9" creationId="{C7DC02E6-5BF7-6164-5FD2-D27B009819ED}"/>
          </ac:spMkLst>
        </pc:spChg>
        <pc:spChg chg="add mod">
          <ac:chgData name="堀本 隆誠" userId="2a8589c694f2ec76" providerId="LiveId" clId="{2159184D-58FA-47C7-A431-9FF1757217E5}" dt="2023-01-22T08:47:00.447" v="6596" actId="20577"/>
          <ac:spMkLst>
            <pc:docMk/>
            <pc:sldMk cId="2001811422" sldId="266"/>
            <ac:spMk id="13" creationId="{2314FECE-EDDA-A5B2-2695-24A4D060A9A7}"/>
          </ac:spMkLst>
        </pc:spChg>
        <pc:spChg chg="add mod">
          <ac:chgData name="堀本 隆誠" userId="2a8589c694f2ec76" providerId="LiveId" clId="{2159184D-58FA-47C7-A431-9FF1757217E5}" dt="2023-01-23T05:05:07.668" v="7747" actId="1076"/>
          <ac:spMkLst>
            <pc:docMk/>
            <pc:sldMk cId="2001811422" sldId="266"/>
            <ac:spMk id="16" creationId="{A4E1EA55-6A6F-77E6-1138-C7631E142C96}"/>
          </ac:spMkLst>
        </pc:spChg>
        <pc:spChg chg="add mod">
          <ac:chgData name="堀本 隆誠" userId="2a8589c694f2ec76" providerId="LiveId" clId="{2159184D-58FA-47C7-A431-9FF1757217E5}" dt="2023-01-23T05:05:51.589" v="7769" actId="1076"/>
          <ac:spMkLst>
            <pc:docMk/>
            <pc:sldMk cId="2001811422" sldId="266"/>
            <ac:spMk id="17" creationId="{6CDC6F98-7D75-A667-D355-8A46C0EF620A}"/>
          </ac:spMkLst>
        </pc:spChg>
        <pc:spChg chg="add mod">
          <ac:chgData name="堀本 隆誠" userId="2a8589c694f2ec76" providerId="LiveId" clId="{2159184D-58FA-47C7-A431-9FF1757217E5}" dt="2023-01-23T05:06:09.895" v="7776" actId="20577"/>
          <ac:spMkLst>
            <pc:docMk/>
            <pc:sldMk cId="2001811422" sldId="266"/>
            <ac:spMk id="18" creationId="{F5C8A3A4-AB11-BCB3-6736-D1EC4F37F886}"/>
          </ac:spMkLst>
        </pc:spChg>
        <pc:graphicFrameChg chg="add mod modGraphic">
          <ac:chgData name="堀本 隆誠" userId="2a8589c694f2ec76" providerId="LiveId" clId="{2159184D-58FA-47C7-A431-9FF1757217E5}" dt="2023-01-23T05:05:07.668" v="7747" actId="1076"/>
          <ac:graphicFrameMkLst>
            <pc:docMk/>
            <pc:sldMk cId="2001811422" sldId="266"/>
            <ac:graphicFrameMk id="14" creationId="{A3C6AED1-C3B8-DA5E-A584-E222FCE3D1E5}"/>
          </ac:graphicFrameMkLst>
        </pc:graphicFrameChg>
        <pc:graphicFrameChg chg="add mod modGraphic">
          <ac:chgData name="堀本 隆誠" userId="2a8589c694f2ec76" providerId="LiveId" clId="{2159184D-58FA-47C7-A431-9FF1757217E5}" dt="2023-01-23T05:05:07.668" v="7747" actId="1076"/>
          <ac:graphicFrameMkLst>
            <pc:docMk/>
            <pc:sldMk cId="2001811422" sldId="266"/>
            <ac:graphicFrameMk id="15" creationId="{150A326A-D119-1495-3B69-D2E793BB3B68}"/>
          </ac:graphicFrameMkLst>
        </pc:graphicFrameChg>
        <pc:picChg chg="add del mod">
          <ac:chgData name="堀本 隆誠" userId="2a8589c694f2ec76" providerId="LiveId" clId="{2159184D-58FA-47C7-A431-9FF1757217E5}" dt="2023-01-22T07:50:48.292" v="6309" actId="21"/>
          <ac:picMkLst>
            <pc:docMk/>
            <pc:sldMk cId="2001811422" sldId="266"/>
            <ac:picMk id="10" creationId="{02241A05-37D0-95C6-2558-15230183D9E7}"/>
          </ac:picMkLst>
        </pc:picChg>
        <pc:picChg chg="add del mod">
          <ac:chgData name="堀本 隆誠" userId="2a8589c694f2ec76" providerId="LiveId" clId="{2159184D-58FA-47C7-A431-9FF1757217E5}" dt="2023-01-22T08:46:31.677" v="6586" actId="21"/>
          <ac:picMkLst>
            <pc:docMk/>
            <pc:sldMk cId="2001811422" sldId="266"/>
            <ac:picMk id="12" creationId="{618DA809-5041-5DDC-DCF8-31295CB5CB90}"/>
          </ac:picMkLst>
        </pc:picChg>
        <pc:cxnChg chg="add del mod">
          <ac:chgData name="堀本 隆誠" userId="2a8589c694f2ec76" providerId="LiveId" clId="{2159184D-58FA-47C7-A431-9FF1757217E5}" dt="2023-01-22T07:49:35.590" v="6299" actId="21"/>
          <ac:cxnSpMkLst>
            <pc:docMk/>
            <pc:sldMk cId="2001811422" sldId="266"/>
            <ac:cxnSpMk id="6" creationId="{950CF2D8-9A19-7EB8-1531-B1175F963A84}"/>
          </ac:cxnSpMkLst>
        </pc:cxnChg>
      </pc:sldChg>
      <pc:sldChg chg="addSp delSp modSp new mod ord modNotesTx">
        <pc:chgData name="堀本 隆誠" userId="2a8589c694f2ec76" providerId="LiveId" clId="{2159184D-58FA-47C7-A431-9FF1757217E5}" dt="2023-01-23T15:46:26.813" v="8404" actId="20577"/>
        <pc:sldMkLst>
          <pc:docMk/>
          <pc:sldMk cId="3354532959" sldId="267"/>
        </pc:sldMkLst>
        <pc:spChg chg="add mod">
          <ac:chgData name="堀本 隆誠" userId="2a8589c694f2ec76" providerId="LiveId" clId="{2159184D-58FA-47C7-A431-9FF1757217E5}" dt="2023-01-22T09:08:28.159" v="6709" actId="27636"/>
          <ac:spMkLst>
            <pc:docMk/>
            <pc:sldMk cId="3354532959" sldId="267"/>
            <ac:spMk id="2" creationId="{7CAC9385-9B5C-16CF-19CA-C6AAC76A2E9A}"/>
          </ac:spMkLst>
        </pc:spChg>
        <pc:spChg chg="add mod">
          <ac:chgData name="堀本 隆誠" userId="2a8589c694f2ec76" providerId="LiveId" clId="{2159184D-58FA-47C7-A431-9FF1757217E5}" dt="2023-01-16T05:16:40.757" v="1084" actId="1076"/>
          <ac:spMkLst>
            <pc:docMk/>
            <pc:sldMk cId="3354532959" sldId="267"/>
            <ac:spMk id="24" creationId="{518D36C2-BF18-ACD2-01E6-AFF931994C5F}"/>
          </ac:spMkLst>
        </pc:spChg>
        <pc:spChg chg="add mod">
          <ac:chgData name="堀本 隆誠" userId="2a8589c694f2ec76" providerId="LiveId" clId="{2159184D-58FA-47C7-A431-9FF1757217E5}" dt="2023-01-16T05:17:07.768" v="1092" actId="20577"/>
          <ac:spMkLst>
            <pc:docMk/>
            <pc:sldMk cId="3354532959" sldId="267"/>
            <ac:spMk id="25" creationId="{9615152A-92CC-E044-44AC-7EBC32CE4550}"/>
          </ac:spMkLst>
        </pc:spChg>
        <pc:spChg chg="add mod">
          <ac:chgData name="堀本 隆誠" userId="2a8589c694f2ec76" providerId="LiveId" clId="{2159184D-58FA-47C7-A431-9FF1757217E5}" dt="2023-01-16T05:17:27.329" v="1096" actId="20577"/>
          <ac:spMkLst>
            <pc:docMk/>
            <pc:sldMk cId="3354532959" sldId="267"/>
            <ac:spMk id="26" creationId="{3C4B64FE-6EA5-C350-A7E3-6D84C772302F}"/>
          </ac:spMkLst>
        </pc:spChg>
        <pc:spChg chg="add mod">
          <ac:chgData name="堀本 隆誠" userId="2a8589c694f2ec76" providerId="LiveId" clId="{2159184D-58FA-47C7-A431-9FF1757217E5}" dt="2023-01-16T05:17:37.309" v="1100" actId="20577"/>
          <ac:spMkLst>
            <pc:docMk/>
            <pc:sldMk cId="3354532959" sldId="267"/>
            <ac:spMk id="27" creationId="{CE40C6B0-1F09-A84F-0D91-C7B03FEFFC74}"/>
          </ac:spMkLst>
        </pc:spChg>
        <pc:spChg chg="add mod">
          <ac:chgData name="堀本 隆誠" userId="2a8589c694f2ec76" providerId="LiveId" clId="{2159184D-58FA-47C7-A431-9FF1757217E5}" dt="2023-01-16T05:17:52.709" v="1104" actId="20577"/>
          <ac:spMkLst>
            <pc:docMk/>
            <pc:sldMk cId="3354532959" sldId="267"/>
            <ac:spMk id="28" creationId="{FE27E647-2BBB-5BE5-CEA0-3F55651F5C20}"/>
          </ac:spMkLst>
        </pc:spChg>
        <pc:picChg chg="add del mod">
          <ac:chgData name="堀本 隆誠" userId="2a8589c694f2ec76" providerId="LiveId" clId="{2159184D-58FA-47C7-A431-9FF1757217E5}" dt="2023-01-16T04:23:08.457" v="365" actId="931"/>
          <ac:picMkLst>
            <pc:docMk/>
            <pc:sldMk cId="3354532959" sldId="267"/>
            <ac:picMk id="5" creationId="{CA4FE883-6A61-0A2B-8CD2-B3FDFEE5895A}"/>
          </ac:picMkLst>
        </pc:picChg>
        <pc:picChg chg="add del mod">
          <ac:chgData name="堀本 隆誠" userId="2a8589c694f2ec76" providerId="LiveId" clId="{2159184D-58FA-47C7-A431-9FF1757217E5}" dt="2023-01-16T04:23:08.457" v="365" actId="931"/>
          <ac:picMkLst>
            <pc:docMk/>
            <pc:sldMk cId="3354532959" sldId="267"/>
            <ac:picMk id="7" creationId="{1F720932-CF6A-9AEA-B5B4-737AB97C495A}"/>
          </ac:picMkLst>
        </pc:picChg>
        <pc:picChg chg="add del mod">
          <ac:chgData name="堀本 隆誠" userId="2a8589c694f2ec76" providerId="LiveId" clId="{2159184D-58FA-47C7-A431-9FF1757217E5}" dt="2023-01-16T04:23:08.457" v="365" actId="931"/>
          <ac:picMkLst>
            <pc:docMk/>
            <pc:sldMk cId="3354532959" sldId="267"/>
            <ac:picMk id="9" creationId="{D894BF0F-B40D-4AF8-A57C-856C71285494}"/>
          </ac:picMkLst>
        </pc:picChg>
        <pc:picChg chg="add del mod">
          <ac:chgData name="堀本 隆誠" userId="2a8589c694f2ec76" providerId="LiveId" clId="{2159184D-58FA-47C7-A431-9FF1757217E5}" dt="2023-01-16T04:23:08.457" v="365" actId="931"/>
          <ac:picMkLst>
            <pc:docMk/>
            <pc:sldMk cId="3354532959" sldId="267"/>
            <ac:picMk id="11" creationId="{D3CAFF5D-0140-8198-2575-7DE5AB561878}"/>
          </ac:picMkLst>
        </pc:picChg>
        <pc:picChg chg="add del mod">
          <ac:chgData name="堀本 隆誠" userId="2a8589c694f2ec76" providerId="LiveId" clId="{2159184D-58FA-47C7-A431-9FF1757217E5}" dt="2023-01-16T04:23:08.457" v="365" actId="931"/>
          <ac:picMkLst>
            <pc:docMk/>
            <pc:sldMk cId="3354532959" sldId="267"/>
            <ac:picMk id="13" creationId="{98D97E9F-D551-F540-5020-EF16CE4F194F}"/>
          </ac:picMkLst>
        </pc:picChg>
        <pc:picChg chg="add mod">
          <ac:chgData name="堀本 隆誠" userId="2a8589c694f2ec76" providerId="LiveId" clId="{2159184D-58FA-47C7-A431-9FF1757217E5}" dt="2023-01-16T05:16:57.885" v="1089" actId="1076"/>
          <ac:picMkLst>
            <pc:docMk/>
            <pc:sldMk cId="3354532959" sldId="267"/>
            <ac:picMk id="15" creationId="{6ED1B6C3-D119-273C-EE26-6EC2E1F51709}"/>
          </ac:picMkLst>
        </pc:picChg>
        <pc:picChg chg="add mod">
          <ac:chgData name="堀本 隆誠" userId="2a8589c694f2ec76" providerId="LiveId" clId="{2159184D-58FA-47C7-A431-9FF1757217E5}" dt="2023-01-16T04:26:07.523" v="403" actId="208"/>
          <ac:picMkLst>
            <pc:docMk/>
            <pc:sldMk cId="3354532959" sldId="267"/>
            <ac:picMk id="17" creationId="{C7860781-7BC5-7312-D0EE-4A838BC8D2EA}"/>
          </ac:picMkLst>
        </pc:picChg>
        <pc:picChg chg="add mod">
          <ac:chgData name="堀本 隆誠" userId="2a8589c694f2ec76" providerId="LiveId" clId="{2159184D-58FA-47C7-A431-9FF1757217E5}" dt="2023-01-16T04:26:10.524" v="404" actId="208"/>
          <ac:picMkLst>
            <pc:docMk/>
            <pc:sldMk cId="3354532959" sldId="267"/>
            <ac:picMk id="19" creationId="{A34DE67C-9FB0-5679-B44A-6E6A264137BD}"/>
          </ac:picMkLst>
        </pc:picChg>
        <pc:picChg chg="add mod">
          <ac:chgData name="堀本 隆誠" userId="2a8589c694f2ec76" providerId="LiveId" clId="{2159184D-58FA-47C7-A431-9FF1757217E5}" dt="2023-01-16T04:26:13.229" v="405" actId="208"/>
          <ac:picMkLst>
            <pc:docMk/>
            <pc:sldMk cId="3354532959" sldId="267"/>
            <ac:picMk id="21" creationId="{721303C1-A955-10DD-E1B5-7756CF570943}"/>
          </ac:picMkLst>
        </pc:picChg>
        <pc:picChg chg="add mod">
          <ac:chgData name="堀本 隆誠" userId="2a8589c694f2ec76" providerId="LiveId" clId="{2159184D-58FA-47C7-A431-9FF1757217E5}" dt="2023-01-16T04:26:15.613" v="406" actId="208"/>
          <ac:picMkLst>
            <pc:docMk/>
            <pc:sldMk cId="3354532959" sldId="267"/>
            <ac:picMk id="23" creationId="{ED19D26A-0232-2DC9-1982-AF454A7B0428}"/>
          </ac:picMkLst>
        </pc:picChg>
      </pc:sldChg>
      <pc:sldChg chg="addSp delSp modSp new mod">
        <pc:chgData name="堀本 隆誠" userId="2a8589c694f2ec76" providerId="LiveId" clId="{2159184D-58FA-47C7-A431-9FF1757217E5}" dt="2023-01-23T06:11:42.417" v="8215" actId="1076"/>
        <pc:sldMkLst>
          <pc:docMk/>
          <pc:sldMk cId="2200791912" sldId="268"/>
        </pc:sldMkLst>
        <pc:spChg chg="add mod">
          <ac:chgData name="堀本 隆誠" userId="2a8589c694f2ec76" providerId="LiveId" clId="{2159184D-58FA-47C7-A431-9FF1757217E5}" dt="2023-01-10T07:43:56.284" v="297" actId="14100"/>
          <ac:spMkLst>
            <pc:docMk/>
            <pc:sldMk cId="2200791912" sldId="268"/>
            <ac:spMk id="3" creationId="{90B169D6-AE88-949C-D6B4-B6ABE592D767}"/>
          </ac:spMkLst>
        </pc:spChg>
        <pc:spChg chg="add mod">
          <ac:chgData name="堀本 隆誠" userId="2a8589c694f2ec76" providerId="LiveId" clId="{2159184D-58FA-47C7-A431-9FF1757217E5}" dt="2023-01-17T04:42:28.865" v="2704" actId="20577"/>
          <ac:spMkLst>
            <pc:docMk/>
            <pc:sldMk cId="2200791912" sldId="268"/>
            <ac:spMk id="4" creationId="{59F51B70-A68A-E90F-706A-F43D36F49B67}"/>
          </ac:spMkLst>
        </pc:spChg>
        <pc:spChg chg="add mod">
          <ac:chgData name="堀本 隆誠" userId="2a8589c694f2ec76" providerId="LiveId" clId="{2159184D-58FA-47C7-A431-9FF1757217E5}" dt="2023-01-23T06:11:42.417" v="8215" actId="1076"/>
          <ac:spMkLst>
            <pc:docMk/>
            <pc:sldMk cId="2200791912" sldId="268"/>
            <ac:spMk id="5" creationId="{FE1BC184-3130-A52D-32B6-3A5747FDD33F}"/>
          </ac:spMkLst>
        </pc:spChg>
        <pc:spChg chg="add del mod">
          <ac:chgData name="堀本 隆誠" userId="2a8589c694f2ec76" providerId="LiveId" clId="{2159184D-58FA-47C7-A431-9FF1757217E5}" dt="2023-01-17T02:15:28.968" v="2055" actId="767"/>
          <ac:spMkLst>
            <pc:docMk/>
            <pc:sldMk cId="2200791912" sldId="268"/>
            <ac:spMk id="6" creationId="{56B1B1B0-31DB-4A9F-5DF3-7451E6F74719}"/>
          </ac:spMkLst>
        </pc:spChg>
        <pc:spChg chg="add mod">
          <ac:chgData name="堀本 隆誠" userId="2a8589c694f2ec76" providerId="LiveId" clId="{2159184D-58FA-47C7-A431-9FF1757217E5}" dt="2023-01-23T06:11:36.001" v="8213" actId="2710"/>
          <ac:spMkLst>
            <pc:docMk/>
            <pc:sldMk cId="2200791912" sldId="268"/>
            <ac:spMk id="7" creationId="{602E6637-0984-97F3-F22F-ED3460B4C42D}"/>
          </ac:spMkLst>
        </pc:spChg>
      </pc:sldChg>
      <pc:sldChg chg="addSp delSp modSp add mod ord modNotesTx">
        <pc:chgData name="堀本 隆誠" userId="2a8589c694f2ec76" providerId="LiveId" clId="{2159184D-58FA-47C7-A431-9FF1757217E5}" dt="2023-01-23T15:46:54.181" v="8410" actId="20577"/>
        <pc:sldMkLst>
          <pc:docMk/>
          <pc:sldMk cId="2226777373" sldId="269"/>
        </pc:sldMkLst>
        <pc:spChg chg="mod">
          <ac:chgData name="堀本 隆誠" userId="2a8589c694f2ec76" providerId="LiveId" clId="{2159184D-58FA-47C7-A431-9FF1757217E5}" dt="2023-01-22T09:09:16.414" v="6742" actId="27636"/>
          <ac:spMkLst>
            <pc:docMk/>
            <pc:sldMk cId="2226777373" sldId="269"/>
            <ac:spMk id="2" creationId="{7CAC9385-9B5C-16CF-19CA-C6AAC76A2E9A}"/>
          </ac:spMkLst>
        </pc:spChg>
        <pc:spChg chg="add mod">
          <ac:chgData name="堀本 隆誠" userId="2a8589c694f2ec76" providerId="LiveId" clId="{2159184D-58FA-47C7-A431-9FF1757217E5}" dt="2023-01-16T05:18:15.791" v="1105"/>
          <ac:spMkLst>
            <pc:docMk/>
            <pc:sldMk cId="2226777373" sldId="269"/>
            <ac:spMk id="14" creationId="{D581CD0A-C282-6EF6-BD4F-B488E0AE373D}"/>
          </ac:spMkLst>
        </pc:spChg>
        <pc:spChg chg="add mod">
          <ac:chgData name="堀本 隆誠" userId="2a8589c694f2ec76" providerId="LiveId" clId="{2159184D-58FA-47C7-A431-9FF1757217E5}" dt="2023-01-16T05:18:15.791" v="1105"/>
          <ac:spMkLst>
            <pc:docMk/>
            <pc:sldMk cId="2226777373" sldId="269"/>
            <ac:spMk id="16" creationId="{B09145E8-ABBB-B831-5392-73FF7B25CC15}"/>
          </ac:spMkLst>
        </pc:spChg>
        <pc:spChg chg="add mod">
          <ac:chgData name="堀本 隆誠" userId="2a8589c694f2ec76" providerId="LiveId" clId="{2159184D-58FA-47C7-A431-9FF1757217E5}" dt="2023-01-16T05:18:15.791" v="1105"/>
          <ac:spMkLst>
            <pc:docMk/>
            <pc:sldMk cId="2226777373" sldId="269"/>
            <ac:spMk id="18" creationId="{C8FB14AA-BA76-F3EF-548C-F1AE69376F21}"/>
          </ac:spMkLst>
        </pc:spChg>
        <pc:spChg chg="add mod">
          <ac:chgData name="堀本 隆誠" userId="2a8589c694f2ec76" providerId="LiveId" clId="{2159184D-58FA-47C7-A431-9FF1757217E5}" dt="2023-01-16T05:18:15.791" v="1105"/>
          <ac:spMkLst>
            <pc:docMk/>
            <pc:sldMk cId="2226777373" sldId="269"/>
            <ac:spMk id="20" creationId="{83F8E0A3-3FAF-0343-CCB5-7FFDC8B1F49F}"/>
          </ac:spMkLst>
        </pc:spChg>
        <pc:spChg chg="add mod">
          <ac:chgData name="堀本 隆誠" userId="2a8589c694f2ec76" providerId="LiveId" clId="{2159184D-58FA-47C7-A431-9FF1757217E5}" dt="2023-01-16T05:18:15.791" v="1105"/>
          <ac:spMkLst>
            <pc:docMk/>
            <pc:sldMk cId="2226777373" sldId="269"/>
            <ac:spMk id="22" creationId="{35FE85BE-2F5E-DE6F-5CB6-2999729AED9E}"/>
          </ac:spMkLst>
        </pc:spChg>
        <pc:picChg chg="add mod">
          <ac:chgData name="堀本 隆誠" userId="2a8589c694f2ec76" providerId="LiveId" clId="{2159184D-58FA-47C7-A431-9FF1757217E5}" dt="2023-01-16T04:28:56.775" v="445" actId="208"/>
          <ac:picMkLst>
            <pc:docMk/>
            <pc:sldMk cId="2226777373" sldId="269"/>
            <ac:picMk id="5" creationId="{AEBC0362-96EE-8E07-AC83-5F5A2D50D0FC}"/>
          </ac:picMkLst>
        </pc:picChg>
        <pc:picChg chg="add mod">
          <ac:chgData name="堀本 隆誠" userId="2a8589c694f2ec76" providerId="LiveId" clId="{2159184D-58FA-47C7-A431-9FF1757217E5}" dt="2023-01-16T04:28:59.123" v="446" actId="208"/>
          <ac:picMkLst>
            <pc:docMk/>
            <pc:sldMk cId="2226777373" sldId="269"/>
            <ac:picMk id="7" creationId="{2DEA803C-D765-6264-4F74-D1E540C9A245}"/>
          </ac:picMkLst>
        </pc:picChg>
        <pc:picChg chg="add mod">
          <ac:chgData name="堀本 隆誠" userId="2a8589c694f2ec76" providerId="LiveId" clId="{2159184D-58FA-47C7-A431-9FF1757217E5}" dt="2023-01-16T04:29:05.773" v="448" actId="208"/>
          <ac:picMkLst>
            <pc:docMk/>
            <pc:sldMk cId="2226777373" sldId="269"/>
            <ac:picMk id="9" creationId="{F2E66C17-CD15-D163-9B65-09D689079FA9}"/>
          </ac:picMkLst>
        </pc:picChg>
        <pc:picChg chg="add mod">
          <ac:chgData name="堀本 隆誠" userId="2a8589c694f2ec76" providerId="LiveId" clId="{2159184D-58FA-47C7-A431-9FF1757217E5}" dt="2023-01-22T09:14:57.692" v="6813" actId="1076"/>
          <ac:picMkLst>
            <pc:docMk/>
            <pc:sldMk cId="2226777373" sldId="269"/>
            <ac:picMk id="11" creationId="{04BBC76C-B84F-3A1D-0179-9D874E3644ED}"/>
          </ac:picMkLst>
        </pc:picChg>
        <pc:picChg chg="add mod">
          <ac:chgData name="堀本 隆誠" userId="2a8589c694f2ec76" providerId="LiveId" clId="{2159184D-58FA-47C7-A431-9FF1757217E5}" dt="2023-01-16T04:29:03.727" v="447" actId="208"/>
          <ac:picMkLst>
            <pc:docMk/>
            <pc:sldMk cId="2226777373" sldId="269"/>
            <ac:picMk id="13" creationId="{A6ED2EA2-14E3-8B2E-AA72-F7C33E1D0FF7}"/>
          </ac:picMkLst>
        </pc:picChg>
        <pc:picChg chg="del">
          <ac:chgData name="堀本 隆誠" userId="2a8589c694f2ec76" providerId="LiveId" clId="{2159184D-58FA-47C7-A431-9FF1757217E5}" dt="2023-01-16T04:26:47.046" v="409" actId="21"/>
          <ac:picMkLst>
            <pc:docMk/>
            <pc:sldMk cId="2226777373" sldId="269"/>
            <ac:picMk id="15" creationId="{6ED1B6C3-D119-273C-EE26-6EC2E1F51709}"/>
          </ac:picMkLst>
        </pc:picChg>
        <pc:picChg chg="del">
          <ac:chgData name="堀本 隆誠" userId="2a8589c694f2ec76" providerId="LiveId" clId="{2159184D-58FA-47C7-A431-9FF1757217E5}" dt="2023-01-16T04:27:26.290" v="419" actId="21"/>
          <ac:picMkLst>
            <pc:docMk/>
            <pc:sldMk cId="2226777373" sldId="269"/>
            <ac:picMk id="17" creationId="{C7860781-7BC5-7312-D0EE-4A838BC8D2EA}"/>
          </ac:picMkLst>
        </pc:picChg>
        <pc:picChg chg="del">
          <ac:chgData name="堀本 隆誠" userId="2a8589c694f2ec76" providerId="LiveId" clId="{2159184D-58FA-47C7-A431-9FF1757217E5}" dt="2023-01-16T04:28:19.760" v="437" actId="21"/>
          <ac:picMkLst>
            <pc:docMk/>
            <pc:sldMk cId="2226777373" sldId="269"/>
            <ac:picMk id="19" creationId="{A34DE67C-9FB0-5679-B44A-6E6A264137BD}"/>
          </ac:picMkLst>
        </pc:picChg>
        <pc:picChg chg="del">
          <ac:chgData name="堀本 隆誠" userId="2a8589c694f2ec76" providerId="LiveId" clId="{2159184D-58FA-47C7-A431-9FF1757217E5}" dt="2023-01-16T04:26:52.439" v="410" actId="21"/>
          <ac:picMkLst>
            <pc:docMk/>
            <pc:sldMk cId="2226777373" sldId="269"/>
            <ac:picMk id="21" creationId="{721303C1-A955-10DD-E1B5-7756CF570943}"/>
          </ac:picMkLst>
        </pc:picChg>
        <pc:picChg chg="del">
          <ac:chgData name="堀本 隆誠" userId="2a8589c694f2ec76" providerId="LiveId" clId="{2159184D-58FA-47C7-A431-9FF1757217E5}" dt="2023-01-16T04:26:54.523" v="411" actId="21"/>
          <ac:picMkLst>
            <pc:docMk/>
            <pc:sldMk cId="2226777373" sldId="269"/>
            <ac:picMk id="23" creationId="{ED19D26A-0232-2DC9-1982-AF454A7B0428}"/>
          </ac:picMkLst>
        </pc:picChg>
      </pc:sldChg>
      <pc:sldChg chg="addSp delSp modSp add mod ord modNotesTx">
        <pc:chgData name="堀本 隆誠" userId="2a8589c694f2ec76" providerId="LiveId" clId="{2159184D-58FA-47C7-A431-9FF1757217E5}" dt="2023-01-23T15:47:18.654" v="8416" actId="20577"/>
        <pc:sldMkLst>
          <pc:docMk/>
          <pc:sldMk cId="506049607" sldId="270"/>
        </pc:sldMkLst>
        <pc:spChg chg="mod">
          <ac:chgData name="堀本 隆誠" userId="2a8589c694f2ec76" providerId="LiveId" clId="{2159184D-58FA-47C7-A431-9FF1757217E5}" dt="2023-01-22T09:09:42.673" v="6761" actId="27636"/>
          <ac:spMkLst>
            <pc:docMk/>
            <pc:sldMk cId="506049607" sldId="270"/>
            <ac:spMk id="2" creationId="{7CAC9385-9B5C-16CF-19CA-C6AAC76A2E9A}"/>
          </ac:spMkLst>
        </pc:spChg>
        <pc:spChg chg="add mod">
          <ac:chgData name="堀本 隆誠" userId="2a8589c694f2ec76" providerId="LiveId" clId="{2159184D-58FA-47C7-A431-9FF1757217E5}" dt="2023-01-16T05:18:25.877" v="1107" actId="1076"/>
          <ac:spMkLst>
            <pc:docMk/>
            <pc:sldMk cId="506049607" sldId="270"/>
            <ac:spMk id="14" creationId="{B5F3DAAB-040A-CD84-6504-2F343011FA20}"/>
          </ac:spMkLst>
        </pc:spChg>
        <pc:spChg chg="add mod">
          <ac:chgData name="堀本 隆誠" userId="2a8589c694f2ec76" providerId="LiveId" clId="{2159184D-58FA-47C7-A431-9FF1757217E5}" dt="2023-01-16T05:18:25.877" v="1107" actId="1076"/>
          <ac:spMkLst>
            <pc:docMk/>
            <pc:sldMk cId="506049607" sldId="270"/>
            <ac:spMk id="16" creationId="{FEAA5F98-8630-320D-17E2-30DE5D320584}"/>
          </ac:spMkLst>
        </pc:spChg>
        <pc:spChg chg="add mod">
          <ac:chgData name="堀本 隆誠" userId="2a8589c694f2ec76" providerId="LiveId" clId="{2159184D-58FA-47C7-A431-9FF1757217E5}" dt="2023-01-16T05:18:25.877" v="1107" actId="1076"/>
          <ac:spMkLst>
            <pc:docMk/>
            <pc:sldMk cId="506049607" sldId="270"/>
            <ac:spMk id="18" creationId="{D2203389-FC26-7531-DAC4-336C04CB9DB9}"/>
          </ac:spMkLst>
        </pc:spChg>
        <pc:spChg chg="add mod">
          <ac:chgData name="堀本 隆誠" userId="2a8589c694f2ec76" providerId="LiveId" clId="{2159184D-58FA-47C7-A431-9FF1757217E5}" dt="2023-01-16T05:18:25.877" v="1107" actId="1076"/>
          <ac:spMkLst>
            <pc:docMk/>
            <pc:sldMk cId="506049607" sldId="270"/>
            <ac:spMk id="20" creationId="{BAA9FE40-2F3F-3C5B-07FD-140DA434B16B}"/>
          </ac:spMkLst>
        </pc:spChg>
        <pc:spChg chg="add mod">
          <ac:chgData name="堀本 隆誠" userId="2a8589c694f2ec76" providerId="LiveId" clId="{2159184D-58FA-47C7-A431-9FF1757217E5}" dt="2023-01-16T05:18:25.877" v="1107" actId="1076"/>
          <ac:spMkLst>
            <pc:docMk/>
            <pc:sldMk cId="506049607" sldId="270"/>
            <ac:spMk id="22" creationId="{2855A4A5-B418-C11D-297C-50EEC12030AE}"/>
          </ac:spMkLst>
        </pc:spChg>
        <pc:picChg chg="add mod">
          <ac:chgData name="堀本 隆誠" userId="2a8589c694f2ec76" providerId="LiveId" clId="{2159184D-58FA-47C7-A431-9FF1757217E5}" dt="2023-01-16T04:30:53.794" v="480" actId="208"/>
          <ac:picMkLst>
            <pc:docMk/>
            <pc:sldMk cId="506049607" sldId="270"/>
            <ac:picMk id="5" creationId="{9AC4E056-6512-B7E5-285A-F446A4D9A6D1}"/>
          </ac:picMkLst>
        </pc:picChg>
        <pc:picChg chg="add mod">
          <ac:chgData name="堀本 隆誠" userId="2a8589c694f2ec76" providerId="LiveId" clId="{2159184D-58FA-47C7-A431-9FF1757217E5}" dt="2023-01-16T04:30:55.908" v="481" actId="208"/>
          <ac:picMkLst>
            <pc:docMk/>
            <pc:sldMk cId="506049607" sldId="270"/>
            <ac:picMk id="7" creationId="{50D2AB06-B705-9201-5164-E285E2C62493}"/>
          </ac:picMkLst>
        </pc:picChg>
        <pc:picChg chg="add mod">
          <ac:chgData name="堀本 隆誠" userId="2a8589c694f2ec76" providerId="LiveId" clId="{2159184D-58FA-47C7-A431-9FF1757217E5}" dt="2023-01-16T04:31:00.048" v="484" actId="208"/>
          <ac:picMkLst>
            <pc:docMk/>
            <pc:sldMk cId="506049607" sldId="270"/>
            <ac:picMk id="9" creationId="{C0C516B5-A03D-D89C-6E5F-15F5E66E9571}"/>
          </ac:picMkLst>
        </pc:picChg>
        <pc:picChg chg="add mod">
          <ac:chgData name="堀本 隆誠" userId="2a8589c694f2ec76" providerId="LiveId" clId="{2159184D-58FA-47C7-A431-9FF1757217E5}" dt="2023-01-16T04:31:02.232" v="485" actId="208"/>
          <ac:picMkLst>
            <pc:docMk/>
            <pc:sldMk cId="506049607" sldId="270"/>
            <ac:picMk id="11" creationId="{952B945A-1200-7AB7-04D0-F95CD6E91FC4}"/>
          </ac:picMkLst>
        </pc:picChg>
        <pc:picChg chg="add mod">
          <ac:chgData name="堀本 隆誠" userId="2a8589c694f2ec76" providerId="LiveId" clId="{2159184D-58FA-47C7-A431-9FF1757217E5}" dt="2023-01-16T04:30:58.071" v="482" actId="208"/>
          <ac:picMkLst>
            <pc:docMk/>
            <pc:sldMk cId="506049607" sldId="270"/>
            <ac:picMk id="13" creationId="{79D39B5F-87FF-E5A9-FC5F-A45D6E9C34DA}"/>
          </ac:picMkLst>
        </pc:picChg>
        <pc:picChg chg="del">
          <ac:chgData name="堀本 隆誠" userId="2a8589c694f2ec76" providerId="LiveId" clId="{2159184D-58FA-47C7-A431-9FF1757217E5}" dt="2023-01-16T04:29:15.614" v="450" actId="21"/>
          <ac:picMkLst>
            <pc:docMk/>
            <pc:sldMk cId="506049607" sldId="270"/>
            <ac:picMk id="15" creationId="{6ED1B6C3-D119-273C-EE26-6EC2E1F51709}"/>
          </ac:picMkLst>
        </pc:picChg>
        <pc:picChg chg="del">
          <ac:chgData name="堀本 隆誠" userId="2a8589c694f2ec76" providerId="LiveId" clId="{2159184D-58FA-47C7-A431-9FF1757217E5}" dt="2023-01-16T04:29:37.651" v="458" actId="21"/>
          <ac:picMkLst>
            <pc:docMk/>
            <pc:sldMk cId="506049607" sldId="270"/>
            <ac:picMk id="17" creationId="{C7860781-7BC5-7312-D0EE-4A838BC8D2EA}"/>
          </ac:picMkLst>
        </pc:picChg>
        <pc:picChg chg="del">
          <ac:chgData name="堀本 隆誠" userId="2a8589c694f2ec76" providerId="LiveId" clId="{2159184D-58FA-47C7-A431-9FF1757217E5}" dt="2023-01-16T04:30:29.931" v="474" actId="21"/>
          <ac:picMkLst>
            <pc:docMk/>
            <pc:sldMk cId="506049607" sldId="270"/>
            <ac:picMk id="19" creationId="{A34DE67C-9FB0-5679-B44A-6E6A264137BD}"/>
          </ac:picMkLst>
        </pc:picChg>
        <pc:picChg chg="del">
          <ac:chgData name="堀本 隆誠" userId="2a8589c694f2ec76" providerId="LiveId" clId="{2159184D-58FA-47C7-A431-9FF1757217E5}" dt="2023-01-16T04:29:18.069" v="451" actId="21"/>
          <ac:picMkLst>
            <pc:docMk/>
            <pc:sldMk cId="506049607" sldId="270"/>
            <ac:picMk id="21" creationId="{721303C1-A955-10DD-E1B5-7756CF570943}"/>
          </ac:picMkLst>
        </pc:picChg>
        <pc:picChg chg="del">
          <ac:chgData name="堀本 隆誠" userId="2a8589c694f2ec76" providerId="LiveId" clId="{2159184D-58FA-47C7-A431-9FF1757217E5}" dt="2023-01-16T04:29:20.258" v="452" actId="21"/>
          <ac:picMkLst>
            <pc:docMk/>
            <pc:sldMk cId="506049607" sldId="270"/>
            <ac:picMk id="23" creationId="{ED19D26A-0232-2DC9-1982-AF454A7B0428}"/>
          </ac:picMkLst>
        </pc:picChg>
      </pc:sldChg>
      <pc:sldChg chg="addSp delSp modSp add mod modNotesTx">
        <pc:chgData name="堀本 隆誠" userId="2a8589c694f2ec76" providerId="LiveId" clId="{2159184D-58FA-47C7-A431-9FF1757217E5}" dt="2023-01-23T15:45:43.263" v="8401" actId="20577"/>
        <pc:sldMkLst>
          <pc:docMk/>
          <pc:sldMk cId="1311635903" sldId="271"/>
        </pc:sldMkLst>
        <pc:spChg chg="mod">
          <ac:chgData name="堀本 隆誠" userId="2a8589c694f2ec76" providerId="LiveId" clId="{2159184D-58FA-47C7-A431-9FF1757217E5}" dt="2023-01-22T09:05:30.907" v="6673" actId="27636"/>
          <ac:spMkLst>
            <pc:docMk/>
            <pc:sldMk cId="1311635903" sldId="271"/>
            <ac:spMk id="2" creationId="{7CAC9385-9B5C-16CF-19CA-C6AAC76A2E9A}"/>
          </ac:spMkLst>
        </pc:spChg>
        <pc:spChg chg="add mod">
          <ac:chgData name="堀本 隆誠" userId="2a8589c694f2ec76" providerId="LiveId" clId="{2159184D-58FA-47C7-A431-9FF1757217E5}" dt="2023-01-22T09:05:42.503" v="6680" actId="20577"/>
          <ac:spMkLst>
            <pc:docMk/>
            <pc:sldMk cId="1311635903" sldId="271"/>
            <ac:spMk id="4" creationId="{B3AC3F40-D33F-D381-50B6-9E375E3EFC7E}"/>
          </ac:spMkLst>
        </pc:spChg>
        <pc:picChg chg="mod">
          <ac:chgData name="堀本 隆誠" userId="2a8589c694f2ec76" providerId="LiveId" clId="{2159184D-58FA-47C7-A431-9FF1757217E5}" dt="2023-01-16T04:31:47.759" v="494" actId="1076"/>
          <ac:picMkLst>
            <pc:docMk/>
            <pc:sldMk cId="1311635903" sldId="271"/>
            <ac:picMk id="15" creationId="{6ED1B6C3-D119-273C-EE26-6EC2E1F51709}"/>
          </ac:picMkLst>
        </pc:picChg>
        <pc:picChg chg="del">
          <ac:chgData name="堀本 隆誠" userId="2a8589c694f2ec76" providerId="LiveId" clId="{2159184D-58FA-47C7-A431-9FF1757217E5}" dt="2023-01-16T04:31:30.706" v="488" actId="21"/>
          <ac:picMkLst>
            <pc:docMk/>
            <pc:sldMk cId="1311635903" sldId="271"/>
            <ac:picMk id="17" creationId="{C7860781-7BC5-7312-D0EE-4A838BC8D2EA}"/>
          </ac:picMkLst>
        </pc:picChg>
        <pc:picChg chg="del">
          <ac:chgData name="堀本 隆誠" userId="2a8589c694f2ec76" providerId="LiveId" clId="{2159184D-58FA-47C7-A431-9FF1757217E5}" dt="2023-01-16T04:31:28.800" v="487" actId="21"/>
          <ac:picMkLst>
            <pc:docMk/>
            <pc:sldMk cId="1311635903" sldId="271"/>
            <ac:picMk id="19" creationId="{A34DE67C-9FB0-5679-B44A-6E6A264137BD}"/>
          </ac:picMkLst>
        </pc:picChg>
        <pc:picChg chg="del">
          <ac:chgData name="堀本 隆誠" userId="2a8589c694f2ec76" providerId="LiveId" clId="{2159184D-58FA-47C7-A431-9FF1757217E5}" dt="2023-01-16T04:31:32.497" v="489" actId="21"/>
          <ac:picMkLst>
            <pc:docMk/>
            <pc:sldMk cId="1311635903" sldId="271"/>
            <ac:picMk id="21" creationId="{721303C1-A955-10DD-E1B5-7756CF570943}"/>
          </ac:picMkLst>
        </pc:picChg>
        <pc:picChg chg="del">
          <ac:chgData name="堀本 隆誠" userId="2a8589c694f2ec76" providerId="LiveId" clId="{2159184D-58FA-47C7-A431-9FF1757217E5}" dt="2023-01-16T04:31:34.528" v="490" actId="21"/>
          <ac:picMkLst>
            <pc:docMk/>
            <pc:sldMk cId="1311635903" sldId="271"/>
            <ac:picMk id="23" creationId="{ED19D26A-0232-2DC9-1982-AF454A7B0428}"/>
          </ac:picMkLst>
        </pc:picChg>
      </pc:sldChg>
      <pc:sldChg chg="delSp modSp add del mod">
        <pc:chgData name="堀本 隆誠" userId="2a8589c694f2ec76" providerId="LiveId" clId="{2159184D-58FA-47C7-A431-9FF1757217E5}" dt="2023-01-16T04:33:25.843" v="513" actId="2696"/>
        <pc:sldMkLst>
          <pc:docMk/>
          <pc:sldMk cId="1676938394" sldId="272"/>
        </pc:sldMkLst>
        <pc:picChg chg="mod">
          <ac:chgData name="堀本 隆誠" userId="2a8589c694f2ec76" providerId="LiveId" clId="{2159184D-58FA-47C7-A431-9FF1757217E5}" dt="2023-01-16T04:32:16.166" v="502" actId="14100"/>
          <ac:picMkLst>
            <pc:docMk/>
            <pc:sldMk cId="1676938394" sldId="272"/>
            <ac:picMk id="5" creationId="{AEBC0362-96EE-8E07-AC83-5F5A2D50D0FC}"/>
          </ac:picMkLst>
        </pc:picChg>
        <pc:picChg chg="del">
          <ac:chgData name="堀本 隆誠" userId="2a8589c694f2ec76" providerId="LiveId" clId="{2159184D-58FA-47C7-A431-9FF1757217E5}" dt="2023-01-16T04:32:13.465" v="500" actId="21"/>
          <ac:picMkLst>
            <pc:docMk/>
            <pc:sldMk cId="1676938394" sldId="272"/>
            <ac:picMk id="7" creationId="{2DEA803C-D765-6264-4F74-D1E540C9A245}"/>
          </ac:picMkLst>
        </pc:picChg>
        <pc:picChg chg="del mod">
          <ac:chgData name="堀本 隆誠" userId="2a8589c694f2ec76" providerId="LiveId" clId="{2159184D-58FA-47C7-A431-9FF1757217E5}" dt="2023-01-16T04:32:13.465" v="500" actId="21"/>
          <ac:picMkLst>
            <pc:docMk/>
            <pc:sldMk cId="1676938394" sldId="272"/>
            <ac:picMk id="9" creationId="{F2E66C17-CD15-D163-9B65-09D689079FA9}"/>
          </ac:picMkLst>
        </pc:picChg>
        <pc:picChg chg="del mod">
          <ac:chgData name="堀本 隆誠" userId="2a8589c694f2ec76" providerId="LiveId" clId="{2159184D-58FA-47C7-A431-9FF1757217E5}" dt="2023-01-16T04:32:13.465" v="500" actId="21"/>
          <ac:picMkLst>
            <pc:docMk/>
            <pc:sldMk cId="1676938394" sldId="272"/>
            <ac:picMk id="11" creationId="{04BBC76C-B84F-3A1D-0179-9D874E3644ED}"/>
          </ac:picMkLst>
        </pc:picChg>
        <pc:picChg chg="del mod">
          <ac:chgData name="堀本 隆誠" userId="2a8589c694f2ec76" providerId="LiveId" clId="{2159184D-58FA-47C7-A431-9FF1757217E5}" dt="2023-01-16T04:32:13.465" v="500" actId="21"/>
          <ac:picMkLst>
            <pc:docMk/>
            <pc:sldMk cId="1676938394" sldId="272"/>
            <ac:picMk id="13" creationId="{A6ED2EA2-14E3-8B2E-AA72-F7C33E1D0FF7}"/>
          </ac:picMkLst>
        </pc:picChg>
      </pc:sldChg>
      <pc:sldChg chg="addSp delSp modSp add mod ord modNotesTx">
        <pc:chgData name="堀本 隆誠" userId="2a8589c694f2ec76" providerId="LiveId" clId="{2159184D-58FA-47C7-A431-9FF1757217E5}" dt="2023-01-22T09:06:04.546" v="6689" actId="20577"/>
        <pc:sldMkLst>
          <pc:docMk/>
          <pc:sldMk cId="3749788199" sldId="273"/>
        </pc:sldMkLst>
        <pc:spChg chg="mod">
          <ac:chgData name="堀本 隆誠" userId="2a8589c694f2ec76" providerId="LiveId" clId="{2159184D-58FA-47C7-A431-9FF1757217E5}" dt="2023-01-22T09:05:57.244" v="6686" actId="27636"/>
          <ac:spMkLst>
            <pc:docMk/>
            <pc:sldMk cId="3749788199" sldId="273"/>
            <ac:spMk id="2" creationId="{7CAC9385-9B5C-16CF-19CA-C6AAC76A2E9A}"/>
          </ac:spMkLst>
        </pc:spChg>
        <pc:spChg chg="add del mod">
          <ac:chgData name="堀本 隆誠" userId="2a8589c694f2ec76" providerId="LiveId" clId="{2159184D-58FA-47C7-A431-9FF1757217E5}" dt="2023-01-17T02:05:53.049" v="1839" actId="21"/>
          <ac:spMkLst>
            <pc:docMk/>
            <pc:sldMk cId="3749788199" sldId="273"/>
            <ac:spMk id="5" creationId="{AE8EBD1F-205E-B563-A400-E3B86B8711A6}"/>
          </ac:spMkLst>
        </pc:spChg>
        <pc:spChg chg="add mod">
          <ac:chgData name="堀本 隆誠" userId="2a8589c694f2ec76" providerId="LiveId" clId="{2159184D-58FA-47C7-A431-9FF1757217E5}" dt="2023-01-22T09:06:04.546" v="6689" actId="20577"/>
          <ac:spMkLst>
            <pc:docMk/>
            <pc:sldMk cId="3749788199" sldId="273"/>
            <ac:spMk id="6" creationId="{32A0BA68-25FD-6C5F-8D41-8067B70F8FA9}"/>
          </ac:spMkLst>
        </pc:spChg>
        <pc:picChg chg="add mod">
          <ac:chgData name="堀本 隆誠" userId="2a8589c694f2ec76" providerId="LiveId" clId="{2159184D-58FA-47C7-A431-9FF1757217E5}" dt="2023-01-16T04:33:17.887" v="512" actId="1076"/>
          <ac:picMkLst>
            <pc:docMk/>
            <pc:sldMk cId="3749788199" sldId="273"/>
            <ac:picMk id="4" creationId="{B4C99FBB-597C-7482-04A4-3BFA2E6D1252}"/>
          </ac:picMkLst>
        </pc:picChg>
        <pc:picChg chg="del">
          <ac:chgData name="堀本 隆誠" userId="2a8589c694f2ec76" providerId="LiveId" clId="{2159184D-58FA-47C7-A431-9FF1757217E5}" dt="2023-01-16T04:33:14.712" v="511" actId="21"/>
          <ac:picMkLst>
            <pc:docMk/>
            <pc:sldMk cId="3749788199" sldId="273"/>
            <ac:picMk id="15" creationId="{6ED1B6C3-D119-273C-EE26-6EC2E1F51709}"/>
          </ac:picMkLst>
        </pc:picChg>
      </pc:sldChg>
      <pc:sldChg chg="addSp delSp modSp add mod ord modNotesTx">
        <pc:chgData name="堀本 隆誠" userId="2a8589c694f2ec76" providerId="LiveId" clId="{2159184D-58FA-47C7-A431-9FF1757217E5}" dt="2023-01-23T05:22:59.579" v="8116" actId="27636"/>
        <pc:sldMkLst>
          <pc:docMk/>
          <pc:sldMk cId="2871442170" sldId="274"/>
        </pc:sldMkLst>
        <pc:spChg chg="mod">
          <ac:chgData name="堀本 隆誠" userId="2a8589c694f2ec76" providerId="LiveId" clId="{2159184D-58FA-47C7-A431-9FF1757217E5}" dt="2023-01-23T05:22:59.579" v="8116" actId="27636"/>
          <ac:spMkLst>
            <pc:docMk/>
            <pc:sldMk cId="2871442170" sldId="274"/>
            <ac:spMk id="2" creationId="{7CAC9385-9B5C-16CF-19CA-C6AAC76A2E9A}"/>
          </ac:spMkLst>
        </pc:spChg>
        <pc:spChg chg="add del mod">
          <ac:chgData name="堀本 隆誠" userId="2a8589c694f2ec76" providerId="LiveId" clId="{2159184D-58FA-47C7-A431-9FF1757217E5}" dt="2023-01-22T09:06:23.555" v="6703" actId="20577"/>
          <ac:spMkLst>
            <pc:docMk/>
            <pc:sldMk cId="2871442170" sldId="274"/>
            <ac:spMk id="4" creationId="{AA683AAA-1538-E0FF-C9F5-59F4EF941A2B}"/>
          </ac:spMkLst>
        </pc:spChg>
        <pc:picChg chg="del">
          <ac:chgData name="堀本 隆誠" userId="2a8589c694f2ec76" providerId="LiveId" clId="{2159184D-58FA-47C7-A431-9FF1757217E5}" dt="2023-01-16T04:33:57.155" v="521" actId="21"/>
          <ac:picMkLst>
            <pc:docMk/>
            <pc:sldMk cId="2871442170" sldId="274"/>
            <ac:picMk id="4" creationId="{B4C99FBB-597C-7482-04A4-3BFA2E6D1252}"/>
          </ac:picMkLst>
        </pc:picChg>
        <pc:picChg chg="add mod">
          <ac:chgData name="堀本 隆誠" userId="2a8589c694f2ec76" providerId="LiveId" clId="{2159184D-58FA-47C7-A431-9FF1757217E5}" dt="2023-01-16T04:34:02.959" v="522" actId="1076"/>
          <ac:picMkLst>
            <pc:docMk/>
            <pc:sldMk cId="2871442170" sldId="274"/>
            <ac:picMk id="5" creationId="{DE32B5C7-A8CA-878F-6FD6-E4892E0FBE7E}"/>
          </ac:picMkLst>
        </pc:picChg>
      </pc:sldChg>
      <pc:sldChg chg="addSp delSp modSp add mod modNotesTx">
        <pc:chgData name="堀本 隆誠" userId="2a8589c694f2ec76" providerId="LiveId" clId="{2159184D-58FA-47C7-A431-9FF1757217E5}" dt="2023-01-23T15:38:15.957" v="8387" actId="207"/>
        <pc:sldMkLst>
          <pc:docMk/>
          <pc:sldMk cId="1306006836" sldId="275"/>
        </pc:sldMkLst>
        <pc:spChg chg="del mod">
          <ac:chgData name="堀本 隆誠" userId="2a8589c694f2ec76" providerId="LiveId" clId="{2159184D-58FA-47C7-A431-9FF1757217E5}" dt="2023-01-16T04:36:10.598" v="525" actId="21"/>
          <ac:spMkLst>
            <pc:docMk/>
            <pc:sldMk cId="1306006836" sldId="275"/>
            <ac:spMk id="3" creationId="{77B0A416-AB93-4FA6-B46A-A76B2A505B15}"/>
          </ac:spMkLst>
        </pc:spChg>
        <pc:spChg chg="add mod">
          <ac:chgData name="堀本 隆誠" userId="2a8589c694f2ec76" providerId="LiveId" clId="{2159184D-58FA-47C7-A431-9FF1757217E5}" dt="2023-01-23T15:38:15.957" v="8387" actId="207"/>
          <ac:spMkLst>
            <pc:docMk/>
            <pc:sldMk cId="1306006836" sldId="275"/>
            <ac:spMk id="4" creationId="{4D84982A-50C7-06B7-9F1C-D36F7FAED9A8}"/>
          </ac:spMkLst>
        </pc:spChg>
        <pc:spChg chg="del">
          <ac:chgData name="堀本 隆誠" userId="2a8589c694f2ec76" providerId="LiveId" clId="{2159184D-58FA-47C7-A431-9FF1757217E5}" dt="2023-01-16T04:36:10.598" v="525" actId="21"/>
          <ac:spMkLst>
            <pc:docMk/>
            <pc:sldMk cId="1306006836" sldId="275"/>
            <ac:spMk id="4" creationId="{62818468-BAC5-6DB0-4CFE-EB3B9BBA2D72}"/>
          </ac:spMkLst>
        </pc:spChg>
        <pc:spChg chg="del">
          <ac:chgData name="堀本 隆誠" userId="2a8589c694f2ec76" providerId="LiveId" clId="{2159184D-58FA-47C7-A431-9FF1757217E5}" dt="2023-01-16T04:36:10.598" v="525" actId="21"/>
          <ac:spMkLst>
            <pc:docMk/>
            <pc:sldMk cId="1306006836" sldId="275"/>
            <ac:spMk id="5" creationId="{668A8FFC-4BC3-A9C3-94D9-955D19E74939}"/>
          </ac:spMkLst>
        </pc:spChg>
        <pc:spChg chg="add mod">
          <ac:chgData name="堀本 隆誠" userId="2a8589c694f2ec76" providerId="LiveId" clId="{2159184D-58FA-47C7-A431-9FF1757217E5}" dt="2023-01-23T05:19:41.420" v="8095" actId="12"/>
          <ac:spMkLst>
            <pc:docMk/>
            <pc:sldMk cId="1306006836" sldId="275"/>
            <ac:spMk id="7" creationId="{47E3D3AC-7E6C-4259-FE7C-4B3122EE2573}"/>
          </ac:spMkLst>
        </pc:spChg>
        <pc:spChg chg="add mod">
          <ac:chgData name="堀本 隆誠" userId="2a8589c694f2ec76" providerId="LiveId" clId="{2159184D-58FA-47C7-A431-9FF1757217E5}" dt="2023-01-16T04:36:41.346" v="529" actId="1076"/>
          <ac:spMkLst>
            <pc:docMk/>
            <pc:sldMk cId="1306006836" sldId="275"/>
            <ac:spMk id="8" creationId="{EAB983A0-BA69-97BF-7E4F-B0A79AAAE61F}"/>
          </ac:spMkLst>
        </pc:spChg>
        <pc:spChg chg="add mod">
          <ac:chgData name="堀本 隆誠" userId="2a8589c694f2ec76" providerId="LiveId" clId="{2159184D-58FA-47C7-A431-9FF1757217E5}" dt="2023-01-23T05:19:45.891" v="8096" actId="208"/>
          <ac:spMkLst>
            <pc:docMk/>
            <pc:sldMk cId="1306006836" sldId="275"/>
            <ac:spMk id="9" creationId="{878737C6-92E3-4CE6-BFBD-9958FD343DD9}"/>
          </ac:spMkLst>
        </pc:spChg>
      </pc:sldChg>
      <pc:sldChg chg="addSp modSp add del mod">
        <pc:chgData name="堀本 隆誠" userId="2a8589c694f2ec76" providerId="LiveId" clId="{2159184D-58FA-47C7-A431-9FF1757217E5}" dt="2023-01-16T04:41:05.315" v="581" actId="2696"/>
        <pc:sldMkLst>
          <pc:docMk/>
          <pc:sldMk cId="1678263584" sldId="276"/>
        </pc:sldMkLst>
        <pc:spChg chg="add mod">
          <ac:chgData name="堀本 隆誠" userId="2a8589c694f2ec76" providerId="LiveId" clId="{2159184D-58FA-47C7-A431-9FF1757217E5}" dt="2023-01-16T04:39:16.438" v="537" actId="1076"/>
          <ac:spMkLst>
            <pc:docMk/>
            <pc:sldMk cId="1678263584" sldId="276"/>
            <ac:spMk id="2" creationId="{2F85E8C3-D604-9959-FE5A-0B4169121FF3}"/>
          </ac:spMkLst>
        </pc:spChg>
        <pc:spChg chg="add mod">
          <ac:chgData name="堀本 隆誠" userId="2a8589c694f2ec76" providerId="LiveId" clId="{2159184D-58FA-47C7-A431-9FF1757217E5}" dt="2023-01-16T04:39:11.358" v="536" actId="1076"/>
          <ac:spMkLst>
            <pc:docMk/>
            <pc:sldMk cId="1678263584" sldId="276"/>
            <ac:spMk id="3" creationId="{2286BF58-5B34-6832-B277-8AC90C671D30}"/>
          </ac:spMkLst>
        </pc:spChg>
        <pc:spChg chg="add mod">
          <ac:chgData name="堀本 隆誠" userId="2a8589c694f2ec76" providerId="LiveId" clId="{2159184D-58FA-47C7-A431-9FF1757217E5}" dt="2023-01-16T04:39:11.358" v="536" actId="1076"/>
          <ac:spMkLst>
            <pc:docMk/>
            <pc:sldMk cId="1678263584" sldId="276"/>
            <ac:spMk id="6" creationId="{565FAE83-C3BE-70C5-556C-B0E4B06845D2}"/>
          </ac:spMkLst>
        </pc:spChg>
        <pc:spChg chg="add mod">
          <ac:chgData name="堀本 隆誠" userId="2a8589c694f2ec76" providerId="LiveId" clId="{2159184D-58FA-47C7-A431-9FF1757217E5}" dt="2023-01-16T04:39:11.358" v="536" actId="1076"/>
          <ac:spMkLst>
            <pc:docMk/>
            <pc:sldMk cId="1678263584" sldId="276"/>
            <ac:spMk id="7" creationId="{E6EF2D9A-E394-7030-6E1C-54135E667A29}"/>
          </ac:spMkLst>
        </pc:spChg>
        <pc:spChg chg="add mod">
          <ac:chgData name="堀本 隆誠" userId="2a8589c694f2ec76" providerId="LiveId" clId="{2159184D-58FA-47C7-A431-9FF1757217E5}" dt="2023-01-16T04:39:11.358" v="536" actId="1076"/>
          <ac:spMkLst>
            <pc:docMk/>
            <pc:sldMk cId="1678263584" sldId="276"/>
            <ac:spMk id="9" creationId="{3818DEC9-02B9-1485-00DB-7250539B1DEF}"/>
          </ac:spMkLst>
        </pc:spChg>
        <pc:spChg chg="add mod">
          <ac:chgData name="堀本 隆誠" userId="2a8589c694f2ec76" providerId="LiveId" clId="{2159184D-58FA-47C7-A431-9FF1757217E5}" dt="2023-01-16T04:39:11.358" v="536" actId="1076"/>
          <ac:spMkLst>
            <pc:docMk/>
            <pc:sldMk cId="1678263584" sldId="276"/>
            <ac:spMk id="10" creationId="{2EB34EA9-1959-AEB5-4830-AA3D3830CB63}"/>
          </ac:spMkLst>
        </pc:spChg>
        <pc:spChg chg="add mod">
          <ac:chgData name="堀本 隆誠" userId="2a8589c694f2ec76" providerId="LiveId" clId="{2159184D-58FA-47C7-A431-9FF1757217E5}" dt="2023-01-16T04:39:11.358" v="536" actId="1076"/>
          <ac:spMkLst>
            <pc:docMk/>
            <pc:sldMk cId="1678263584" sldId="276"/>
            <ac:spMk id="11" creationId="{7A2F4F81-8018-8393-7C46-5EAE9D6D36C9}"/>
          </ac:spMkLst>
        </pc:spChg>
        <pc:spChg chg="add mod">
          <ac:chgData name="堀本 隆誠" userId="2a8589c694f2ec76" providerId="LiveId" clId="{2159184D-58FA-47C7-A431-9FF1757217E5}" dt="2023-01-16T04:39:11.358" v="536" actId="1076"/>
          <ac:spMkLst>
            <pc:docMk/>
            <pc:sldMk cId="1678263584" sldId="276"/>
            <ac:spMk id="12" creationId="{693D7BD1-B363-41E4-97FE-BCC2F4CF3D4C}"/>
          </ac:spMkLst>
        </pc:spChg>
        <pc:cxnChg chg="add mod">
          <ac:chgData name="堀本 隆誠" userId="2a8589c694f2ec76" providerId="LiveId" clId="{2159184D-58FA-47C7-A431-9FF1757217E5}" dt="2023-01-16T04:39:11.358" v="536" actId="1076"/>
          <ac:cxnSpMkLst>
            <pc:docMk/>
            <pc:sldMk cId="1678263584" sldId="276"/>
            <ac:cxnSpMk id="8" creationId="{6ECADD83-613C-1ABF-74E9-F99CDE7A2B49}"/>
          </ac:cxnSpMkLst>
        </pc:cxnChg>
      </pc:sldChg>
      <pc:sldChg chg="add del">
        <pc:chgData name="堀本 隆誠" userId="2a8589c694f2ec76" providerId="LiveId" clId="{2159184D-58FA-47C7-A431-9FF1757217E5}" dt="2023-01-17T01:45:45.594" v="1431" actId="2696"/>
        <pc:sldMkLst>
          <pc:docMk/>
          <pc:sldMk cId="2713715415" sldId="277"/>
        </pc:sldMkLst>
      </pc:sldChg>
      <pc:sldChg chg="addSp delSp modSp add mod modNotesTx">
        <pc:chgData name="堀本 隆誠" userId="2a8589c694f2ec76" providerId="LiveId" clId="{2159184D-58FA-47C7-A431-9FF1757217E5}" dt="2023-01-23T15:44:47.984" v="8396" actId="20577"/>
        <pc:sldMkLst>
          <pc:docMk/>
          <pc:sldMk cId="1415019436" sldId="278"/>
        </pc:sldMkLst>
        <pc:spChg chg="del">
          <ac:chgData name="堀本 隆誠" userId="2a8589c694f2ec76" providerId="LiveId" clId="{2159184D-58FA-47C7-A431-9FF1757217E5}" dt="2023-01-16T04:39:37.524" v="539" actId="21"/>
          <ac:spMkLst>
            <pc:docMk/>
            <pc:sldMk cId="1415019436" sldId="278"/>
            <ac:spMk id="3" creationId="{675A0225-724E-9F77-4B2D-CEA44CE0A38F}"/>
          </ac:spMkLst>
        </pc:spChg>
        <pc:spChg chg="add mod">
          <ac:chgData name="堀本 隆誠" userId="2a8589c694f2ec76" providerId="LiveId" clId="{2159184D-58FA-47C7-A431-9FF1757217E5}" dt="2023-01-23T05:15:02.172" v="7984" actId="1076"/>
          <ac:spMkLst>
            <pc:docMk/>
            <pc:sldMk cId="1415019436" sldId="278"/>
            <ac:spMk id="6" creationId="{31E30EC1-1579-82C3-066B-7D082031095D}"/>
          </ac:spMkLst>
        </pc:spChg>
        <pc:spChg chg="add mod">
          <ac:chgData name="堀本 隆誠" userId="2a8589c694f2ec76" providerId="LiveId" clId="{2159184D-58FA-47C7-A431-9FF1757217E5}" dt="2023-01-23T05:23:43.877" v="8117" actId="1076"/>
          <ac:spMkLst>
            <pc:docMk/>
            <pc:sldMk cId="1415019436" sldId="278"/>
            <ac:spMk id="7" creationId="{4ABC2353-3D16-C16A-F69F-8EEFE182ECA9}"/>
          </ac:spMkLst>
        </pc:spChg>
        <pc:spChg chg="add mod">
          <ac:chgData name="堀本 隆誠" userId="2a8589c694f2ec76" providerId="LiveId" clId="{2159184D-58FA-47C7-A431-9FF1757217E5}" dt="2023-01-23T05:23:43.877" v="8117" actId="1076"/>
          <ac:spMkLst>
            <pc:docMk/>
            <pc:sldMk cId="1415019436" sldId="278"/>
            <ac:spMk id="8" creationId="{2FBBBA05-B2FB-426D-A1B2-263EBD4319A4}"/>
          </ac:spMkLst>
        </pc:spChg>
        <pc:spChg chg="add mod">
          <ac:chgData name="堀本 隆誠" userId="2a8589c694f2ec76" providerId="LiveId" clId="{2159184D-58FA-47C7-A431-9FF1757217E5}" dt="2023-01-23T05:23:43.877" v="8117" actId="1076"/>
          <ac:spMkLst>
            <pc:docMk/>
            <pc:sldMk cId="1415019436" sldId="278"/>
            <ac:spMk id="10" creationId="{3A5BD5A0-E230-05FE-BE95-DC4C08D66F29}"/>
          </ac:spMkLst>
        </pc:spChg>
        <pc:spChg chg="add mod">
          <ac:chgData name="堀本 隆誠" userId="2a8589c694f2ec76" providerId="LiveId" clId="{2159184D-58FA-47C7-A431-9FF1757217E5}" dt="2023-01-22T08:36:48.086" v="6476" actId="1076"/>
          <ac:spMkLst>
            <pc:docMk/>
            <pc:sldMk cId="1415019436" sldId="278"/>
            <ac:spMk id="11" creationId="{F308C750-DF7B-1CA7-DE51-23858068E121}"/>
          </ac:spMkLst>
        </pc:spChg>
        <pc:spChg chg="add mod">
          <ac:chgData name="堀本 隆誠" userId="2a8589c694f2ec76" providerId="LiveId" clId="{2159184D-58FA-47C7-A431-9FF1757217E5}" dt="2023-01-22T08:36:43.706" v="6475" actId="1076"/>
          <ac:spMkLst>
            <pc:docMk/>
            <pc:sldMk cId="1415019436" sldId="278"/>
            <ac:spMk id="12" creationId="{E0D586AA-67F2-A10F-26FB-5758BF82DA85}"/>
          </ac:spMkLst>
        </pc:spChg>
        <pc:spChg chg="add mod">
          <ac:chgData name="堀本 隆誠" userId="2a8589c694f2ec76" providerId="LiveId" clId="{2159184D-58FA-47C7-A431-9FF1757217E5}" dt="2023-01-22T08:36:33.796" v="6474" actId="1076"/>
          <ac:spMkLst>
            <pc:docMk/>
            <pc:sldMk cId="1415019436" sldId="278"/>
            <ac:spMk id="13" creationId="{8F87B8F8-4EE2-EE88-3251-FE0EBBE0F56F}"/>
          </ac:spMkLst>
        </pc:spChg>
        <pc:cxnChg chg="add mod">
          <ac:chgData name="堀本 隆誠" userId="2a8589c694f2ec76" providerId="LiveId" clId="{2159184D-58FA-47C7-A431-9FF1757217E5}" dt="2023-01-23T05:23:43.877" v="8117" actId="1076"/>
          <ac:cxnSpMkLst>
            <pc:docMk/>
            <pc:sldMk cId="1415019436" sldId="278"/>
            <ac:cxnSpMk id="9" creationId="{39E44150-681E-4CD3-BBCF-249DD089B248}"/>
          </ac:cxnSpMkLst>
        </pc:cxnChg>
      </pc:sldChg>
      <pc:sldChg chg="addSp delSp modSp add mod ord modNotesTx">
        <pc:chgData name="堀本 隆誠" userId="2a8589c694f2ec76" providerId="LiveId" clId="{2159184D-58FA-47C7-A431-9FF1757217E5}" dt="2023-01-23T06:45:56.463" v="8285" actId="14100"/>
        <pc:sldMkLst>
          <pc:docMk/>
          <pc:sldMk cId="905769720" sldId="279"/>
        </pc:sldMkLst>
        <pc:spChg chg="del mod">
          <ac:chgData name="堀本 隆誠" userId="2a8589c694f2ec76" providerId="LiveId" clId="{2159184D-58FA-47C7-A431-9FF1757217E5}" dt="2023-01-16T06:36:55.391" v="1239"/>
          <ac:spMkLst>
            <pc:docMk/>
            <pc:sldMk cId="905769720" sldId="279"/>
            <ac:spMk id="2" creationId="{07119C50-14E4-41C7-0ECD-2D34A048001B}"/>
          </ac:spMkLst>
        </pc:spChg>
        <pc:spChg chg="del">
          <ac:chgData name="堀本 隆誠" userId="2a8589c694f2ec76" providerId="LiveId" clId="{2159184D-58FA-47C7-A431-9FF1757217E5}" dt="2023-01-16T04:41:42.746" v="602" actId="21"/>
          <ac:spMkLst>
            <pc:docMk/>
            <pc:sldMk cId="905769720" sldId="279"/>
            <ac:spMk id="3" creationId="{675A0225-724E-9F77-4B2D-CEA44CE0A38F}"/>
          </ac:spMkLst>
        </pc:spChg>
        <pc:spChg chg="add mod">
          <ac:chgData name="堀本 隆誠" userId="2a8589c694f2ec76" providerId="LiveId" clId="{2159184D-58FA-47C7-A431-9FF1757217E5}" dt="2023-01-23T06:45:56.463" v="8285" actId="14100"/>
          <ac:spMkLst>
            <pc:docMk/>
            <pc:sldMk cId="905769720" sldId="279"/>
            <ac:spMk id="6" creationId="{4BB6FDF5-4431-9E7F-E410-759CFE0C4C36}"/>
          </ac:spMkLst>
        </pc:spChg>
        <pc:spChg chg="add del mod">
          <ac:chgData name="堀本 隆誠" userId="2a8589c694f2ec76" providerId="LiveId" clId="{2159184D-58FA-47C7-A431-9FF1757217E5}" dt="2023-01-17T01:45:11.432" v="1426" actId="21"/>
          <ac:spMkLst>
            <pc:docMk/>
            <pc:sldMk cId="905769720" sldId="279"/>
            <ac:spMk id="7" creationId="{9C4AA6FB-E59A-78BB-35E2-F41676248A01}"/>
          </ac:spMkLst>
        </pc:spChg>
        <pc:spChg chg="add del mod">
          <ac:chgData name="堀本 隆誠" userId="2a8589c694f2ec76" providerId="LiveId" clId="{2159184D-58FA-47C7-A431-9FF1757217E5}" dt="2023-01-17T02:26:37.072" v="2278" actId="21"/>
          <ac:spMkLst>
            <pc:docMk/>
            <pc:sldMk cId="905769720" sldId="279"/>
            <ac:spMk id="8" creationId="{644A32B5-7430-BBD0-0CF5-00C0DC9FA3D2}"/>
          </ac:spMkLst>
        </pc:spChg>
        <pc:spChg chg="add mod">
          <ac:chgData name="堀本 隆誠" userId="2a8589c694f2ec76" providerId="LiveId" clId="{2159184D-58FA-47C7-A431-9FF1757217E5}" dt="2023-01-17T02:29:29.242" v="2280" actId="1076"/>
          <ac:spMkLst>
            <pc:docMk/>
            <pc:sldMk cId="905769720" sldId="279"/>
            <ac:spMk id="24" creationId="{4338D4F8-BD9A-E58D-5EC2-673375B56F71}"/>
          </ac:spMkLst>
        </pc:spChg>
        <pc:spChg chg="add del mod">
          <ac:chgData name="堀本 隆誠" userId="2a8589c694f2ec76" providerId="LiveId" clId="{2159184D-58FA-47C7-A431-9FF1757217E5}" dt="2023-01-16T06:36:34.520" v="1226"/>
          <ac:spMkLst>
            <pc:docMk/>
            <pc:sldMk cId="905769720" sldId="279"/>
            <ac:spMk id="33" creationId="{292CFFF8-833A-9036-4AE8-607038902EC8}"/>
          </ac:spMkLst>
        </pc:spChg>
        <pc:spChg chg="add mod">
          <ac:chgData name="堀本 隆誠" userId="2a8589c694f2ec76" providerId="LiveId" clId="{2159184D-58FA-47C7-A431-9FF1757217E5}" dt="2023-01-16T06:36:53.468" v="1237" actId="14100"/>
          <ac:spMkLst>
            <pc:docMk/>
            <pc:sldMk cId="905769720" sldId="279"/>
            <ac:spMk id="34" creationId="{D6B6F1B1-80F3-55A7-C53A-2EBA2B3744AE}"/>
          </ac:spMkLst>
        </pc:spChg>
        <pc:cxnChg chg="add mod">
          <ac:chgData name="堀本 隆誠" userId="2a8589c694f2ec76" providerId="LiveId" clId="{2159184D-58FA-47C7-A431-9FF1757217E5}" dt="2023-01-17T02:29:29.242" v="2280" actId="1076"/>
          <ac:cxnSpMkLst>
            <pc:docMk/>
            <pc:sldMk cId="905769720" sldId="279"/>
            <ac:cxnSpMk id="10" creationId="{D41D593C-6DF1-4D54-2FF8-45DDE15DCD28}"/>
          </ac:cxnSpMkLst>
        </pc:cxnChg>
        <pc:cxnChg chg="add mod">
          <ac:chgData name="堀本 隆誠" userId="2a8589c694f2ec76" providerId="LiveId" clId="{2159184D-58FA-47C7-A431-9FF1757217E5}" dt="2023-01-17T02:29:29.242" v="2280" actId="1076"/>
          <ac:cxnSpMkLst>
            <pc:docMk/>
            <pc:sldMk cId="905769720" sldId="279"/>
            <ac:cxnSpMk id="11" creationId="{A6D62469-0F3D-C462-B71E-6A038A165C61}"/>
          </ac:cxnSpMkLst>
        </pc:cxnChg>
        <pc:cxnChg chg="add mod">
          <ac:chgData name="堀本 隆誠" userId="2a8589c694f2ec76" providerId="LiveId" clId="{2159184D-58FA-47C7-A431-9FF1757217E5}" dt="2023-01-17T02:29:29.242" v="2280" actId="1076"/>
          <ac:cxnSpMkLst>
            <pc:docMk/>
            <pc:sldMk cId="905769720" sldId="279"/>
            <ac:cxnSpMk id="14" creationId="{AB410578-3BA1-CD55-455B-10B83FA5A405}"/>
          </ac:cxnSpMkLst>
        </pc:cxnChg>
        <pc:cxnChg chg="add mod">
          <ac:chgData name="堀本 隆誠" userId="2a8589c694f2ec76" providerId="LiveId" clId="{2159184D-58FA-47C7-A431-9FF1757217E5}" dt="2023-01-17T02:29:29.242" v="2280" actId="1076"/>
          <ac:cxnSpMkLst>
            <pc:docMk/>
            <pc:sldMk cId="905769720" sldId="279"/>
            <ac:cxnSpMk id="17" creationId="{957B2115-D281-353C-5639-89FC70C9F945}"/>
          </ac:cxnSpMkLst>
        </pc:cxnChg>
        <pc:cxnChg chg="add mod">
          <ac:chgData name="堀本 隆誠" userId="2a8589c694f2ec76" providerId="LiveId" clId="{2159184D-58FA-47C7-A431-9FF1757217E5}" dt="2023-01-17T02:29:29.242" v="2280" actId="1076"/>
          <ac:cxnSpMkLst>
            <pc:docMk/>
            <pc:sldMk cId="905769720" sldId="279"/>
            <ac:cxnSpMk id="26" creationId="{5577951F-1538-8A02-B7A1-DBA3DB89DC23}"/>
          </ac:cxnSpMkLst>
        </pc:cxnChg>
        <pc:cxnChg chg="add mod">
          <ac:chgData name="堀本 隆誠" userId="2a8589c694f2ec76" providerId="LiveId" clId="{2159184D-58FA-47C7-A431-9FF1757217E5}" dt="2023-01-22T08:39:03.410" v="6564" actId="14100"/>
          <ac:cxnSpMkLst>
            <pc:docMk/>
            <pc:sldMk cId="905769720" sldId="279"/>
            <ac:cxnSpMk id="30" creationId="{FBE7E6C6-B7D6-C74F-3EB6-0B64673529C9}"/>
          </ac:cxnSpMkLst>
        </pc:cxnChg>
        <pc:cxnChg chg="add mod">
          <ac:chgData name="堀本 隆誠" userId="2a8589c694f2ec76" providerId="LiveId" clId="{2159184D-58FA-47C7-A431-9FF1757217E5}" dt="2023-01-22T08:38:59.281" v="6563" actId="14100"/>
          <ac:cxnSpMkLst>
            <pc:docMk/>
            <pc:sldMk cId="905769720" sldId="279"/>
            <ac:cxnSpMk id="31" creationId="{1B33ECF7-4528-F87C-7D1A-13F522664BA4}"/>
          </ac:cxnSpMkLst>
        </pc:cxnChg>
        <pc:cxnChg chg="add mod">
          <ac:chgData name="堀本 隆誠" userId="2a8589c694f2ec76" providerId="LiveId" clId="{2159184D-58FA-47C7-A431-9FF1757217E5}" dt="2023-01-22T08:39:20.914" v="6567" actId="14100"/>
          <ac:cxnSpMkLst>
            <pc:docMk/>
            <pc:sldMk cId="905769720" sldId="279"/>
            <ac:cxnSpMk id="32" creationId="{673BCB49-1880-BF6A-A91F-894DED607828}"/>
          </ac:cxnSpMkLst>
        </pc:cxnChg>
      </pc:sldChg>
      <pc:sldChg chg="addSp delSp modSp add mod ord modNotesTx">
        <pc:chgData name="堀本 隆誠" userId="2a8589c694f2ec76" providerId="LiveId" clId="{2159184D-58FA-47C7-A431-9FF1757217E5}" dt="2023-01-23T15:45:58.752" v="8402" actId="20577"/>
        <pc:sldMkLst>
          <pc:docMk/>
          <pc:sldMk cId="4160408178" sldId="280"/>
        </pc:sldMkLst>
        <pc:graphicFrameChg chg="add mod modGraphic">
          <ac:chgData name="堀本 隆誠" userId="2a8589c694f2ec76" providerId="LiveId" clId="{2159184D-58FA-47C7-A431-9FF1757217E5}" dt="2023-01-22T16:42:53.849" v="7349" actId="207"/>
          <ac:graphicFrameMkLst>
            <pc:docMk/>
            <pc:sldMk cId="4160408178" sldId="280"/>
            <ac:graphicFrameMk id="4" creationId="{042600BA-F31A-2007-D7B5-D9F22D3A5D3B}"/>
          </ac:graphicFrameMkLst>
        </pc:graphicFrameChg>
        <pc:picChg chg="del">
          <ac:chgData name="堀本 隆誠" userId="2a8589c694f2ec76" providerId="LiveId" clId="{2159184D-58FA-47C7-A431-9FF1757217E5}" dt="2023-01-16T04:45:55.584" v="619" actId="21"/>
          <ac:picMkLst>
            <pc:docMk/>
            <pc:sldMk cId="4160408178" sldId="280"/>
            <ac:picMk id="5" creationId="{DE32B5C7-A8CA-878F-6FD6-E4892E0FBE7E}"/>
          </ac:picMkLst>
        </pc:picChg>
      </pc:sldChg>
      <pc:sldChg chg="modSp add mod ord">
        <pc:chgData name="堀本 隆誠" userId="2a8589c694f2ec76" providerId="LiveId" clId="{2159184D-58FA-47C7-A431-9FF1757217E5}" dt="2023-01-22T16:42:03.856" v="7343" actId="207"/>
        <pc:sldMkLst>
          <pc:docMk/>
          <pc:sldMk cId="762936405" sldId="281"/>
        </pc:sldMkLst>
        <pc:graphicFrameChg chg="modGraphic">
          <ac:chgData name="堀本 隆誠" userId="2a8589c694f2ec76" providerId="LiveId" clId="{2159184D-58FA-47C7-A431-9FF1757217E5}" dt="2023-01-22T16:42:03.856" v="7343" actId="207"/>
          <ac:graphicFrameMkLst>
            <pc:docMk/>
            <pc:sldMk cId="762936405" sldId="281"/>
            <ac:graphicFrameMk id="4" creationId="{042600BA-F31A-2007-D7B5-D9F22D3A5D3B}"/>
          </ac:graphicFrameMkLst>
        </pc:graphicFrameChg>
      </pc:sldChg>
      <pc:sldChg chg="addSp modSp add mod">
        <pc:chgData name="堀本 隆誠" userId="2a8589c694f2ec76" providerId="LiveId" clId="{2159184D-58FA-47C7-A431-9FF1757217E5}" dt="2023-01-21T18:34:30.046" v="5928" actId="20577"/>
        <pc:sldMkLst>
          <pc:docMk/>
          <pc:sldMk cId="2955527595" sldId="282"/>
        </pc:sldMkLst>
        <pc:graphicFrameChg chg="add mod modGraphic">
          <ac:chgData name="堀本 隆誠" userId="2a8589c694f2ec76" providerId="LiveId" clId="{2159184D-58FA-47C7-A431-9FF1757217E5}" dt="2023-01-21T18:34:30.046" v="5928" actId="20577"/>
          <ac:graphicFrameMkLst>
            <pc:docMk/>
            <pc:sldMk cId="2955527595" sldId="282"/>
            <ac:graphicFrameMk id="4" creationId="{14393E6E-A222-4C1E-DD4D-8CA3DBDFD1AF}"/>
          </ac:graphicFrameMkLst>
        </pc:graphicFrameChg>
      </pc:sldChg>
      <pc:sldChg chg="addSp modSp add mod">
        <pc:chgData name="堀本 隆誠" userId="2a8589c694f2ec76" providerId="LiveId" clId="{2159184D-58FA-47C7-A431-9FF1757217E5}" dt="2023-01-23T06:12:11.618" v="8217" actId="1076"/>
        <pc:sldMkLst>
          <pc:docMk/>
          <pc:sldMk cId="1066066540" sldId="283"/>
        </pc:sldMkLst>
        <pc:spChg chg="mod">
          <ac:chgData name="堀本 隆誠" userId="2a8589c694f2ec76" providerId="LiveId" clId="{2159184D-58FA-47C7-A431-9FF1757217E5}" dt="2023-01-23T05:10:44.054" v="7812" actId="14100"/>
          <ac:spMkLst>
            <pc:docMk/>
            <pc:sldMk cId="1066066540" sldId="283"/>
            <ac:spMk id="4" creationId="{59F51B70-A68A-E90F-706A-F43D36F49B67}"/>
          </ac:spMkLst>
        </pc:spChg>
        <pc:spChg chg="add mod">
          <ac:chgData name="堀本 隆誠" userId="2a8589c694f2ec76" providerId="LiveId" clId="{2159184D-58FA-47C7-A431-9FF1757217E5}" dt="2023-01-23T05:18:45.739" v="8088" actId="208"/>
          <ac:spMkLst>
            <pc:docMk/>
            <pc:sldMk cId="1066066540" sldId="283"/>
            <ac:spMk id="5" creationId="{A2CAE303-1048-7299-48DE-B6072621327F}"/>
          </ac:spMkLst>
        </pc:spChg>
        <pc:spChg chg="add mod">
          <ac:chgData name="堀本 隆誠" userId="2a8589c694f2ec76" providerId="LiveId" clId="{2159184D-58FA-47C7-A431-9FF1757217E5}" dt="2023-01-23T06:12:11.618" v="8217" actId="1076"/>
          <ac:spMkLst>
            <pc:docMk/>
            <pc:sldMk cId="1066066540" sldId="283"/>
            <ac:spMk id="6" creationId="{4888332D-AE64-33D6-67FA-677FBFD7E27B}"/>
          </ac:spMkLst>
        </pc:spChg>
      </pc:sldChg>
      <pc:sldChg chg="add del">
        <pc:chgData name="堀本 隆誠" userId="2a8589c694f2ec76" providerId="LiveId" clId="{2159184D-58FA-47C7-A431-9FF1757217E5}" dt="2023-01-16T05:11:53.419" v="1025" actId="2696"/>
        <pc:sldMkLst>
          <pc:docMk/>
          <pc:sldMk cId="2006885149" sldId="283"/>
        </pc:sldMkLst>
      </pc:sldChg>
      <pc:sldChg chg="addSp delSp modSp new del mod">
        <pc:chgData name="堀本 隆誠" userId="2a8589c694f2ec76" providerId="LiveId" clId="{2159184D-58FA-47C7-A431-9FF1757217E5}" dt="2023-01-23T15:47:46.943" v="8423" actId="2696"/>
        <pc:sldMkLst>
          <pc:docMk/>
          <pc:sldMk cId="3770547885" sldId="284"/>
        </pc:sldMkLst>
        <pc:spChg chg="del">
          <ac:chgData name="堀本 隆誠" userId="2a8589c694f2ec76" providerId="LiveId" clId="{2159184D-58FA-47C7-A431-9FF1757217E5}" dt="2023-01-16T05:12:23.879" v="1031" actId="21"/>
          <ac:spMkLst>
            <pc:docMk/>
            <pc:sldMk cId="3770547885" sldId="284"/>
            <ac:spMk id="2" creationId="{4DFB789C-87B4-D785-A277-99ED5AC83CAC}"/>
          </ac:spMkLst>
        </pc:spChg>
        <pc:spChg chg="add mod">
          <ac:chgData name="堀本 隆誠" userId="2a8589c694f2ec76" providerId="LiveId" clId="{2159184D-58FA-47C7-A431-9FF1757217E5}" dt="2023-01-17T04:55:00.175" v="2942" actId="5793"/>
          <ac:spMkLst>
            <pc:docMk/>
            <pc:sldMk cId="3770547885" sldId="284"/>
            <ac:spMk id="2" creationId="{74E3E499-592A-37AB-CD15-952D4439427B}"/>
          </ac:spMkLst>
        </pc:spChg>
      </pc:sldChg>
      <pc:sldChg chg="addSp delSp modSp add mod ord">
        <pc:chgData name="堀本 隆誠" userId="2a8589c694f2ec76" providerId="LiveId" clId="{2159184D-58FA-47C7-A431-9FF1757217E5}" dt="2023-01-22T09:10:46.805" v="6771" actId="1076"/>
        <pc:sldMkLst>
          <pc:docMk/>
          <pc:sldMk cId="2959602863" sldId="285"/>
        </pc:sldMkLst>
        <pc:spChg chg="mod">
          <ac:chgData name="堀本 隆誠" userId="2a8589c694f2ec76" providerId="LiveId" clId="{2159184D-58FA-47C7-A431-9FF1757217E5}" dt="2023-01-22T09:10:46.805" v="6771" actId="1076"/>
          <ac:spMkLst>
            <pc:docMk/>
            <pc:sldMk cId="2959602863" sldId="285"/>
            <ac:spMk id="3" creationId="{90B169D6-AE88-949C-D6B4-B6ABE592D767}"/>
          </ac:spMkLst>
        </pc:spChg>
        <pc:spChg chg="del">
          <ac:chgData name="堀本 隆誠" userId="2a8589c694f2ec76" providerId="LiveId" clId="{2159184D-58FA-47C7-A431-9FF1757217E5}" dt="2023-01-16T05:12:42.338" v="1041" actId="21"/>
          <ac:spMkLst>
            <pc:docMk/>
            <pc:sldMk cId="2959602863" sldId="285"/>
            <ac:spMk id="4" creationId="{59F51B70-A68A-E90F-706A-F43D36F49B67}"/>
          </ac:spMkLst>
        </pc:spChg>
        <pc:spChg chg="add del mod">
          <ac:chgData name="堀本 隆誠" userId="2a8589c694f2ec76" providerId="LiveId" clId="{2159184D-58FA-47C7-A431-9FF1757217E5}" dt="2023-01-17T05:22:58.130" v="4180" actId="21"/>
          <ac:spMkLst>
            <pc:docMk/>
            <pc:sldMk cId="2959602863" sldId="285"/>
            <ac:spMk id="4" creationId="{FFF1792A-E9F2-5E9D-9531-1C50B8672341}"/>
          </ac:spMkLst>
        </pc:spChg>
        <pc:spChg chg="add del mod">
          <ac:chgData name="堀本 隆誠" userId="2a8589c694f2ec76" providerId="LiveId" clId="{2159184D-58FA-47C7-A431-9FF1757217E5}" dt="2023-01-17T01:54:33.890" v="1581" actId="21"/>
          <ac:spMkLst>
            <pc:docMk/>
            <pc:sldMk cId="2959602863" sldId="285"/>
            <ac:spMk id="5" creationId="{F3BC31D1-90E7-9333-B27C-8ECED00FDC9F}"/>
          </ac:spMkLst>
        </pc:spChg>
        <pc:spChg chg="add del mod">
          <ac:chgData name="堀本 隆誠" userId="2a8589c694f2ec76" providerId="LiveId" clId="{2159184D-58FA-47C7-A431-9FF1757217E5}" dt="2023-01-17T01:54:33.890" v="1581" actId="21"/>
          <ac:spMkLst>
            <pc:docMk/>
            <pc:sldMk cId="2959602863" sldId="285"/>
            <ac:spMk id="6" creationId="{CE773A95-19B8-C5A6-D0A0-5C0E06DCA24F}"/>
          </ac:spMkLst>
        </pc:spChg>
        <pc:spChg chg="add del mod">
          <ac:chgData name="堀本 隆誠" userId="2a8589c694f2ec76" providerId="LiveId" clId="{2159184D-58FA-47C7-A431-9FF1757217E5}" dt="2023-01-22T08:51:40.601" v="6601" actId="21"/>
          <ac:spMkLst>
            <pc:docMk/>
            <pc:sldMk cId="2959602863" sldId="285"/>
            <ac:spMk id="7" creationId="{03D88C6F-1D85-8B82-CB30-8E12B5D0FB37}"/>
          </ac:spMkLst>
        </pc:spChg>
      </pc:sldChg>
      <pc:sldChg chg="addSp delSp modSp add mod modNotesTx">
        <pc:chgData name="堀本 隆誠" userId="2a8589c694f2ec76" providerId="LiveId" clId="{2159184D-58FA-47C7-A431-9FF1757217E5}" dt="2023-01-23T05:20:01.355" v="8097" actId="12"/>
        <pc:sldMkLst>
          <pc:docMk/>
          <pc:sldMk cId="225804985" sldId="286"/>
        </pc:sldMkLst>
        <pc:spChg chg="add del mod">
          <ac:chgData name="堀本 隆誠" userId="2a8589c694f2ec76" providerId="LiveId" clId="{2159184D-58FA-47C7-A431-9FF1757217E5}" dt="2023-01-17T01:39:38.601" v="1300" actId="21"/>
          <ac:spMkLst>
            <pc:docMk/>
            <pc:sldMk cId="225804985" sldId="286"/>
            <ac:spMk id="3" creationId="{700027D4-D1B9-C6E4-32B0-171383E64BB9}"/>
          </ac:spMkLst>
        </pc:spChg>
        <pc:spChg chg="add mod">
          <ac:chgData name="堀本 隆誠" userId="2a8589c694f2ec76" providerId="LiveId" clId="{2159184D-58FA-47C7-A431-9FF1757217E5}" dt="2023-01-23T05:20:01.355" v="8097" actId="12"/>
          <ac:spMkLst>
            <pc:docMk/>
            <pc:sldMk cId="225804985" sldId="286"/>
            <ac:spMk id="4" creationId="{3D322213-7528-7FE1-AF5C-D0E95087B860}"/>
          </ac:spMkLst>
        </pc:spChg>
        <pc:spChg chg="add mod">
          <ac:chgData name="堀本 隆誠" userId="2a8589c694f2ec76" providerId="LiveId" clId="{2159184D-58FA-47C7-A431-9FF1757217E5}" dt="2023-01-17T01:44:55.683" v="1425" actId="1076"/>
          <ac:spMkLst>
            <pc:docMk/>
            <pc:sldMk cId="225804985" sldId="286"/>
            <ac:spMk id="5" creationId="{BA05D1DC-2F64-BB4D-AC4A-E765C4968CC7}"/>
          </ac:spMkLst>
        </pc:spChg>
        <pc:spChg chg="del">
          <ac:chgData name="堀本 隆誠" userId="2a8589c694f2ec76" providerId="LiveId" clId="{2159184D-58FA-47C7-A431-9FF1757217E5}" dt="2023-01-17T01:37:50.419" v="1241" actId="478"/>
          <ac:spMkLst>
            <pc:docMk/>
            <pc:sldMk cId="225804985" sldId="286"/>
            <ac:spMk id="7" creationId="{47E3D3AC-7E6C-4259-FE7C-4B3122EE2573}"/>
          </ac:spMkLst>
        </pc:spChg>
        <pc:spChg chg="del">
          <ac:chgData name="堀本 隆誠" userId="2a8589c694f2ec76" providerId="LiveId" clId="{2159184D-58FA-47C7-A431-9FF1757217E5}" dt="2023-01-17T01:37:50.419" v="1241" actId="478"/>
          <ac:spMkLst>
            <pc:docMk/>
            <pc:sldMk cId="225804985" sldId="286"/>
            <ac:spMk id="8" creationId="{EAB983A0-BA69-97BF-7E4F-B0A79AAAE61F}"/>
          </ac:spMkLst>
        </pc:spChg>
        <pc:spChg chg="del">
          <ac:chgData name="堀本 隆誠" userId="2a8589c694f2ec76" providerId="LiveId" clId="{2159184D-58FA-47C7-A431-9FF1757217E5}" dt="2023-01-17T01:37:50.419" v="1241" actId="478"/>
          <ac:spMkLst>
            <pc:docMk/>
            <pc:sldMk cId="225804985" sldId="286"/>
            <ac:spMk id="9" creationId="{878737C6-92E3-4CE6-BFBD-9958FD343DD9}"/>
          </ac:spMkLst>
        </pc:spChg>
      </pc:sldChg>
      <pc:sldChg chg="addSp delSp modSp add mod ord modNotesTx">
        <pc:chgData name="堀本 隆誠" userId="2a8589c694f2ec76" providerId="LiveId" clId="{2159184D-58FA-47C7-A431-9FF1757217E5}" dt="2023-01-23T15:41:38.036" v="8395" actId="1076"/>
        <pc:sldMkLst>
          <pc:docMk/>
          <pc:sldMk cId="2209053858" sldId="287"/>
        </pc:sldMkLst>
        <pc:spChg chg="mod">
          <ac:chgData name="堀本 隆誠" userId="2a8589c694f2ec76" providerId="LiveId" clId="{2159184D-58FA-47C7-A431-9FF1757217E5}" dt="2023-01-23T04:47:36.707" v="7528" actId="20577"/>
          <ac:spMkLst>
            <pc:docMk/>
            <pc:sldMk cId="2209053858" sldId="287"/>
            <ac:spMk id="2" creationId="{07119C50-14E4-41C7-0ECD-2D34A048001B}"/>
          </ac:spMkLst>
        </pc:spChg>
        <pc:spChg chg="del">
          <ac:chgData name="堀本 隆誠" userId="2a8589c694f2ec76" providerId="LiveId" clId="{2159184D-58FA-47C7-A431-9FF1757217E5}" dt="2023-01-17T01:46:29.869" v="1466" actId="21"/>
          <ac:spMkLst>
            <pc:docMk/>
            <pc:sldMk cId="2209053858" sldId="287"/>
            <ac:spMk id="3" creationId="{675A0225-724E-9F77-4B2D-CEA44CE0A38F}"/>
          </ac:spMkLst>
        </pc:spChg>
        <pc:spChg chg="add mod">
          <ac:chgData name="堀本 隆誠" userId="2a8589c694f2ec76" providerId="LiveId" clId="{2159184D-58FA-47C7-A431-9FF1757217E5}" dt="2023-01-23T15:41:38.036" v="8395" actId="1076"/>
          <ac:spMkLst>
            <pc:docMk/>
            <pc:sldMk cId="2209053858" sldId="287"/>
            <ac:spMk id="3" creationId="{6AF0EA3B-4C41-E7EA-FCFD-162D60E1E2B3}"/>
          </ac:spMkLst>
        </pc:spChg>
        <pc:spChg chg="add mod">
          <ac:chgData name="堀本 隆誠" userId="2a8589c694f2ec76" providerId="LiveId" clId="{2159184D-58FA-47C7-A431-9FF1757217E5}" dt="2023-01-23T15:41:38.036" v="8395" actId="1076"/>
          <ac:spMkLst>
            <pc:docMk/>
            <pc:sldMk cId="2209053858" sldId="287"/>
            <ac:spMk id="6" creationId="{E686A238-554E-9548-CE9D-549B8A1DFAB5}"/>
          </ac:spMkLst>
        </pc:spChg>
        <pc:spChg chg="add mod">
          <ac:chgData name="堀本 隆誠" userId="2a8589c694f2ec76" providerId="LiveId" clId="{2159184D-58FA-47C7-A431-9FF1757217E5}" dt="2023-01-23T15:41:38.036" v="8395" actId="1076"/>
          <ac:spMkLst>
            <pc:docMk/>
            <pc:sldMk cId="2209053858" sldId="287"/>
            <ac:spMk id="7" creationId="{D49A12C5-4B6F-5232-569D-ECD7CBA70D7A}"/>
          </ac:spMkLst>
        </pc:spChg>
        <pc:spChg chg="del">
          <ac:chgData name="堀本 隆誠" userId="2a8589c694f2ec76" providerId="LiveId" clId="{2159184D-58FA-47C7-A431-9FF1757217E5}" dt="2023-01-17T01:46:25.220" v="1465" actId="21"/>
          <ac:spMkLst>
            <pc:docMk/>
            <pc:sldMk cId="2209053858" sldId="287"/>
            <ac:spMk id="8" creationId="{7EF8BE77-5725-EA58-B7E4-7F2DEE200B16}"/>
          </ac:spMkLst>
        </pc:spChg>
        <pc:spChg chg="add mod">
          <ac:chgData name="堀本 隆誠" userId="2a8589c694f2ec76" providerId="LiveId" clId="{2159184D-58FA-47C7-A431-9FF1757217E5}" dt="2023-01-23T15:41:38.036" v="8395" actId="1076"/>
          <ac:spMkLst>
            <pc:docMk/>
            <pc:sldMk cId="2209053858" sldId="287"/>
            <ac:spMk id="9" creationId="{4E25FEB8-9485-7BF1-458B-EFAE8172AA7D}"/>
          </ac:spMkLst>
        </pc:spChg>
        <pc:spChg chg="add mod">
          <ac:chgData name="堀本 隆誠" userId="2a8589c694f2ec76" providerId="LiveId" clId="{2159184D-58FA-47C7-A431-9FF1757217E5}" dt="2023-01-17T02:22:17.102" v="2223" actId="164"/>
          <ac:spMkLst>
            <pc:docMk/>
            <pc:sldMk cId="2209053858" sldId="287"/>
            <ac:spMk id="10" creationId="{74363C1E-33EB-A4D8-03D7-69F67231F7F7}"/>
          </ac:spMkLst>
        </pc:spChg>
        <pc:spChg chg="add mod">
          <ac:chgData name="堀本 隆誠" userId="2a8589c694f2ec76" providerId="LiveId" clId="{2159184D-58FA-47C7-A431-9FF1757217E5}" dt="2023-01-17T02:22:17.102" v="2223" actId="164"/>
          <ac:spMkLst>
            <pc:docMk/>
            <pc:sldMk cId="2209053858" sldId="287"/>
            <ac:spMk id="11" creationId="{7CF95FFC-EF05-F93E-5850-77A7803EB99F}"/>
          </ac:spMkLst>
        </pc:spChg>
        <pc:spChg chg="add mod">
          <ac:chgData name="堀本 隆誠" userId="2a8589c694f2ec76" providerId="LiveId" clId="{2159184D-58FA-47C7-A431-9FF1757217E5}" dt="2023-01-17T02:22:17.102" v="2223" actId="164"/>
          <ac:spMkLst>
            <pc:docMk/>
            <pc:sldMk cId="2209053858" sldId="287"/>
            <ac:spMk id="12" creationId="{78C871EC-8C5F-3BBE-6FED-3EBB84CCD178}"/>
          </ac:spMkLst>
        </pc:spChg>
        <pc:spChg chg="add del mod">
          <ac:chgData name="堀本 隆誠" userId="2a8589c694f2ec76" providerId="LiveId" clId="{2159184D-58FA-47C7-A431-9FF1757217E5}" dt="2023-01-17T05:22:18.209" v="4177" actId="21"/>
          <ac:spMkLst>
            <pc:docMk/>
            <pc:sldMk cId="2209053858" sldId="287"/>
            <ac:spMk id="15" creationId="{F9A02F0D-E530-C621-02BD-995213E66D7E}"/>
          </ac:spMkLst>
        </pc:spChg>
        <pc:spChg chg="add mod">
          <ac:chgData name="堀本 隆誠" userId="2a8589c694f2ec76" providerId="LiveId" clId="{2159184D-58FA-47C7-A431-9FF1757217E5}" dt="2023-01-23T15:41:08.555" v="8393" actId="1076"/>
          <ac:spMkLst>
            <pc:docMk/>
            <pc:sldMk cId="2209053858" sldId="287"/>
            <ac:spMk id="16" creationId="{5D240B56-2EBD-95BF-F19E-F37E8B16E359}"/>
          </ac:spMkLst>
        </pc:spChg>
        <pc:grpChg chg="add del mod">
          <ac:chgData name="堀本 隆誠" userId="2a8589c694f2ec76" providerId="LiveId" clId="{2159184D-58FA-47C7-A431-9FF1757217E5}" dt="2023-01-22T09:03:35.083" v="6660" actId="21"/>
          <ac:grpSpMkLst>
            <pc:docMk/>
            <pc:sldMk cId="2209053858" sldId="287"/>
            <ac:grpSpMk id="13" creationId="{B96AEB12-0791-C3EA-9A50-60905F61EFD7}"/>
          </ac:grpSpMkLst>
        </pc:grpChg>
        <pc:picChg chg="del">
          <ac:chgData name="堀本 隆誠" userId="2a8589c694f2ec76" providerId="LiveId" clId="{2159184D-58FA-47C7-A431-9FF1757217E5}" dt="2023-01-17T01:46:25.220" v="1465" actId="21"/>
          <ac:picMkLst>
            <pc:docMk/>
            <pc:sldMk cId="2209053858" sldId="287"/>
            <ac:picMk id="7" creationId="{4D21970B-7EE8-16A2-A347-64A4BF0834C1}"/>
          </ac:picMkLst>
        </pc:picChg>
      </pc:sldChg>
      <pc:sldChg chg="addSp delSp modSp add mod modNotesTx">
        <pc:chgData name="堀本 隆誠" userId="2a8589c694f2ec76" providerId="LiveId" clId="{2159184D-58FA-47C7-A431-9FF1757217E5}" dt="2023-01-22T08:08:05.320" v="6434" actId="21"/>
        <pc:sldMkLst>
          <pc:docMk/>
          <pc:sldMk cId="271255868" sldId="288"/>
        </pc:sldMkLst>
        <pc:spChg chg="del">
          <ac:chgData name="堀本 隆誠" userId="2a8589c694f2ec76" providerId="LiveId" clId="{2159184D-58FA-47C7-A431-9FF1757217E5}" dt="2023-01-17T01:56:26.361" v="1629" actId="21"/>
          <ac:spMkLst>
            <pc:docMk/>
            <pc:sldMk cId="271255868" sldId="288"/>
            <ac:spMk id="4" creationId="{AE06C378-4BA2-B346-591D-854C1A3B14CD}"/>
          </ac:spMkLst>
        </pc:spChg>
        <pc:spChg chg="add mod">
          <ac:chgData name="堀本 隆誠" userId="2a8589c694f2ec76" providerId="LiveId" clId="{2159184D-58FA-47C7-A431-9FF1757217E5}" dt="2023-01-22T08:07:05.584" v="6423" actId="14100"/>
          <ac:spMkLst>
            <pc:docMk/>
            <pc:sldMk cId="271255868" sldId="288"/>
            <ac:spMk id="4" creationId="{F3A949DF-D026-C8FE-96D3-0BA97C531266}"/>
          </ac:spMkLst>
        </pc:spChg>
        <pc:spChg chg="mod">
          <ac:chgData name="堀本 隆誠" userId="2a8589c694f2ec76" providerId="LiveId" clId="{2159184D-58FA-47C7-A431-9FF1757217E5}" dt="2023-01-22T07:58:10.579" v="6333" actId="14100"/>
          <ac:spMkLst>
            <pc:docMk/>
            <pc:sldMk cId="271255868" sldId="288"/>
            <ac:spMk id="5" creationId="{69A178F3-7628-0A04-DEAB-424471759D53}"/>
          </ac:spMkLst>
        </pc:spChg>
        <pc:spChg chg="add mod">
          <ac:chgData name="堀本 隆誠" userId="2a8589c694f2ec76" providerId="LiveId" clId="{2159184D-58FA-47C7-A431-9FF1757217E5}" dt="2023-01-22T08:03:48.039" v="6394" actId="1076"/>
          <ac:spMkLst>
            <pc:docMk/>
            <pc:sldMk cId="271255868" sldId="288"/>
            <ac:spMk id="6" creationId="{4AFC9A23-793A-3604-D176-ACC5E2FA6B1D}"/>
          </ac:spMkLst>
        </pc:spChg>
        <pc:spChg chg="add del mod">
          <ac:chgData name="堀本 隆誠" userId="2a8589c694f2ec76" providerId="LiveId" clId="{2159184D-58FA-47C7-A431-9FF1757217E5}" dt="2023-01-22T08:01:44.189" v="6368" actId="21"/>
          <ac:spMkLst>
            <pc:docMk/>
            <pc:sldMk cId="271255868" sldId="288"/>
            <ac:spMk id="7" creationId="{1D05D4B5-3CC8-2D14-2651-46E820D256EC}"/>
          </ac:spMkLst>
        </pc:spChg>
        <pc:spChg chg="del">
          <ac:chgData name="堀本 隆誠" userId="2a8589c694f2ec76" providerId="LiveId" clId="{2159184D-58FA-47C7-A431-9FF1757217E5}" dt="2023-01-17T01:56:26.361" v="1629" actId="21"/>
          <ac:spMkLst>
            <pc:docMk/>
            <pc:sldMk cId="271255868" sldId="288"/>
            <ac:spMk id="8" creationId="{931231E0-8105-C777-E5A5-A5AFE657E2D9}"/>
          </ac:spMkLst>
        </pc:spChg>
        <pc:spChg chg="add mod">
          <ac:chgData name="堀本 隆誠" userId="2a8589c694f2ec76" providerId="LiveId" clId="{2159184D-58FA-47C7-A431-9FF1757217E5}" dt="2023-01-22T08:03:41.896" v="6392" actId="1076"/>
          <ac:spMkLst>
            <pc:docMk/>
            <pc:sldMk cId="271255868" sldId="288"/>
            <ac:spMk id="8" creationId="{D2429FE7-B130-69D4-20EE-7A48DD635B59}"/>
          </ac:spMkLst>
        </pc:spChg>
        <pc:spChg chg="add del mod">
          <ac:chgData name="堀本 隆誠" userId="2a8589c694f2ec76" providerId="LiveId" clId="{2159184D-58FA-47C7-A431-9FF1757217E5}" dt="2023-01-22T08:02:19.076" v="6375"/>
          <ac:spMkLst>
            <pc:docMk/>
            <pc:sldMk cId="271255868" sldId="288"/>
            <ac:spMk id="9" creationId="{AE21D67D-41B5-6118-03DE-654004C0A94C}"/>
          </ac:spMkLst>
        </pc:spChg>
        <pc:spChg chg="del">
          <ac:chgData name="堀本 隆誠" userId="2a8589c694f2ec76" providerId="LiveId" clId="{2159184D-58FA-47C7-A431-9FF1757217E5}" dt="2023-01-17T01:56:26.361" v="1629" actId="21"/>
          <ac:spMkLst>
            <pc:docMk/>
            <pc:sldMk cId="271255868" sldId="288"/>
            <ac:spMk id="9" creationId="{C7DC02E6-5BF7-6164-5FD2-D27B009819ED}"/>
          </ac:spMkLst>
        </pc:spChg>
        <pc:spChg chg="add mod">
          <ac:chgData name="堀本 隆誠" userId="2a8589c694f2ec76" providerId="LiveId" clId="{2159184D-58FA-47C7-A431-9FF1757217E5}" dt="2023-01-17T01:58:30.170" v="1686" actId="164"/>
          <ac:spMkLst>
            <pc:docMk/>
            <pc:sldMk cId="271255868" sldId="288"/>
            <ac:spMk id="10" creationId="{07943C27-01B5-1365-CF94-6DF6F98E6CA4}"/>
          </ac:spMkLst>
        </pc:spChg>
        <pc:spChg chg="add mod">
          <ac:chgData name="堀本 隆誠" userId="2a8589c694f2ec76" providerId="LiveId" clId="{2159184D-58FA-47C7-A431-9FF1757217E5}" dt="2023-01-17T01:58:30.170" v="1686" actId="164"/>
          <ac:spMkLst>
            <pc:docMk/>
            <pc:sldMk cId="271255868" sldId="288"/>
            <ac:spMk id="11" creationId="{5DCD2C6A-AFF9-C482-373A-9A39D4D7084E}"/>
          </ac:spMkLst>
        </pc:spChg>
        <pc:spChg chg="add mod">
          <ac:chgData name="堀本 隆誠" userId="2a8589c694f2ec76" providerId="LiveId" clId="{2159184D-58FA-47C7-A431-9FF1757217E5}" dt="2023-01-22T08:06:54.421" v="6422" actId="1076"/>
          <ac:spMkLst>
            <pc:docMk/>
            <pc:sldMk cId="271255868" sldId="288"/>
            <ac:spMk id="13" creationId="{6D6BF901-05BF-3191-A86C-8DF6F995BB8D}"/>
          </ac:spMkLst>
        </pc:spChg>
        <pc:spChg chg="add mod">
          <ac:chgData name="堀本 隆誠" userId="2a8589c694f2ec76" providerId="LiveId" clId="{2159184D-58FA-47C7-A431-9FF1757217E5}" dt="2023-01-22T08:06:54.421" v="6422" actId="1076"/>
          <ac:spMkLst>
            <pc:docMk/>
            <pc:sldMk cId="271255868" sldId="288"/>
            <ac:spMk id="14" creationId="{D7D7F0F9-FB2F-68E8-AD8C-77C2764AEB80}"/>
          </ac:spMkLst>
        </pc:spChg>
        <pc:spChg chg="add mod">
          <ac:chgData name="堀本 隆誠" userId="2a8589c694f2ec76" providerId="LiveId" clId="{2159184D-58FA-47C7-A431-9FF1757217E5}" dt="2023-01-22T08:03:31.731" v="6390" actId="1076"/>
          <ac:spMkLst>
            <pc:docMk/>
            <pc:sldMk cId="271255868" sldId="288"/>
            <ac:spMk id="15" creationId="{3354F035-E4F4-6CCA-1710-733E47C70A79}"/>
          </ac:spMkLst>
        </pc:spChg>
        <pc:spChg chg="add mod">
          <ac:chgData name="堀本 隆誠" userId="2a8589c694f2ec76" providerId="LiveId" clId="{2159184D-58FA-47C7-A431-9FF1757217E5}" dt="2023-01-22T08:03:20.365" v="6389" actId="1076"/>
          <ac:spMkLst>
            <pc:docMk/>
            <pc:sldMk cId="271255868" sldId="288"/>
            <ac:spMk id="16" creationId="{F5D00FA7-4560-29DE-AB36-02237DA5FD61}"/>
          </ac:spMkLst>
        </pc:spChg>
        <pc:spChg chg="add mod">
          <ac:chgData name="堀本 隆誠" userId="2a8589c694f2ec76" providerId="LiveId" clId="{2159184D-58FA-47C7-A431-9FF1757217E5}" dt="2023-01-22T08:02:57.336" v="6386" actId="1076"/>
          <ac:spMkLst>
            <pc:docMk/>
            <pc:sldMk cId="271255868" sldId="288"/>
            <ac:spMk id="17" creationId="{72BDD491-B679-7EA6-9712-B4D1F05F9A1C}"/>
          </ac:spMkLst>
        </pc:spChg>
        <pc:spChg chg="add mod">
          <ac:chgData name="堀本 隆誠" userId="2a8589c694f2ec76" providerId="LiveId" clId="{2159184D-58FA-47C7-A431-9FF1757217E5}" dt="2023-01-22T08:03:35.035" v="6391" actId="1076"/>
          <ac:spMkLst>
            <pc:docMk/>
            <pc:sldMk cId="271255868" sldId="288"/>
            <ac:spMk id="18" creationId="{C88C6552-EFE5-AD5A-41DC-5177F0DCC379}"/>
          </ac:spMkLst>
        </pc:spChg>
        <pc:spChg chg="add mod">
          <ac:chgData name="堀本 隆誠" userId="2a8589c694f2ec76" providerId="LiveId" clId="{2159184D-58FA-47C7-A431-9FF1757217E5}" dt="2023-01-22T08:04:12.307" v="6398" actId="14100"/>
          <ac:spMkLst>
            <pc:docMk/>
            <pc:sldMk cId="271255868" sldId="288"/>
            <ac:spMk id="19" creationId="{8AD3631F-5C6B-0454-0A46-896A61229C32}"/>
          </ac:spMkLst>
        </pc:spChg>
        <pc:spChg chg="add mod">
          <ac:chgData name="堀本 隆誠" userId="2a8589c694f2ec76" providerId="LiveId" clId="{2159184D-58FA-47C7-A431-9FF1757217E5}" dt="2023-01-22T08:04:25.834" v="6400" actId="13822"/>
          <ac:spMkLst>
            <pc:docMk/>
            <pc:sldMk cId="271255868" sldId="288"/>
            <ac:spMk id="20" creationId="{DC71921A-CDEE-C438-19F8-C9833BD3BC56}"/>
          </ac:spMkLst>
        </pc:spChg>
        <pc:spChg chg="add mod">
          <ac:chgData name="堀本 隆誠" userId="2a8589c694f2ec76" providerId="LiveId" clId="{2159184D-58FA-47C7-A431-9FF1757217E5}" dt="2023-01-22T08:05:24.801" v="6409" actId="1076"/>
          <ac:spMkLst>
            <pc:docMk/>
            <pc:sldMk cId="271255868" sldId="288"/>
            <ac:spMk id="21" creationId="{99F7C31F-8122-9CA3-EB37-44FFF88E0D77}"/>
          </ac:spMkLst>
        </pc:spChg>
        <pc:spChg chg="add mod">
          <ac:chgData name="堀本 隆誠" userId="2a8589c694f2ec76" providerId="LiveId" clId="{2159184D-58FA-47C7-A431-9FF1757217E5}" dt="2023-01-22T08:05:17.387" v="6408" actId="1076"/>
          <ac:spMkLst>
            <pc:docMk/>
            <pc:sldMk cId="271255868" sldId="288"/>
            <ac:spMk id="22" creationId="{12A92D9C-6DB1-E802-AB8C-957FB69F9F59}"/>
          </ac:spMkLst>
        </pc:spChg>
        <pc:spChg chg="add mod">
          <ac:chgData name="堀本 隆誠" userId="2a8589c694f2ec76" providerId="LiveId" clId="{2159184D-58FA-47C7-A431-9FF1757217E5}" dt="2023-01-22T08:05:02.092" v="6406" actId="1076"/>
          <ac:spMkLst>
            <pc:docMk/>
            <pc:sldMk cId="271255868" sldId="288"/>
            <ac:spMk id="23" creationId="{D7209C61-D864-ABC4-F441-22D5C4F6B6D3}"/>
          </ac:spMkLst>
        </pc:spChg>
        <pc:spChg chg="add mod">
          <ac:chgData name="堀本 隆誠" userId="2a8589c694f2ec76" providerId="LiveId" clId="{2159184D-58FA-47C7-A431-9FF1757217E5}" dt="2023-01-22T08:04:48.711" v="6405" actId="1076"/>
          <ac:spMkLst>
            <pc:docMk/>
            <pc:sldMk cId="271255868" sldId="288"/>
            <ac:spMk id="24" creationId="{95341C68-CFC1-F305-A24A-1F142C2E383F}"/>
          </ac:spMkLst>
        </pc:spChg>
        <pc:spChg chg="add del mod">
          <ac:chgData name="堀本 隆誠" userId="2a8589c694f2ec76" providerId="LiveId" clId="{2159184D-58FA-47C7-A431-9FF1757217E5}" dt="2023-01-22T08:08:05.320" v="6434" actId="21"/>
          <ac:spMkLst>
            <pc:docMk/>
            <pc:sldMk cId="271255868" sldId="288"/>
            <ac:spMk id="25" creationId="{AC69F5D1-EB1F-8FF8-DDC5-377E6A443151}"/>
          </ac:spMkLst>
        </pc:spChg>
        <pc:spChg chg="add mod">
          <ac:chgData name="堀本 隆誠" userId="2a8589c694f2ec76" providerId="LiveId" clId="{2159184D-58FA-47C7-A431-9FF1757217E5}" dt="2023-01-22T08:08:02.081" v="6433" actId="1582"/>
          <ac:spMkLst>
            <pc:docMk/>
            <pc:sldMk cId="271255868" sldId="288"/>
            <ac:spMk id="26" creationId="{E2A02ED1-1E32-5DD7-B4BA-1EADB7643CD5}"/>
          </ac:spMkLst>
        </pc:spChg>
        <pc:grpChg chg="add mod">
          <ac:chgData name="堀本 隆誠" userId="2a8589c694f2ec76" providerId="LiveId" clId="{2159184D-58FA-47C7-A431-9FF1757217E5}" dt="2023-01-22T07:57:25.677" v="6320" actId="1076"/>
          <ac:grpSpMkLst>
            <pc:docMk/>
            <pc:sldMk cId="271255868" sldId="288"/>
            <ac:grpSpMk id="12" creationId="{6C0EC58E-7284-CC0F-DEFB-F22F68527E79}"/>
          </ac:grpSpMkLst>
        </pc:grpChg>
        <pc:cxnChg chg="del">
          <ac:chgData name="堀本 隆誠" userId="2a8589c694f2ec76" providerId="LiveId" clId="{2159184D-58FA-47C7-A431-9FF1757217E5}" dt="2023-01-17T01:56:26.361" v="1629" actId="21"/>
          <ac:cxnSpMkLst>
            <pc:docMk/>
            <pc:sldMk cId="271255868" sldId="288"/>
            <ac:cxnSpMk id="6" creationId="{950CF2D8-9A19-7EB8-1531-B1175F963A84}"/>
          </ac:cxnSpMkLst>
        </pc:cxnChg>
      </pc:sldChg>
      <pc:sldChg chg="delSp modSp add del mod">
        <pc:chgData name="堀本 隆誠" userId="2a8589c694f2ec76" providerId="LiveId" clId="{2159184D-58FA-47C7-A431-9FF1757217E5}" dt="2023-01-23T15:47:44.639" v="8422" actId="2696"/>
        <pc:sldMkLst>
          <pc:docMk/>
          <pc:sldMk cId="3286731545" sldId="289"/>
        </pc:sldMkLst>
        <pc:spChg chg="del">
          <ac:chgData name="堀本 隆誠" userId="2a8589c694f2ec76" providerId="LiveId" clId="{2159184D-58FA-47C7-A431-9FF1757217E5}" dt="2023-01-22T09:18:44.170" v="6850" actId="21"/>
          <ac:spMkLst>
            <pc:docMk/>
            <pc:sldMk cId="3286731545" sldId="289"/>
            <ac:spMk id="3" creationId="{90B169D6-AE88-949C-D6B4-B6ABE592D767}"/>
          </ac:spMkLst>
        </pc:spChg>
        <pc:spChg chg="mod">
          <ac:chgData name="堀本 隆誠" userId="2a8589c694f2ec76" providerId="LiveId" clId="{2159184D-58FA-47C7-A431-9FF1757217E5}" dt="2023-01-17T06:23:44.973" v="5515" actId="20577"/>
          <ac:spMkLst>
            <pc:docMk/>
            <pc:sldMk cId="3286731545" sldId="289"/>
            <ac:spMk id="4" creationId="{FFF1792A-E9F2-5E9D-9531-1C50B8672341}"/>
          </ac:spMkLst>
        </pc:spChg>
      </pc:sldChg>
      <pc:sldChg chg="addSp delSp modSp new mod">
        <pc:chgData name="堀本 隆誠" userId="2a8589c694f2ec76" providerId="LiveId" clId="{2159184D-58FA-47C7-A431-9FF1757217E5}" dt="2023-01-22T09:18:18.970" v="6849" actId="21"/>
        <pc:sldMkLst>
          <pc:docMk/>
          <pc:sldMk cId="3451804184" sldId="290"/>
        </pc:sldMkLst>
        <pc:spChg chg="del">
          <ac:chgData name="堀本 隆誠" userId="2a8589c694f2ec76" providerId="LiveId" clId="{2159184D-58FA-47C7-A431-9FF1757217E5}" dt="2023-01-22T09:18:18.970" v="6849" actId="21"/>
          <ac:spMkLst>
            <pc:docMk/>
            <pc:sldMk cId="3451804184" sldId="290"/>
            <ac:spMk id="2" creationId="{23DB7042-F284-674F-09E0-D2F47122DAB1}"/>
          </ac:spMkLst>
        </pc:spChg>
        <pc:spChg chg="add mod">
          <ac:chgData name="堀本 隆誠" userId="2a8589c694f2ec76" providerId="LiveId" clId="{2159184D-58FA-47C7-A431-9FF1757217E5}" dt="2023-01-22T09:10:12.619" v="6770" actId="1076"/>
          <ac:spMkLst>
            <pc:docMk/>
            <pc:sldMk cId="3451804184" sldId="290"/>
            <ac:spMk id="3" creationId="{1557CA40-6591-6A83-EA2A-E3AFC7CC71BD}"/>
          </ac:spMkLst>
        </pc:spChg>
      </pc:sldChg>
      <pc:sldChg chg="addSp delSp modSp new mod ord">
        <pc:chgData name="堀本 隆誠" userId="2a8589c694f2ec76" providerId="LiveId" clId="{2159184D-58FA-47C7-A431-9FF1757217E5}" dt="2023-01-22T08:56:54.394" v="6604"/>
        <pc:sldMkLst>
          <pc:docMk/>
          <pc:sldMk cId="1353283088" sldId="291"/>
        </pc:sldMkLst>
        <pc:spChg chg="del">
          <ac:chgData name="堀本 隆誠" userId="2a8589c694f2ec76" providerId="LiveId" clId="{2159184D-58FA-47C7-A431-9FF1757217E5}" dt="2023-01-21T06:03:21.161" v="5762" actId="21"/>
          <ac:spMkLst>
            <pc:docMk/>
            <pc:sldMk cId="1353283088" sldId="291"/>
            <ac:spMk id="2" creationId="{F1315FA9-261B-C75A-232A-C39AB99AC4F6}"/>
          </ac:spMkLst>
        </pc:spChg>
        <pc:spChg chg="add del mod">
          <ac:chgData name="堀本 隆誠" userId="2a8589c694f2ec76" providerId="LiveId" clId="{2159184D-58FA-47C7-A431-9FF1757217E5}" dt="2023-01-21T05:45:09.762" v="5519" actId="767"/>
          <ac:spMkLst>
            <pc:docMk/>
            <pc:sldMk cId="1353283088" sldId="291"/>
            <ac:spMk id="3" creationId="{ED8C6D50-E306-6F0C-70C6-63E45443B55A}"/>
          </ac:spMkLst>
        </pc:spChg>
        <pc:spChg chg="add mod">
          <ac:chgData name="堀本 隆誠" userId="2a8589c694f2ec76" providerId="LiveId" clId="{2159184D-58FA-47C7-A431-9FF1757217E5}" dt="2023-01-21T06:03:43.431" v="5764" actId="1076"/>
          <ac:spMkLst>
            <pc:docMk/>
            <pc:sldMk cId="1353283088" sldId="291"/>
            <ac:spMk id="4" creationId="{7D086B57-598D-639C-5822-CAC81E9042F6}"/>
          </ac:spMkLst>
        </pc:spChg>
        <pc:spChg chg="add mod">
          <ac:chgData name="堀本 隆誠" userId="2a8589c694f2ec76" providerId="LiveId" clId="{2159184D-58FA-47C7-A431-9FF1757217E5}" dt="2023-01-22T07:50:36.048" v="6308" actId="14100"/>
          <ac:spMkLst>
            <pc:docMk/>
            <pc:sldMk cId="1353283088" sldId="291"/>
            <ac:spMk id="5" creationId="{03204377-9643-8EFE-85F5-6770DF0ECB87}"/>
          </ac:spMkLst>
        </pc:spChg>
        <pc:spChg chg="add del mod">
          <ac:chgData name="堀本 隆誠" userId="2a8589c694f2ec76" providerId="LiveId" clId="{2159184D-58FA-47C7-A431-9FF1757217E5}" dt="2023-01-21T06:05:11.866" v="5781" actId="21"/>
          <ac:spMkLst>
            <pc:docMk/>
            <pc:sldMk cId="1353283088" sldId="291"/>
            <ac:spMk id="6" creationId="{4894A103-CE65-299A-455B-B4A6956AD699}"/>
          </ac:spMkLst>
        </pc:spChg>
        <pc:spChg chg="add del mod">
          <ac:chgData name="堀本 隆誠" userId="2a8589c694f2ec76" providerId="LiveId" clId="{2159184D-58FA-47C7-A431-9FF1757217E5}" dt="2023-01-21T06:05:15.284" v="5782" actId="21"/>
          <ac:spMkLst>
            <pc:docMk/>
            <pc:sldMk cId="1353283088" sldId="291"/>
            <ac:spMk id="7" creationId="{9287C1C8-8D8B-AB31-5595-45D91252BA43}"/>
          </ac:spMkLst>
        </pc:spChg>
        <pc:spChg chg="add del mod">
          <ac:chgData name="堀本 隆誠" userId="2a8589c694f2ec76" providerId="LiveId" clId="{2159184D-58FA-47C7-A431-9FF1757217E5}" dt="2023-01-21T06:05:21.602" v="5783" actId="21"/>
          <ac:spMkLst>
            <pc:docMk/>
            <pc:sldMk cId="1353283088" sldId="291"/>
            <ac:spMk id="8" creationId="{0C14A38E-FAB6-C4E2-C497-9F7A967FDA54}"/>
          </ac:spMkLst>
        </pc:spChg>
        <pc:spChg chg="add mod">
          <ac:chgData name="堀本 隆誠" userId="2a8589c694f2ec76" providerId="LiveId" clId="{2159184D-58FA-47C7-A431-9FF1757217E5}" dt="2023-01-21T06:04:24.555" v="5767" actId="1076"/>
          <ac:spMkLst>
            <pc:docMk/>
            <pc:sldMk cId="1353283088" sldId="291"/>
            <ac:spMk id="9" creationId="{F0BFE0F7-7CC2-D668-A790-3AD36FE05006}"/>
          </ac:spMkLst>
        </pc:spChg>
        <pc:spChg chg="add mod">
          <ac:chgData name="堀本 隆誠" userId="2a8589c694f2ec76" providerId="LiveId" clId="{2159184D-58FA-47C7-A431-9FF1757217E5}" dt="2023-01-21T06:04:24.555" v="5767" actId="1076"/>
          <ac:spMkLst>
            <pc:docMk/>
            <pc:sldMk cId="1353283088" sldId="291"/>
            <ac:spMk id="10" creationId="{BF2C8AA8-4012-9098-5D5E-61C3B70B78FC}"/>
          </ac:spMkLst>
        </pc:spChg>
        <pc:spChg chg="add mod">
          <ac:chgData name="堀本 隆誠" userId="2a8589c694f2ec76" providerId="LiveId" clId="{2159184D-58FA-47C7-A431-9FF1757217E5}" dt="2023-01-21T06:04:24.555" v="5767" actId="1076"/>
          <ac:spMkLst>
            <pc:docMk/>
            <pc:sldMk cId="1353283088" sldId="291"/>
            <ac:spMk id="11" creationId="{CFF8A996-4701-B76E-7F7E-21B4BC534058}"/>
          </ac:spMkLst>
        </pc:spChg>
        <pc:spChg chg="add mod">
          <ac:chgData name="堀本 隆誠" userId="2a8589c694f2ec76" providerId="LiveId" clId="{2159184D-58FA-47C7-A431-9FF1757217E5}" dt="2023-01-21T06:08:10.253" v="5837" actId="1076"/>
          <ac:spMkLst>
            <pc:docMk/>
            <pc:sldMk cId="1353283088" sldId="291"/>
            <ac:spMk id="12" creationId="{772947FE-80FD-1BAA-3473-CCB79A67EA32}"/>
          </ac:spMkLst>
        </pc:spChg>
        <pc:spChg chg="add del mod">
          <ac:chgData name="堀本 隆誠" userId="2a8589c694f2ec76" providerId="LiveId" clId="{2159184D-58FA-47C7-A431-9FF1757217E5}" dt="2023-01-21T05:52:14.103" v="5656"/>
          <ac:spMkLst>
            <pc:docMk/>
            <pc:sldMk cId="1353283088" sldId="291"/>
            <ac:spMk id="13" creationId="{C265A9F1-91E5-243E-5D9D-C3ED7F49C6E8}"/>
          </ac:spMkLst>
        </pc:spChg>
        <pc:spChg chg="add mod">
          <ac:chgData name="堀本 隆誠" userId="2a8589c694f2ec76" providerId="LiveId" clId="{2159184D-58FA-47C7-A431-9FF1757217E5}" dt="2023-01-21T06:08:18.769" v="5839" actId="1076"/>
          <ac:spMkLst>
            <pc:docMk/>
            <pc:sldMk cId="1353283088" sldId="291"/>
            <ac:spMk id="14" creationId="{A62557A4-5504-EA2E-C8CC-AAF459995672}"/>
          </ac:spMkLst>
        </pc:spChg>
        <pc:spChg chg="add mod">
          <ac:chgData name="堀本 隆誠" userId="2a8589c694f2ec76" providerId="LiveId" clId="{2159184D-58FA-47C7-A431-9FF1757217E5}" dt="2023-01-21T06:04:24.555" v="5767" actId="1076"/>
          <ac:spMkLst>
            <pc:docMk/>
            <pc:sldMk cId="1353283088" sldId="291"/>
            <ac:spMk id="15" creationId="{3BB88BB9-40CD-11C0-BB78-D2D8864EF066}"/>
          </ac:spMkLst>
        </pc:spChg>
        <pc:spChg chg="add mod">
          <ac:chgData name="堀本 隆誠" userId="2a8589c694f2ec76" providerId="LiveId" clId="{2159184D-58FA-47C7-A431-9FF1757217E5}" dt="2023-01-21T06:04:24.555" v="5767" actId="1076"/>
          <ac:spMkLst>
            <pc:docMk/>
            <pc:sldMk cId="1353283088" sldId="291"/>
            <ac:spMk id="16" creationId="{C5E99CAF-BFDE-DC8E-CEBB-C5276AF7FD3A}"/>
          </ac:spMkLst>
        </pc:spChg>
        <pc:spChg chg="add mod">
          <ac:chgData name="堀本 隆誠" userId="2a8589c694f2ec76" providerId="LiveId" clId="{2159184D-58FA-47C7-A431-9FF1757217E5}" dt="2023-01-21T06:04:24.555" v="5767" actId="1076"/>
          <ac:spMkLst>
            <pc:docMk/>
            <pc:sldMk cId="1353283088" sldId="291"/>
            <ac:spMk id="17" creationId="{988762A7-5E95-998C-CD1A-C1785A0D87A1}"/>
          </ac:spMkLst>
        </pc:spChg>
        <pc:spChg chg="add mod">
          <ac:chgData name="堀本 隆誠" userId="2a8589c694f2ec76" providerId="LiveId" clId="{2159184D-58FA-47C7-A431-9FF1757217E5}" dt="2023-01-21T06:04:24.555" v="5767" actId="1076"/>
          <ac:spMkLst>
            <pc:docMk/>
            <pc:sldMk cId="1353283088" sldId="291"/>
            <ac:spMk id="18" creationId="{5124D622-225F-C5F0-0C1F-19316A9AE542}"/>
          </ac:spMkLst>
        </pc:spChg>
        <pc:spChg chg="add mod">
          <ac:chgData name="堀本 隆誠" userId="2a8589c694f2ec76" providerId="LiveId" clId="{2159184D-58FA-47C7-A431-9FF1757217E5}" dt="2023-01-21T06:04:29.277" v="5768" actId="1076"/>
          <ac:spMkLst>
            <pc:docMk/>
            <pc:sldMk cId="1353283088" sldId="291"/>
            <ac:spMk id="19" creationId="{77C02756-2E56-1103-362D-CBDED0B89961}"/>
          </ac:spMkLst>
        </pc:spChg>
        <pc:spChg chg="add mod ord">
          <ac:chgData name="堀本 隆誠" userId="2a8589c694f2ec76" providerId="LiveId" clId="{2159184D-58FA-47C7-A431-9FF1757217E5}" dt="2023-01-22T08:56:48.091" v="6602" actId="1076"/>
          <ac:spMkLst>
            <pc:docMk/>
            <pc:sldMk cId="1353283088" sldId="291"/>
            <ac:spMk id="49" creationId="{D4BD6670-E3E4-208A-A38C-895B56A42692}"/>
          </ac:spMkLst>
        </pc:spChg>
        <pc:spChg chg="add mod">
          <ac:chgData name="堀本 隆誠" userId="2a8589c694f2ec76" providerId="LiveId" clId="{2159184D-58FA-47C7-A431-9FF1757217E5}" dt="2023-01-21T06:05:28.431" v="5784" actId="1076"/>
          <ac:spMkLst>
            <pc:docMk/>
            <pc:sldMk cId="1353283088" sldId="291"/>
            <ac:spMk id="51" creationId="{0B30C6F9-9EB7-8C41-B093-11871EE11F39}"/>
          </ac:spMkLst>
        </pc:spChg>
        <pc:spChg chg="add mod">
          <ac:chgData name="堀本 隆誠" userId="2a8589c694f2ec76" providerId="LiveId" clId="{2159184D-58FA-47C7-A431-9FF1757217E5}" dt="2023-01-21T06:06:43.156" v="5815" actId="1076"/>
          <ac:spMkLst>
            <pc:docMk/>
            <pc:sldMk cId="1353283088" sldId="291"/>
            <ac:spMk id="52" creationId="{F40A287B-1A6E-D648-2E43-8B6CD48519FE}"/>
          </ac:spMkLst>
        </pc:spChg>
        <pc:spChg chg="add mod">
          <ac:chgData name="堀本 隆誠" userId="2a8589c694f2ec76" providerId="LiveId" clId="{2159184D-58FA-47C7-A431-9FF1757217E5}" dt="2023-01-21T06:06:12.398" v="5800" actId="20577"/>
          <ac:spMkLst>
            <pc:docMk/>
            <pc:sldMk cId="1353283088" sldId="291"/>
            <ac:spMk id="53" creationId="{012EA603-3ADC-8D26-B141-A9E94A37FD9F}"/>
          </ac:spMkLst>
        </pc:spChg>
        <pc:spChg chg="add del mod">
          <ac:chgData name="堀本 隆誠" userId="2a8589c694f2ec76" providerId="LiveId" clId="{2159184D-58FA-47C7-A431-9FF1757217E5}" dt="2023-01-21T06:08:50.471" v="5841" actId="767"/>
          <ac:spMkLst>
            <pc:docMk/>
            <pc:sldMk cId="1353283088" sldId="291"/>
            <ac:spMk id="80" creationId="{CED00B7E-BB91-F9FC-F15A-7816DA096FF2}"/>
          </ac:spMkLst>
        </pc:spChg>
        <pc:spChg chg="add mod">
          <ac:chgData name="堀本 隆誠" userId="2a8589c694f2ec76" providerId="LiveId" clId="{2159184D-58FA-47C7-A431-9FF1757217E5}" dt="2023-01-21T07:41:26.129" v="5884" actId="1076"/>
          <ac:spMkLst>
            <pc:docMk/>
            <pc:sldMk cId="1353283088" sldId="291"/>
            <ac:spMk id="81" creationId="{14F31B02-502E-7B0B-AFE1-5732E0A7A6F9}"/>
          </ac:spMkLst>
        </pc:spChg>
        <pc:cxnChg chg="add mod">
          <ac:chgData name="堀本 隆誠" userId="2a8589c694f2ec76" providerId="LiveId" clId="{2159184D-58FA-47C7-A431-9FF1757217E5}" dt="2023-01-21T07:42:53.135" v="5901" actId="1582"/>
          <ac:cxnSpMkLst>
            <pc:docMk/>
            <pc:sldMk cId="1353283088" sldId="291"/>
            <ac:cxnSpMk id="3" creationId="{2BDB130B-094B-2B28-2A09-795AA80150F0}"/>
          </ac:cxnSpMkLst>
        </pc:cxnChg>
        <pc:cxnChg chg="add mod">
          <ac:chgData name="堀本 隆誠" userId="2a8589c694f2ec76" providerId="LiveId" clId="{2159184D-58FA-47C7-A431-9FF1757217E5}" dt="2023-01-21T06:08:10.253" v="5837" actId="1076"/>
          <ac:cxnSpMkLst>
            <pc:docMk/>
            <pc:sldMk cId="1353283088" sldId="291"/>
            <ac:cxnSpMk id="21" creationId="{FDF18556-1D8C-C8EC-E6E4-62839E7D9279}"/>
          </ac:cxnSpMkLst>
        </pc:cxnChg>
        <pc:cxnChg chg="add mod">
          <ac:chgData name="堀本 隆誠" userId="2a8589c694f2ec76" providerId="LiveId" clId="{2159184D-58FA-47C7-A431-9FF1757217E5}" dt="2023-01-21T06:08:18.769" v="5839" actId="1076"/>
          <ac:cxnSpMkLst>
            <pc:docMk/>
            <pc:sldMk cId="1353283088" sldId="291"/>
            <ac:cxnSpMk id="22" creationId="{D530D6B1-E94F-29CB-6B58-2092B493D490}"/>
          </ac:cxnSpMkLst>
        </pc:cxnChg>
        <pc:cxnChg chg="add mod">
          <ac:chgData name="堀本 隆誠" userId="2a8589c694f2ec76" providerId="LiveId" clId="{2159184D-58FA-47C7-A431-9FF1757217E5}" dt="2023-01-21T06:07:54.949" v="5834" actId="14100"/>
          <ac:cxnSpMkLst>
            <pc:docMk/>
            <pc:sldMk cId="1353283088" sldId="291"/>
            <ac:cxnSpMk id="23" creationId="{ABA48E1E-4C60-F226-BF92-ED3B0ACF8538}"/>
          </ac:cxnSpMkLst>
        </pc:cxnChg>
        <pc:cxnChg chg="add mod">
          <ac:chgData name="堀本 隆誠" userId="2a8589c694f2ec76" providerId="LiveId" clId="{2159184D-58FA-47C7-A431-9FF1757217E5}" dt="2023-01-21T06:07:51.589" v="5833" actId="14100"/>
          <ac:cxnSpMkLst>
            <pc:docMk/>
            <pc:sldMk cId="1353283088" sldId="291"/>
            <ac:cxnSpMk id="25" creationId="{11558909-7989-F880-2580-6F01CF89DF85}"/>
          </ac:cxnSpMkLst>
        </pc:cxnChg>
        <pc:cxnChg chg="add mod">
          <ac:chgData name="堀本 隆誠" userId="2a8589c694f2ec76" providerId="LiveId" clId="{2159184D-58FA-47C7-A431-9FF1757217E5}" dt="2023-01-21T06:08:10.253" v="5837" actId="1076"/>
          <ac:cxnSpMkLst>
            <pc:docMk/>
            <pc:sldMk cId="1353283088" sldId="291"/>
            <ac:cxnSpMk id="27" creationId="{67A1EAAB-A52F-6264-EB3F-CB7A1B4A4B27}"/>
          </ac:cxnSpMkLst>
        </pc:cxnChg>
        <pc:cxnChg chg="add mod">
          <ac:chgData name="堀本 隆誠" userId="2a8589c694f2ec76" providerId="LiveId" clId="{2159184D-58FA-47C7-A431-9FF1757217E5}" dt="2023-01-21T06:08:18.769" v="5839" actId="1076"/>
          <ac:cxnSpMkLst>
            <pc:docMk/>
            <pc:sldMk cId="1353283088" sldId="291"/>
            <ac:cxnSpMk id="30" creationId="{41DF2722-1A73-720D-7632-5B7FC950327F}"/>
          </ac:cxnSpMkLst>
        </pc:cxnChg>
        <pc:cxnChg chg="add mod">
          <ac:chgData name="堀本 隆誠" userId="2a8589c694f2ec76" providerId="LiveId" clId="{2159184D-58FA-47C7-A431-9FF1757217E5}" dt="2023-01-21T07:43:04.032" v="5904" actId="14100"/>
          <ac:cxnSpMkLst>
            <pc:docMk/>
            <pc:sldMk cId="1353283088" sldId="291"/>
            <ac:cxnSpMk id="31" creationId="{AD890515-5D8C-BDBD-B673-6B935E035DEE}"/>
          </ac:cxnSpMkLst>
        </pc:cxnChg>
        <pc:cxnChg chg="add mod">
          <ac:chgData name="堀本 隆誠" userId="2a8589c694f2ec76" providerId="LiveId" clId="{2159184D-58FA-47C7-A431-9FF1757217E5}" dt="2023-01-21T06:07:41.015" v="5830" actId="14100"/>
          <ac:cxnSpMkLst>
            <pc:docMk/>
            <pc:sldMk cId="1353283088" sldId="291"/>
            <ac:cxnSpMk id="32" creationId="{CC1FB960-2517-FCB6-ED1D-E9FF96030A23}"/>
          </ac:cxnSpMkLst>
        </pc:cxnChg>
        <pc:cxnChg chg="add mod">
          <ac:chgData name="堀本 隆誠" userId="2a8589c694f2ec76" providerId="LiveId" clId="{2159184D-58FA-47C7-A431-9FF1757217E5}" dt="2023-01-21T06:07:44.190" v="5831" actId="14100"/>
          <ac:cxnSpMkLst>
            <pc:docMk/>
            <pc:sldMk cId="1353283088" sldId="291"/>
            <ac:cxnSpMk id="34" creationId="{0CE8DBC6-7419-6657-B651-F021EEDF487C}"/>
          </ac:cxnSpMkLst>
        </pc:cxnChg>
        <pc:cxnChg chg="add mod">
          <ac:chgData name="堀本 隆誠" userId="2a8589c694f2ec76" providerId="LiveId" clId="{2159184D-58FA-47C7-A431-9FF1757217E5}" dt="2023-01-21T06:04:24.555" v="5767" actId="1076"/>
          <ac:cxnSpMkLst>
            <pc:docMk/>
            <pc:sldMk cId="1353283088" sldId="291"/>
            <ac:cxnSpMk id="36" creationId="{26A35D60-D5CE-E8BA-54E1-AB1148FE1A90}"/>
          </ac:cxnSpMkLst>
        </pc:cxnChg>
        <pc:cxnChg chg="add mod">
          <ac:chgData name="堀本 隆誠" userId="2a8589c694f2ec76" providerId="LiveId" clId="{2159184D-58FA-47C7-A431-9FF1757217E5}" dt="2023-01-21T06:07:00.003" v="5819" actId="14100"/>
          <ac:cxnSpMkLst>
            <pc:docMk/>
            <pc:sldMk cId="1353283088" sldId="291"/>
            <ac:cxnSpMk id="54" creationId="{7DFDCACE-73F6-9582-4030-1397E33C282A}"/>
          </ac:cxnSpMkLst>
        </pc:cxnChg>
        <pc:cxnChg chg="add mod">
          <ac:chgData name="堀本 隆誠" userId="2a8589c694f2ec76" providerId="LiveId" clId="{2159184D-58FA-47C7-A431-9FF1757217E5}" dt="2023-01-21T06:07:11.065" v="5823" actId="14100"/>
          <ac:cxnSpMkLst>
            <pc:docMk/>
            <pc:sldMk cId="1353283088" sldId="291"/>
            <ac:cxnSpMk id="57" creationId="{BA813E82-480C-2EF7-F6F5-1563487835EC}"/>
          </ac:cxnSpMkLst>
        </pc:cxnChg>
        <pc:cxnChg chg="add mod">
          <ac:chgData name="堀本 隆誠" userId="2a8589c694f2ec76" providerId="LiveId" clId="{2159184D-58FA-47C7-A431-9FF1757217E5}" dt="2023-01-21T06:07:23.640" v="5827" actId="14100"/>
          <ac:cxnSpMkLst>
            <pc:docMk/>
            <pc:sldMk cId="1353283088" sldId="291"/>
            <ac:cxnSpMk id="60" creationId="{02351341-DE08-0FCB-7F4B-16B541E574FB}"/>
          </ac:cxnSpMkLst>
        </pc:cxnChg>
      </pc:sldChg>
      <pc:sldChg chg="addSp delSp modSp add mod">
        <pc:chgData name="堀本 隆誠" userId="2a8589c694f2ec76" providerId="LiveId" clId="{2159184D-58FA-47C7-A431-9FF1757217E5}" dt="2023-01-22T07:48:43.725" v="6297" actId="2062"/>
        <pc:sldMkLst>
          <pc:docMk/>
          <pc:sldMk cId="2867368933" sldId="292"/>
        </pc:sldMkLst>
        <pc:spChg chg="mod">
          <ac:chgData name="堀本 隆誠" userId="2a8589c694f2ec76" providerId="LiveId" clId="{2159184D-58FA-47C7-A431-9FF1757217E5}" dt="2023-01-22T07:36:44.565" v="5978" actId="14100"/>
          <ac:spMkLst>
            <pc:docMk/>
            <pc:sldMk cId="2867368933" sldId="292"/>
            <ac:spMk id="2" creationId="{7CAC9385-9B5C-16CF-19CA-C6AAC76A2E9A}"/>
          </ac:spMkLst>
        </pc:spChg>
        <pc:spChg chg="add mod">
          <ac:chgData name="堀本 隆誠" userId="2a8589c694f2ec76" providerId="LiveId" clId="{2159184D-58FA-47C7-A431-9FF1757217E5}" dt="2023-01-22T07:46:33.257" v="6224" actId="1076"/>
          <ac:spMkLst>
            <pc:docMk/>
            <pc:sldMk cId="2867368933" sldId="292"/>
            <ac:spMk id="5" creationId="{29A95945-6FF1-0E39-8ADC-221E6ECA61A5}"/>
          </ac:spMkLst>
        </pc:spChg>
        <pc:graphicFrameChg chg="add del mod modGraphic">
          <ac:chgData name="堀本 隆誠" userId="2a8589c694f2ec76" providerId="LiveId" clId="{2159184D-58FA-47C7-A431-9FF1757217E5}" dt="2023-01-22T07:48:43.725" v="6297" actId="2062"/>
          <ac:graphicFrameMkLst>
            <pc:docMk/>
            <pc:sldMk cId="2867368933" sldId="292"/>
            <ac:graphicFrameMk id="4" creationId="{042600BA-F31A-2007-D7B5-D9F22D3A5D3B}"/>
          </ac:graphicFrameMkLst>
        </pc:graphicFrameChg>
      </pc:sldChg>
      <pc:sldChg chg="modSp add mod">
        <pc:chgData name="堀本 隆誠" userId="2a8589c694f2ec76" providerId="LiveId" clId="{2159184D-58FA-47C7-A431-9FF1757217E5}" dt="2023-01-22T07:48:35.363" v="6296" actId="2062"/>
        <pc:sldMkLst>
          <pc:docMk/>
          <pc:sldMk cId="579528888" sldId="293"/>
        </pc:sldMkLst>
        <pc:spChg chg="mod">
          <ac:chgData name="堀本 隆誠" userId="2a8589c694f2ec76" providerId="LiveId" clId="{2159184D-58FA-47C7-A431-9FF1757217E5}" dt="2023-01-22T07:48:05.015" v="6295" actId="1076"/>
          <ac:spMkLst>
            <pc:docMk/>
            <pc:sldMk cId="579528888" sldId="293"/>
            <ac:spMk id="2" creationId="{7CAC9385-9B5C-16CF-19CA-C6AAC76A2E9A}"/>
          </ac:spMkLst>
        </pc:spChg>
        <pc:graphicFrameChg chg="modGraphic">
          <ac:chgData name="堀本 隆誠" userId="2a8589c694f2ec76" providerId="LiveId" clId="{2159184D-58FA-47C7-A431-9FF1757217E5}" dt="2023-01-22T07:48:35.363" v="6296" actId="2062"/>
          <ac:graphicFrameMkLst>
            <pc:docMk/>
            <pc:sldMk cId="579528888" sldId="293"/>
            <ac:graphicFrameMk id="4" creationId="{042600BA-F31A-2007-D7B5-D9F22D3A5D3B}"/>
          </ac:graphicFrameMkLst>
        </pc:graphicFrameChg>
      </pc:sldChg>
      <pc:sldChg chg="addSp delSp modSp add mod ord">
        <pc:chgData name="堀本 隆誠" userId="2a8589c694f2ec76" providerId="LiveId" clId="{2159184D-58FA-47C7-A431-9FF1757217E5}" dt="2023-01-23T05:06:29.595" v="7778"/>
        <pc:sldMkLst>
          <pc:docMk/>
          <pc:sldMk cId="1238840264" sldId="294"/>
        </pc:sldMkLst>
        <pc:spChg chg="del">
          <ac:chgData name="堀本 隆誠" userId="2a8589c694f2ec76" providerId="LiveId" clId="{2159184D-58FA-47C7-A431-9FF1757217E5}" dt="2023-01-22T09:04:31.295" v="6663" actId="21"/>
          <ac:spMkLst>
            <pc:docMk/>
            <pc:sldMk cId="1238840264" sldId="294"/>
            <ac:spMk id="4" creationId="{AE06C378-4BA2-B346-591D-854C1A3B14CD}"/>
          </ac:spMkLst>
        </pc:spChg>
        <pc:spChg chg="add mod">
          <ac:chgData name="堀本 隆誠" userId="2a8589c694f2ec76" providerId="LiveId" clId="{2159184D-58FA-47C7-A431-9FF1757217E5}" dt="2023-01-23T04:34:06.586" v="7377" actId="113"/>
          <ac:spMkLst>
            <pc:docMk/>
            <pc:sldMk cId="1238840264" sldId="294"/>
            <ac:spMk id="7" creationId="{34D9CF02-B78E-3524-D059-6ABA23F5E25B}"/>
          </ac:spMkLst>
        </pc:spChg>
        <pc:spChg chg="mod">
          <ac:chgData name="堀本 隆誠" userId="2a8589c694f2ec76" providerId="LiveId" clId="{2159184D-58FA-47C7-A431-9FF1757217E5}" dt="2023-01-22T09:04:57.024" v="6667" actId="1076"/>
          <ac:spMkLst>
            <pc:docMk/>
            <pc:sldMk cId="1238840264" sldId="294"/>
            <ac:spMk id="8" creationId="{931231E0-8105-C777-E5A5-A5AFE657E2D9}"/>
          </ac:spMkLst>
        </pc:spChg>
        <pc:cxnChg chg="mod">
          <ac:chgData name="堀本 隆誠" userId="2a8589c694f2ec76" providerId="LiveId" clId="{2159184D-58FA-47C7-A431-9FF1757217E5}" dt="2023-01-22T09:04:50.957" v="6666" actId="14100"/>
          <ac:cxnSpMkLst>
            <pc:docMk/>
            <pc:sldMk cId="1238840264" sldId="294"/>
            <ac:cxnSpMk id="6" creationId="{950CF2D8-9A19-7EB8-1531-B1175F963A84}"/>
          </ac:cxnSpMkLst>
        </pc:cxnChg>
      </pc:sldChg>
      <pc:sldChg chg="addSp delSp modSp add mod modNotesTx">
        <pc:chgData name="堀本 隆誠" userId="2a8589c694f2ec76" providerId="LiveId" clId="{2159184D-58FA-47C7-A431-9FF1757217E5}" dt="2023-01-23T15:44:56.050" v="8397" actId="20577"/>
        <pc:sldMkLst>
          <pc:docMk/>
          <pc:sldMk cId="1572997680" sldId="295"/>
        </pc:sldMkLst>
        <pc:spChg chg="add mod">
          <ac:chgData name="堀本 隆誠" userId="2a8589c694f2ec76" providerId="LiveId" clId="{2159184D-58FA-47C7-A431-9FF1757217E5}" dt="2023-01-23T06:50:37.411" v="8371" actId="1076"/>
          <ac:spMkLst>
            <pc:docMk/>
            <pc:sldMk cId="1572997680" sldId="295"/>
            <ac:spMk id="3" creationId="{8CEDC0DD-396E-F920-6BF8-3F12713E873B}"/>
          </ac:spMkLst>
        </pc:spChg>
        <pc:spChg chg="del">
          <ac:chgData name="堀本 隆誠" userId="2a8589c694f2ec76" providerId="LiveId" clId="{2159184D-58FA-47C7-A431-9FF1757217E5}" dt="2023-01-22T08:39:56.895" v="6572" actId="21"/>
          <ac:spMkLst>
            <pc:docMk/>
            <pc:sldMk cId="1572997680" sldId="295"/>
            <ac:spMk id="6" creationId="{4BB6FDF5-4431-9E7F-E410-759CFE0C4C36}"/>
          </ac:spMkLst>
        </pc:spChg>
        <pc:spChg chg="add del mod">
          <ac:chgData name="堀本 隆誠" userId="2a8589c694f2ec76" providerId="LiveId" clId="{2159184D-58FA-47C7-A431-9FF1757217E5}" dt="2023-01-23T06:41:26.048" v="8224" actId="21"/>
          <ac:spMkLst>
            <pc:docMk/>
            <pc:sldMk cId="1572997680" sldId="295"/>
            <ac:spMk id="7" creationId="{736C74BE-1722-1150-C217-09D26E9A24AD}"/>
          </ac:spMkLst>
        </pc:spChg>
        <pc:spChg chg="add mod">
          <ac:chgData name="堀本 隆誠" userId="2a8589c694f2ec76" providerId="LiveId" clId="{2159184D-58FA-47C7-A431-9FF1757217E5}" dt="2023-01-23T06:50:31.439" v="8370" actId="1076"/>
          <ac:spMkLst>
            <pc:docMk/>
            <pc:sldMk cId="1572997680" sldId="295"/>
            <ac:spMk id="8" creationId="{3EAE28FF-3BE0-EFAA-3A03-F5FADD9EE943}"/>
          </ac:spMkLst>
        </pc:spChg>
        <pc:spChg chg="add del">
          <ac:chgData name="堀本 隆誠" userId="2a8589c694f2ec76" providerId="LiveId" clId="{2159184D-58FA-47C7-A431-9FF1757217E5}" dt="2023-01-23T06:44:17.933" v="8274" actId="22"/>
          <ac:spMkLst>
            <pc:docMk/>
            <pc:sldMk cId="1572997680" sldId="295"/>
            <ac:spMk id="12" creationId="{C3929CD2-CDB3-E0DA-1002-A0649FDB1569}"/>
          </ac:spMkLst>
        </pc:spChg>
        <pc:spChg chg="add mod">
          <ac:chgData name="堀本 隆誠" userId="2a8589c694f2ec76" providerId="LiveId" clId="{2159184D-58FA-47C7-A431-9FF1757217E5}" dt="2023-01-23T06:50:31.439" v="8370" actId="1076"/>
          <ac:spMkLst>
            <pc:docMk/>
            <pc:sldMk cId="1572997680" sldId="295"/>
            <ac:spMk id="13" creationId="{AC426BCC-250A-BA0B-977B-AEAA00462B1C}"/>
          </ac:spMkLst>
        </pc:spChg>
        <pc:spChg chg="add mod">
          <ac:chgData name="堀本 隆誠" userId="2a8589c694f2ec76" providerId="LiveId" clId="{2159184D-58FA-47C7-A431-9FF1757217E5}" dt="2023-01-23T06:50:31.439" v="8370" actId="1076"/>
          <ac:spMkLst>
            <pc:docMk/>
            <pc:sldMk cId="1572997680" sldId="295"/>
            <ac:spMk id="15" creationId="{767976E2-7A3F-35F5-3FFB-35F5FEA74048}"/>
          </ac:spMkLst>
        </pc:spChg>
        <pc:spChg chg="add mod">
          <ac:chgData name="堀本 隆誠" userId="2a8589c694f2ec76" providerId="LiveId" clId="{2159184D-58FA-47C7-A431-9FF1757217E5}" dt="2023-01-23T06:50:23.163" v="8369" actId="1076"/>
          <ac:spMkLst>
            <pc:docMk/>
            <pc:sldMk cId="1572997680" sldId="295"/>
            <ac:spMk id="16" creationId="{C8D9BA4E-4EF0-C1C7-1AD5-E3E5A1D66986}"/>
          </ac:spMkLst>
        </pc:spChg>
        <pc:spChg chg="add mod">
          <ac:chgData name="堀本 隆誠" userId="2a8589c694f2ec76" providerId="LiveId" clId="{2159184D-58FA-47C7-A431-9FF1757217E5}" dt="2023-01-23T06:51:03.497" v="8375" actId="13822"/>
          <ac:spMkLst>
            <pc:docMk/>
            <pc:sldMk cId="1572997680" sldId="295"/>
            <ac:spMk id="18" creationId="{8514B8A0-1CB2-E372-DD75-22A74BDA25CC}"/>
          </ac:spMkLst>
        </pc:spChg>
        <pc:spChg chg="del">
          <ac:chgData name="堀本 隆誠" userId="2a8589c694f2ec76" providerId="LiveId" clId="{2159184D-58FA-47C7-A431-9FF1757217E5}" dt="2023-01-22T08:39:52.760" v="6571" actId="21"/>
          <ac:spMkLst>
            <pc:docMk/>
            <pc:sldMk cId="1572997680" sldId="295"/>
            <ac:spMk id="24" creationId="{4338D4F8-BD9A-E58D-5EC2-673375B56F71}"/>
          </ac:spMkLst>
        </pc:spChg>
        <pc:spChg chg="mod ord">
          <ac:chgData name="堀本 隆誠" userId="2a8589c694f2ec76" providerId="LiveId" clId="{2159184D-58FA-47C7-A431-9FF1757217E5}" dt="2023-01-23T06:49:29.500" v="8358" actId="14100"/>
          <ac:spMkLst>
            <pc:docMk/>
            <pc:sldMk cId="1572997680" sldId="295"/>
            <ac:spMk id="34" creationId="{D6B6F1B1-80F3-55A7-C53A-2EBA2B3744AE}"/>
          </ac:spMkLst>
        </pc:spChg>
        <pc:graphicFrameChg chg="add del mod">
          <ac:chgData name="堀本 隆誠" userId="2a8589c694f2ec76" providerId="LiveId" clId="{2159184D-58FA-47C7-A431-9FF1757217E5}" dt="2023-01-23T04:49:35.433" v="7531"/>
          <ac:graphicFrameMkLst>
            <pc:docMk/>
            <pc:sldMk cId="1572997680" sldId="295"/>
            <ac:graphicFrameMk id="2" creationId="{12966844-6751-B7B0-A24D-DBBDB85A92E1}"/>
          </ac:graphicFrameMkLst>
        </pc:graphicFrameChg>
        <pc:cxnChg chg="del">
          <ac:chgData name="堀本 隆誠" userId="2a8589c694f2ec76" providerId="LiveId" clId="{2159184D-58FA-47C7-A431-9FF1757217E5}" dt="2023-01-22T08:39:52.760" v="6571" actId="21"/>
          <ac:cxnSpMkLst>
            <pc:docMk/>
            <pc:sldMk cId="1572997680" sldId="295"/>
            <ac:cxnSpMk id="10" creationId="{D41D593C-6DF1-4D54-2FF8-45DDE15DCD28}"/>
          </ac:cxnSpMkLst>
        </pc:cxnChg>
        <pc:cxnChg chg="del">
          <ac:chgData name="堀本 隆誠" userId="2a8589c694f2ec76" providerId="LiveId" clId="{2159184D-58FA-47C7-A431-9FF1757217E5}" dt="2023-01-22T08:39:52.760" v="6571" actId="21"/>
          <ac:cxnSpMkLst>
            <pc:docMk/>
            <pc:sldMk cId="1572997680" sldId="295"/>
            <ac:cxnSpMk id="11" creationId="{A6D62469-0F3D-C462-B71E-6A038A165C61}"/>
          </ac:cxnSpMkLst>
        </pc:cxnChg>
        <pc:cxnChg chg="del">
          <ac:chgData name="堀本 隆誠" userId="2a8589c694f2ec76" providerId="LiveId" clId="{2159184D-58FA-47C7-A431-9FF1757217E5}" dt="2023-01-22T08:39:52.760" v="6571" actId="21"/>
          <ac:cxnSpMkLst>
            <pc:docMk/>
            <pc:sldMk cId="1572997680" sldId="295"/>
            <ac:cxnSpMk id="14" creationId="{AB410578-3BA1-CD55-455B-10B83FA5A405}"/>
          </ac:cxnSpMkLst>
        </pc:cxnChg>
        <pc:cxnChg chg="del">
          <ac:chgData name="堀本 隆誠" userId="2a8589c694f2ec76" providerId="LiveId" clId="{2159184D-58FA-47C7-A431-9FF1757217E5}" dt="2023-01-22T08:39:52.760" v="6571" actId="21"/>
          <ac:cxnSpMkLst>
            <pc:docMk/>
            <pc:sldMk cId="1572997680" sldId="295"/>
            <ac:cxnSpMk id="17" creationId="{957B2115-D281-353C-5639-89FC70C9F945}"/>
          </ac:cxnSpMkLst>
        </pc:cxnChg>
        <pc:cxnChg chg="del">
          <ac:chgData name="堀本 隆誠" userId="2a8589c694f2ec76" providerId="LiveId" clId="{2159184D-58FA-47C7-A431-9FF1757217E5}" dt="2023-01-22T08:39:52.760" v="6571" actId="21"/>
          <ac:cxnSpMkLst>
            <pc:docMk/>
            <pc:sldMk cId="1572997680" sldId="295"/>
            <ac:cxnSpMk id="26" creationId="{5577951F-1538-8A02-B7A1-DBA3DB89DC23}"/>
          </ac:cxnSpMkLst>
        </pc:cxnChg>
        <pc:cxnChg chg="del">
          <ac:chgData name="堀本 隆誠" userId="2a8589c694f2ec76" providerId="LiveId" clId="{2159184D-58FA-47C7-A431-9FF1757217E5}" dt="2023-01-22T08:39:56.895" v="6572" actId="21"/>
          <ac:cxnSpMkLst>
            <pc:docMk/>
            <pc:sldMk cId="1572997680" sldId="295"/>
            <ac:cxnSpMk id="30" creationId="{FBE7E6C6-B7D6-C74F-3EB6-0B64673529C9}"/>
          </ac:cxnSpMkLst>
        </pc:cxnChg>
        <pc:cxnChg chg="del">
          <ac:chgData name="堀本 隆誠" userId="2a8589c694f2ec76" providerId="LiveId" clId="{2159184D-58FA-47C7-A431-9FF1757217E5}" dt="2023-01-22T08:39:56.895" v="6572" actId="21"/>
          <ac:cxnSpMkLst>
            <pc:docMk/>
            <pc:sldMk cId="1572997680" sldId="295"/>
            <ac:cxnSpMk id="31" creationId="{1B33ECF7-4528-F87C-7D1A-13F522664BA4}"/>
          </ac:cxnSpMkLst>
        </pc:cxnChg>
        <pc:cxnChg chg="del">
          <ac:chgData name="堀本 隆誠" userId="2a8589c694f2ec76" providerId="LiveId" clId="{2159184D-58FA-47C7-A431-9FF1757217E5}" dt="2023-01-22T08:39:56.895" v="6572" actId="21"/>
          <ac:cxnSpMkLst>
            <pc:docMk/>
            <pc:sldMk cId="1572997680" sldId="295"/>
            <ac:cxnSpMk id="32" creationId="{673BCB49-1880-BF6A-A91F-894DED607828}"/>
          </ac:cxnSpMkLst>
        </pc:cxnChg>
      </pc:sldChg>
      <pc:sldChg chg="addSp delSp modSp add mod modNotesTx">
        <pc:chgData name="堀本 隆誠" userId="2a8589c694f2ec76" providerId="LiveId" clId="{2159184D-58FA-47C7-A431-9FF1757217E5}" dt="2023-01-23T15:45:02.991" v="8398" actId="20577"/>
        <pc:sldMkLst>
          <pc:docMk/>
          <pc:sldMk cId="3041079656" sldId="296"/>
        </pc:sldMkLst>
        <pc:spChg chg="mod">
          <ac:chgData name="堀本 隆誠" userId="2a8589c694f2ec76" providerId="LiveId" clId="{2159184D-58FA-47C7-A431-9FF1757217E5}" dt="2023-01-23T04:47:27.670" v="7519" actId="20577"/>
          <ac:spMkLst>
            <pc:docMk/>
            <pc:sldMk cId="3041079656" sldId="296"/>
            <ac:spMk id="2" creationId="{07119C50-14E4-41C7-0ECD-2D34A048001B}"/>
          </ac:spMkLst>
        </pc:spChg>
        <pc:spChg chg="del mod">
          <ac:chgData name="堀本 隆誠" userId="2a8589c694f2ec76" providerId="LiveId" clId="{2159184D-58FA-47C7-A431-9FF1757217E5}" dt="2023-01-22T08:46:12.595" v="6584" actId="21"/>
          <ac:spMkLst>
            <pc:docMk/>
            <pc:sldMk cId="3041079656" sldId="296"/>
            <ac:spMk id="9" creationId="{4E25FEB8-9485-7BF1-458B-EFAE8172AA7D}"/>
          </ac:spMkLst>
        </pc:spChg>
        <pc:spChg chg="del">
          <ac:chgData name="堀本 隆誠" userId="2a8589c694f2ec76" providerId="LiveId" clId="{2159184D-58FA-47C7-A431-9FF1757217E5}" dt="2023-01-22T08:46:12.595" v="6584" actId="21"/>
          <ac:spMkLst>
            <pc:docMk/>
            <pc:sldMk cId="3041079656" sldId="296"/>
            <ac:spMk id="16" creationId="{5D240B56-2EBD-95BF-F19E-F37E8B16E359}"/>
          </ac:spMkLst>
        </pc:spChg>
        <pc:grpChg chg="del">
          <ac:chgData name="堀本 隆誠" userId="2a8589c694f2ec76" providerId="LiveId" clId="{2159184D-58FA-47C7-A431-9FF1757217E5}" dt="2023-01-22T08:46:12.595" v="6584" actId="21"/>
          <ac:grpSpMkLst>
            <pc:docMk/>
            <pc:sldMk cId="3041079656" sldId="296"/>
            <ac:grpSpMk id="13" creationId="{B96AEB12-0791-C3EA-9A50-60905F61EFD7}"/>
          </ac:grpSpMkLst>
        </pc:grpChg>
        <pc:graphicFrameChg chg="add del mod modGraphic">
          <ac:chgData name="堀本 隆誠" userId="2a8589c694f2ec76" providerId="LiveId" clId="{2159184D-58FA-47C7-A431-9FF1757217E5}" dt="2023-01-23T04:42:59.249" v="7418" actId="21"/>
          <ac:graphicFrameMkLst>
            <pc:docMk/>
            <pc:sldMk cId="3041079656" sldId="296"/>
            <ac:graphicFrameMk id="3" creationId="{FDA972BA-CC76-39FF-7D04-4411738E0C3C}"/>
          </ac:graphicFrameMkLst>
        </pc:graphicFrameChg>
        <pc:graphicFrameChg chg="add mod modGraphic">
          <ac:chgData name="堀本 隆誠" userId="2a8589c694f2ec76" providerId="LiveId" clId="{2159184D-58FA-47C7-A431-9FF1757217E5}" dt="2023-01-23T04:47:15.239" v="7512" actId="1076"/>
          <ac:graphicFrameMkLst>
            <pc:docMk/>
            <pc:sldMk cId="3041079656" sldId="296"/>
            <ac:graphicFrameMk id="6" creationId="{48A6D4E3-25E2-2ED8-34CE-8E8B7AA0653A}"/>
          </ac:graphicFrameMkLst>
        </pc:graphicFrameChg>
      </pc:sldChg>
      <pc:sldChg chg="add modNotesTx">
        <pc:chgData name="堀本 隆誠" userId="2a8589c694f2ec76" providerId="LiveId" clId="{2159184D-58FA-47C7-A431-9FF1757217E5}" dt="2023-01-23T15:45:23.361" v="8400" actId="20577"/>
        <pc:sldMkLst>
          <pc:docMk/>
          <pc:sldMk cId="3351735111" sldId="297"/>
        </pc:sldMkLst>
      </pc:sldChg>
      <pc:sldChg chg="addSp delSp modSp add mod ord">
        <pc:chgData name="堀本 隆誠" userId="2a8589c694f2ec76" providerId="LiveId" clId="{2159184D-58FA-47C7-A431-9FF1757217E5}" dt="2023-01-23T06:07:51.429" v="8126" actId="1076"/>
        <pc:sldMkLst>
          <pc:docMk/>
          <pc:sldMk cId="666985279" sldId="298"/>
        </pc:sldMkLst>
        <pc:spChg chg="add mod">
          <ac:chgData name="堀本 隆誠" userId="2a8589c694f2ec76" providerId="LiveId" clId="{2159184D-58FA-47C7-A431-9FF1757217E5}" dt="2023-01-23T05:17:53.467" v="8085" actId="1076"/>
          <ac:spMkLst>
            <pc:docMk/>
            <pc:sldMk cId="666985279" sldId="298"/>
            <ac:spMk id="5" creationId="{0D443864-CC03-EF8B-DB05-022DF12BE6F1}"/>
          </ac:spMkLst>
        </pc:spChg>
        <pc:spChg chg="add del mod">
          <ac:chgData name="堀本 隆誠" userId="2a8589c694f2ec76" providerId="LiveId" clId="{2159184D-58FA-47C7-A431-9FF1757217E5}" dt="2023-01-23T05:17:57.795" v="8086" actId="21"/>
          <ac:spMkLst>
            <pc:docMk/>
            <pc:sldMk cId="666985279" sldId="298"/>
            <ac:spMk id="6" creationId="{DA38AA09-A979-8B1B-B302-6A36575C1E8F}"/>
          </ac:spMkLst>
        </pc:spChg>
        <pc:spChg chg="add mod">
          <ac:chgData name="堀本 隆誠" userId="2a8589c694f2ec76" providerId="LiveId" clId="{2159184D-58FA-47C7-A431-9FF1757217E5}" dt="2023-01-23T06:07:45.761" v="8125" actId="1076"/>
          <ac:spMkLst>
            <pc:docMk/>
            <pc:sldMk cId="666985279" sldId="298"/>
            <ac:spMk id="7" creationId="{CE034853-646D-A789-7AE9-1393F62E9AAE}"/>
          </ac:spMkLst>
        </pc:spChg>
        <pc:spChg chg="add mod">
          <ac:chgData name="堀本 隆誠" userId="2a8589c694f2ec76" providerId="LiveId" clId="{2159184D-58FA-47C7-A431-9FF1757217E5}" dt="2023-01-23T06:07:51.429" v="8126" actId="1076"/>
          <ac:spMkLst>
            <pc:docMk/>
            <pc:sldMk cId="666985279" sldId="298"/>
            <ac:spMk id="8" creationId="{6D5F375A-0B6F-3DA7-D203-CAD501366AF7}"/>
          </ac:spMkLst>
        </pc:spChg>
        <pc:graphicFrameChg chg="del">
          <ac:chgData name="堀本 隆誠" userId="2a8589c694f2ec76" providerId="LiveId" clId="{2159184D-58FA-47C7-A431-9FF1757217E5}" dt="2023-01-22T08:48:40.202" v="6600" actId="21"/>
          <ac:graphicFrameMkLst>
            <pc:docMk/>
            <pc:sldMk cId="666985279" sldId="298"/>
            <ac:graphicFrameMk id="4" creationId="{042600BA-F31A-2007-D7B5-D9F22D3A5D3B}"/>
          </ac:graphicFrameMkLst>
        </pc:graphicFrameChg>
      </pc:sldChg>
      <pc:sldChg chg="delSp modSp add mod modNotesTx">
        <pc:chgData name="堀本 隆誠" userId="2a8589c694f2ec76" providerId="LiveId" clId="{2159184D-58FA-47C7-A431-9FF1757217E5}" dt="2023-01-23T15:46:31.332" v="8405" actId="20577"/>
        <pc:sldMkLst>
          <pc:docMk/>
          <pc:sldMk cId="3337242650" sldId="299"/>
        </pc:sldMkLst>
        <pc:spChg chg="mod">
          <ac:chgData name="堀本 隆誠" userId="2a8589c694f2ec76" providerId="LiveId" clId="{2159184D-58FA-47C7-A431-9FF1757217E5}" dt="2023-01-22T09:08:36.709" v="6714" actId="27636"/>
          <ac:spMkLst>
            <pc:docMk/>
            <pc:sldMk cId="3337242650" sldId="299"/>
            <ac:spMk id="2" creationId="{7CAC9385-9B5C-16CF-19CA-C6AAC76A2E9A}"/>
          </ac:spMkLst>
        </pc:spChg>
        <pc:spChg chg="del">
          <ac:chgData name="堀本 隆誠" userId="2a8589c694f2ec76" providerId="LiveId" clId="{2159184D-58FA-47C7-A431-9FF1757217E5}" dt="2023-01-22T08:57:38.253" v="6615" actId="21"/>
          <ac:spMkLst>
            <pc:docMk/>
            <pc:sldMk cId="3337242650" sldId="299"/>
            <ac:spMk id="24" creationId="{518D36C2-BF18-ACD2-01E6-AFF931994C5F}"/>
          </ac:spMkLst>
        </pc:spChg>
        <pc:spChg chg="del">
          <ac:chgData name="堀本 隆誠" userId="2a8589c694f2ec76" providerId="LiveId" clId="{2159184D-58FA-47C7-A431-9FF1757217E5}" dt="2023-01-22T08:57:38.253" v="6615" actId="21"/>
          <ac:spMkLst>
            <pc:docMk/>
            <pc:sldMk cId="3337242650" sldId="299"/>
            <ac:spMk id="25" creationId="{9615152A-92CC-E044-44AC-7EBC32CE4550}"/>
          </ac:spMkLst>
        </pc:spChg>
        <pc:spChg chg="del">
          <ac:chgData name="堀本 隆誠" userId="2a8589c694f2ec76" providerId="LiveId" clId="{2159184D-58FA-47C7-A431-9FF1757217E5}" dt="2023-01-22T08:57:38.253" v="6615" actId="21"/>
          <ac:spMkLst>
            <pc:docMk/>
            <pc:sldMk cId="3337242650" sldId="299"/>
            <ac:spMk id="26" creationId="{3C4B64FE-6EA5-C350-A7E3-6D84C772302F}"/>
          </ac:spMkLst>
        </pc:spChg>
        <pc:spChg chg="del">
          <ac:chgData name="堀本 隆誠" userId="2a8589c694f2ec76" providerId="LiveId" clId="{2159184D-58FA-47C7-A431-9FF1757217E5}" dt="2023-01-22T08:57:38.253" v="6615" actId="21"/>
          <ac:spMkLst>
            <pc:docMk/>
            <pc:sldMk cId="3337242650" sldId="299"/>
            <ac:spMk id="27" creationId="{CE40C6B0-1F09-A84F-0D91-C7B03FEFFC74}"/>
          </ac:spMkLst>
        </pc:spChg>
        <pc:spChg chg="del">
          <ac:chgData name="堀本 隆誠" userId="2a8589c694f2ec76" providerId="LiveId" clId="{2159184D-58FA-47C7-A431-9FF1757217E5}" dt="2023-01-22T08:57:38.253" v="6615" actId="21"/>
          <ac:spMkLst>
            <pc:docMk/>
            <pc:sldMk cId="3337242650" sldId="299"/>
            <ac:spMk id="28" creationId="{FE27E647-2BBB-5BE5-CEA0-3F55651F5C20}"/>
          </ac:spMkLst>
        </pc:spChg>
        <pc:picChg chg="mod">
          <ac:chgData name="堀本 隆誠" userId="2a8589c694f2ec76" providerId="LiveId" clId="{2159184D-58FA-47C7-A431-9FF1757217E5}" dt="2023-01-22T08:57:55.336" v="6619" actId="1076"/>
          <ac:picMkLst>
            <pc:docMk/>
            <pc:sldMk cId="3337242650" sldId="299"/>
            <ac:picMk id="15" creationId="{6ED1B6C3-D119-273C-EE26-6EC2E1F51709}"/>
          </ac:picMkLst>
        </pc:picChg>
        <pc:picChg chg="del">
          <ac:chgData name="堀本 隆誠" userId="2a8589c694f2ec76" providerId="LiveId" clId="{2159184D-58FA-47C7-A431-9FF1757217E5}" dt="2023-01-22T08:57:27.090" v="6614" actId="21"/>
          <ac:picMkLst>
            <pc:docMk/>
            <pc:sldMk cId="3337242650" sldId="299"/>
            <ac:picMk id="17" creationId="{C7860781-7BC5-7312-D0EE-4A838BC8D2EA}"/>
          </ac:picMkLst>
        </pc:picChg>
        <pc:picChg chg="del">
          <ac:chgData name="堀本 隆誠" userId="2a8589c694f2ec76" providerId="LiveId" clId="{2159184D-58FA-47C7-A431-9FF1757217E5}" dt="2023-01-22T08:57:27.090" v="6614" actId="21"/>
          <ac:picMkLst>
            <pc:docMk/>
            <pc:sldMk cId="3337242650" sldId="299"/>
            <ac:picMk id="19" creationId="{A34DE67C-9FB0-5679-B44A-6E6A264137BD}"/>
          </ac:picMkLst>
        </pc:picChg>
        <pc:picChg chg="del">
          <ac:chgData name="堀本 隆誠" userId="2a8589c694f2ec76" providerId="LiveId" clId="{2159184D-58FA-47C7-A431-9FF1757217E5}" dt="2023-01-22T08:57:27.090" v="6614" actId="21"/>
          <ac:picMkLst>
            <pc:docMk/>
            <pc:sldMk cId="3337242650" sldId="299"/>
            <ac:picMk id="21" creationId="{721303C1-A955-10DD-E1B5-7756CF570943}"/>
          </ac:picMkLst>
        </pc:picChg>
        <pc:picChg chg="del">
          <ac:chgData name="堀本 隆誠" userId="2a8589c694f2ec76" providerId="LiveId" clId="{2159184D-58FA-47C7-A431-9FF1757217E5}" dt="2023-01-22T08:57:27.090" v="6614" actId="21"/>
          <ac:picMkLst>
            <pc:docMk/>
            <pc:sldMk cId="3337242650" sldId="299"/>
            <ac:picMk id="23" creationId="{ED19D26A-0232-2DC9-1982-AF454A7B0428}"/>
          </ac:picMkLst>
        </pc:picChg>
      </pc:sldChg>
      <pc:sldChg chg="addSp delSp modSp add mod modNotesTx">
        <pc:chgData name="堀本 隆誠" userId="2a8589c694f2ec76" providerId="LiveId" clId="{2159184D-58FA-47C7-A431-9FF1757217E5}" dt="2023-01-23T15:46:35.945" v="8406" actId="20577"/>
        <pc:sldMkLst>
          <pc:docMk/>
          <pc:sldMk cId="622962029" sldId="300"/>
        </pc:sldMkLst>
        <pc:spChg chg="mod">
          <ac:chgData name="堀本 隆誠" userId="2a8589c694f2ec76" providerId="LiveId" clId="{2159184D-58FA-47C7-A431-9FF1757217E5}" dt="2023-01-22T09:08:45.845" v="6719" actId="27636"/>
          <ac:spMkLst>
            <pc:docMk/>
            <pc:sldMk cId="622962029" sldId="300"/>
            <ac:spMk id="2" creationId="{7CAC9385-9B5C-16CF-19CA-C6AAC76A2E9A}"/>
          </ac:spMkLst>
        </pc:spChg>
        <pc:picChg chg="add mod ord">
          <ac:chgData name="堀本 隆誠" userId="2a8589c694f2ec76" providerId="LiveId" clId="{2159184D-58FA-47C7-A431-9FF1757217E5}" dt="2023-01-22T08:59:46.284" v="6637" actId="167"/>
          <ac:picMkLst>
            <pc:docMk/>
            <pc:sldMk cId="622962029" sldId="300"/>
            <ac:picMk id="4" creationId="{72B6DCC1-9D11-89D0-863D-D6D0AC9E9611}"/>
          </ac:picMkLst>
        </pc:picChg>
        <pc:picChg chg="del">
          <ac:chgData name="堀本 隆誠" userId="2a8589c694f2ec76" providerId="LiveId" clId="{2159184D-58FA-47C7-A431-9FF1757217E5}" dt="2023-01-22T08:59:50.140" v="6638" actId="21"/>
          <ac:picMkLst>
            <pc:docMk/>
            <pc:sldMk cId="622962029" sldId="300"/>
            <ac:picMk id="15" creationId="{6ED1B6C3-D119-273C-EE26-6EC2E1F51709}"/>
          </ac:picMkLst>
        </pc:picChg>
      </pc:sldChg>
      <pc:sldChg chg="addSp delSp modSp add mod modNotesTx">
        <pc:chgData name="堀本 隆誠" userId="2a8589c694f2ec76" providerId="LiveId" clId="{2159184D-58FA-47C7-A431-9FF1757217E5}" dt="2023-01-23T15:46:40.386" v="8407" actId="20577"/>
        <pc:sldMkLst>
          <pc:docMk/>
          <pc:sldMk cId="762914143" sldId="301"/>
        </pc:sldMkLst>
        <pc:spChg chg="mod">
          <ac:chgData name="堀本 隆誠" userId="2a8589c694f2ec76" providerId="LiveId" clId="{2159184D-58FA-47C7-A431-9FF1757217E5}" dt="2023-01-22T09:08:55.781" v="6726" actId="27636"/>
          <ac:spMkLst>
            <pc:docMk/>
            <pc:sldMk cId="762914143" sldId="301"/>
            <ac:spMk id="2" creationId="{7CAC9385-9B5C-16CF-19CA-C6AAC76A2E9A}"/>
          </ac:spMkLst>
        </pc:spChg>
        <pc:picChg chg="add mod ord">
          <ac:chgData name="堀本 隆誠" userId="2a8589c694f2ec76" providerId="LiveId" clId="{2159184D-58FA-47C7-A431-9FF1757217E5}" dt="2023-01-22T09:00:32.814" v="6642" actId="167"/>
          <ac:picMkLst>
            <pc:docMk/>
            <pc:sldMk cId="762914143" sldId="301"/>
            <ac:picMk id="4" creationId="{33BE1074-0A5F-7D6C-4476-050489EB15BB}"/>
          </ac:picMkLst>
        </pc:picChg>
        <pc:picChg chg="del">
          <ac:chgData name="堀本 隆誠" userId="2a8589c694f2ec76" providerId="LiveId" clId="{2159184D-58FA-47C7-A431-9FF1757217E5}" dt="2023-01-22T09:00:35.719" v="6643" actId="21"/>
          <ac:picMkLst>
            <pc:docMk/>
            <pc:sldMk cId="762914143" sldId="301"/>
            <ac:picMk id="15" creationId="{6ED1B6C3-D119-273C-EE26-6EC2E1F51709}"/>
          </ac:picMkLst>
        </pc:picChg>
      </pc:sldChg>
      <pc:sldChg chg="addSp delSp modSp add mod modNotesTx">
        <pc:chgData name="堀本 隆誠" userId="2a8589c694f2ec76" providerId="LiveId" clId="{2159184D-58FA-47C7-A431-9FF1757217E5}" dt="2023-01-23T15:46:45.586" v="8408" actId="20577"/>
        <pc:sldMkLst>
          <pc:docMk/>
          <pc:sldMk cId="2912293836" sldId="302"/>
        </pc:sldMkLst>
        <pc:spChg chg="mod">
          <ac:chgData name="堀本 隆誠" userId="2a8589c694f2ec76" providerId="LiveId" clId="{2159184D-58FA-47C7-A431-9FF1757217E5}" dt="2023-01-22T09:09:02.791" v="6731" actId="27636"/>
          <ac:spMkLst>
            <pc:docMk/>
            <pc:sldMk cId="2912293836" sldId="302"/>
            <ac:spMk id="2" creationId="{7CAC9385-9B5C-16CF-19CA-C6AAC76A2E9A}"/>
          </ac:spMkLst>
        </pc:spChg>
        <pc:picChg chg="add mod ord">
          <ac:chgData name="堀本 隆誠" userId="2a8589c694f2ec76" providerId="LiveId" clId="{2159184D-58FA-47C7-A431-9FF1757217E5}" dt="2023-01-22T09:01:06.534" v="6647" actId="167"/>
          <ac:picMkLst>
            <pc:docMk/>
            <pc:sldMk cId="2912293836" sldId="302"/>
            <ac:picMk id="4" creationId="{C8898815-0C03-40F9-10A3-5046030029AF}"/>
          </ac:picMkLst>
        </pc:picChg>
        <pc:picChg chg="del">
          <ac:chgData name="堀本 隆誠" userId="2a8589c694f2ec76" providerId="LiveId" clId="{2159184D-58FA-47C7-A431-9FF1757217E5}" dt="2023-01-22T09:01:09.181" v="6648" actId="21"/>
          <ac:picMkLst>
            <pc:docMk/>
            <pc:sldMk cId="2912293836" sldId="302"/>
            <ac:picMk id="15" creationId="{6ED1B6C3-D119-273C-EE26-6EC2E1F51709}"/>
          </ac:picMkLst>
        </pc:picChg>
      </pc:sldChg>
      <pc:sldChg chg="addSp delSp modSp add mod modNotesTx">
        <pc:chgData name="堀本 隆誠" userId="2a8589c694f2ec76" providerId="LiveId" clId="{2159184D-58FA-47C7-A431-9FF1757217E5}" dt="2023-01-23T15:46:50.023" v="8409" actId="20577"/>
        <pc:sldMkLst>
          <pc:docMk/>
          <pc:sldMk cId="790282200" sldId="303"/>
        </pc:sldMkLst>
        <pc:spChg chg="mod">
          <ac:chgData name="堀本 隆誠" userId="2a8589c694f2ec76" providerId="LiveId" clId="{2159184D-58FA-47C7-A431-9FF1757217E5}" dt="2023-01-22T09:09:09.038" v="6736" actId="27636"/>
          <ac:spMkLst>
            <pc:docMk/>
            <pc:sldMk cId="790282200" sldId="303"/>
            <ac:spMk id="2" creationId="{7CAC9385-9B5C-16CF-19CA-C6AAC76A2E9A}"/>
          </ac:spMkLst>
        </pc:spChg>
        <pc:picChg chg="add mod ord">
          <ac:chgData name="堀本 隆誠" userId="2a8589c694f2ec76" providerId="LiveId" clId="{2159184D-58FA-47C7-A431-9FF1757217E5}" dt="2023-01-22T09:01:31.749" v="6652" actId="167"/>
          <ac:picMkLst>
            <pc:docMk/>
            <pc:sldMk cId="790282200" sldId="303"/>
            <ac:picMk id="4" creationId="{08267BC4-96CE-3A73-39A2-1BF03F351874}"/>
          </ac:picMkLst>
        </pc:picChg>
        <pc:picChg chg="del">
          <ac:chgData name="堀本 隆誠" userId="2a8589c694f2ec76" providerId="LiveId" clId="{2159184D-58FA-47C7-A431-9FF1757217E5}" dt="2023-01-22T09:01:33.720" v="6653" actId="21"/>
          <ac:picMkLst>
            <pc:docMk/>
            <pc:sldMk cId="790282200" sldId="303"/>
            <ac:picMk id="15" creationId="{6ED1B6C3-D119-273C-EE26-6EC2E1F51709}"/>
          </ac:picMkLst>
        </pc:picChg>
      </pc:sldChg>
      <pc:sldChg chg="addSp delSp modSp add mod modNotesTx">
        <pc:chgData name="堀本 隆誠" userId="2a8589c694f2ec76" providerId="LiveId" clId="{2159184D-58FA-47C7-A431-9FF1757217E5}" dt="2023-01-23T15:46:58.355" v="8411" actId="20577"/>
        <pc:sldMkLst>
          <pc:docMk/>
          <pc:sldMk cId="794694444" sldId="304"/>
        </pc:sldMkLst>
        <pc:spChg chg="mod">
          <ac:chgData name="堀本 隆誠" userId="2a8589c694f2ec76" providerId="LiveId" clId="{2159184D-58FA-47C7-A431-9FF1757217E5}" dt="2023-01-22T09:09:33.229" v="6755" actId="27636"/>
          <ac:spMkLst>
            <pc:docMk/>
            <pc:sldMk cId="794694444" sldId="304"/>
            <ac:spMk id="2" creationId="{7CAC9385-9B5C-16CF-19CA-C6AAC76A2E9A}"/>
          </ac:spMkLst>
        </pc:spChg>
        <pc:spChg chg="del">
          <ac:chgData name="堀本 隆誠" userId="2a8589c694f2ec76" providerId="LiveId" clId="{2159184D-58FA-47C7-A431-9FF1757217E5}" dt="2023-01-22T09:11:44.565" v="6773" actId="21"/>
          <ac:spMkLst>
            <pc:docMk/>
            <pc:sldMk cId="794694444" sldId="304"/>
            <ac:spMk id="14" creationId="{D581CD0A-C282-6EF6-BD4F-B488E0AE373D}"/>
          </ac:spMkLst>
        </pc:spChg>
        <pc:spChg chg="del">
          <ac:chgData name="堀本 隆誠" userId="2a8589c694f2ec76" providerId="LiveId" clId="{2159184D-58FA-47C7-A431-9FF1757217E5}" dt="2023-01-22T09:11:44.565" v="6773" actId="21"/>
          <ac:spMkLst>
            <pc:docMk/>
            <pc:sldMk cId="794694444" sldId="304"/>
            <ac:spMk id="16" creationId="{B09145E8-ABBB-B831-5392-73FF7B25CC15}"/>
          </ac:spMkLst>
        </pc:spChg>
        <pc:spChg chg="del">
          <ac:chgData name="堀本 隆誠" userId="2a8589c694f2ec76" providerId="LiveId" clId="{2159184D-58FA-47C7-A431-9FF1757217E5}" dt="2023-01-22T09:11:44.565" v="6773" actId="21"/>
          <ac:spMkLst>
            <pc:docMk/>
            <pc:sldMk cId="794694444" sldId="304"/>
            <ac:spMk id="18" creationId="{C8FB14AA-BA76-F3EF-548C-F1AE69376F21}"/>
          </ac:spMkLst>
        </pc:spChg>
        <pc:spChg chg="del">
          <ac:chgData name="堀本 隆誠" userId="2a8589c694f2ec76" providerId="LiveId" clId="{2159184D-58FA-47C7-A431-9FF1757217E5}" dt="2023-01-22T09:11:44.565" v="6773" actId="21"/>
          <ac:spMkLst>
            <pc:docMk/>
            <pc:sldMk cId="794694444" sldId="304"/>
            <ac:spMk id="20" creationId="{83F8E0A3-3FAF-0343-CCB5-7FFDC8B1F49F}"/>
          </ac:spMkLst>
        </pc:spChg>
        <pc:spChg chg="del">
          <ac:chgData name="堀本 隆誠" userId="2a8589c694f2ec76" providerId="LiveId" clId="{2159184D-58FA-47C7-A431-9FF1757217E5}" dt="2023-01-22T09:11:44.565" v="6773" actId="21"/>
          <ac:spMkLst>
            <pc:docMk/>
            <pc:sldMk cId="794694444" sldId="304"/>
            <ac:spMk id="22" creationId="{35FE85BE-2F5E-DE6F-5CB6-2999729AED9E}"/>
          </ac:spMkLst>
        </pc:spChg>
        <pc:picChg chg="add del mod ord">
          <ac:chgData name="堀本 隆誠" userId="2a8589c694f2ec76" providerId="LiveId" clId="{2159184D-58FA-47C7-A431-9FF1757217E5}" dt="2023-01-22T09:12:25.828" v="6783" actId="21"/>
          <ac:picMkLst>
            <pc:docMk/>
            <pc:sldMk cId="794694444" sldId="304"/>
            <ac:picMk id="4" creationId="{7B6F7C00-4CB8-A883-29A9-438BF56D982D}"/>
          </ac:picMkLst>
        </pc:picChg>
        <pc:picChg chg="mod ord">
          <ac:chgData name="堀本 隆誠" userId="2a8589c694f2ec76" providerId="LiveId" clId="{2159184D-58FA-47C7-A431-9FF1757217E5}" dt="2023-01-22T09:12:23.185" v="6782" actId="167"/>
          <ac:picMkLst>
            <pc:docMk/>
            <pc:sldMk cId="794694444" sldId="304"/>
            <ac:picMk id="5" creationId="{AEBC0362-96EE-8E07-AC83-5F5A2D50D0FC}"/>
          </ac:picMkLst>
        </pc:picChg>
        <pc:picChg chg="del mod">
          <ac:chgData name="堀本 隆誠" userId="2a8589c694f2ec76" providerId="LiveId" clId="{2159184D-58FA-47C7-A431-9FF1757217E5}" dt="2023-01-22T09:11:51.794" v="6776" actId="21"/>
          <ac:picMkLst>
            <pc:docMk/>
            <pc:sldMk cId="794694444" sldId="304"/>
            <ac:picMk id="7" creationId="{2DEA803C-D765-6264-4F74-D1E540C9A245}"/>
          </ac:picMkLst>
        </pc:picChg>
        <pc:picChg chg="del mod">
          <ac:chgData name="堀本 隆誠" userId="2a8589c694f2ec76" providerId="LiveId" clId="{2159184D-58FA-47C7-A431-9FF1757217E5}" dt="2023-01-22T09:11:51.794" v="6776" actId="21"/>
          <ac:picMkLst>
            <pc:docMk/>
            <pc:sldMk cId="794694444" sldId="304"/>
            <ac:picMk id="9" creationId="{F2E66C17-CD15-D163-9B65-09D689079FA9}"/>
          </ac:picMkLst>
        </pc:picChg>
        <pc:picChg chg="del mod">
          <ac:chgData name="堀本 隆誠" userId="2a8589c694f2ec76" providerId="LiveId" clId="{2159184D-58FA-47C7-A431-9FF1757217E5}" dt="2023-01-22T09:11:51.794" v="6776" actId="21"/>
          <ac:picMkLst>
            <pc:docMk/>
            <pc:sldMk cId="794694444" sldId="304"/>
            <ac:picMk id="11" creationId="{04BBC76C-B84F-3A1D-0179-9D874E3644ED}"/>
          </ac:picMkLst>
        </pc:picChg>
        <pc:picChg chg="del mod">
          <ac:chgData name="堀本 隆誠" userId="2a8589c694f2ec76" providerId="LiveId" clId="{2159184D-58FA-47C7-A431-9FF1757217E5}" dt="2023-01-22T09:11:51.794" v="6776" actId="21"/>
          <ac:picMkLst>
            <pc:docMk/>
            <pc:sldMk cId="794694444" sldId="304"/>
            <ac:picMk id="13" creationId="{A6ED2EA2-14E3-8B2E-AA72-F7C33E1D0FF7}"/>
          </ac:picMkLst>
        </pc:picChg>
      </pc:sldChg>
      <pc:sldChg chg="new">
        <pc:chgData name="堀本 隆誠" userId="2a8589c694f2ec76" providerId="LiveId" clId="{2159184D-58FA-47C7-A431-9FF1757217E5}" dt="2023-01-22T09:10:56.624" v="6772" actId="680"/>
        <pc:sldMkLst>
          <pc:docMk/>
          <pc:sldMk cId="1727516448" sldId="305"/>
        </pc:sldMkLst>
      </pc:sldChg>
      <pc:sldChg chg="addSp delSp modSp add mod modNotesTx">
        <pc:chgData name="堀本 隆誠" userId="2a8589c694f2ec76" providerId="LiveId" clId="{2159184D-58FA-47C7-A431-9FF1757217E5}" dt="2023-01-23T15:47:01.782" v="8412" actId="20577"/>
        <pc:sldMkLst>
          <pc:docMk/>
          <pc:sldMk cId="1993717319" sldId="306"/>
        </pc:sldMkLst>
        <pc:spChg chg="mod">
          <ac:chgData name="堀本 隆誠" userId="2a8589c694f2ec76" providerId="LiveId" clId="{2159184D-58FA-47C7-A431-9FF1757217E5}" dt="2023-01-22T09:13:27.291" v="6796" actId="20577"/>
          <ac:spMkLst>
            <pc:docMk/>
            <pc:sldMk cId="1993717319" sldId="306"/>
            <ac:spMk id="2" creationId="{7CAC9385-9B5C-16CF-19CA-C6AAC76A2E9A}"/>
          </ac:spMkLst>
        </pc:spChg>
        <pc:picChg chg="add mod ord">
          <ac:chgData name="堀本 隆誠" userId="2a8589c694f2ec76" providerId="LiveId" clId="{2159184D-58FA-47C7-A431-9FF1757217E5}" dt="2023-01-22T09:13:19.392" v="6791" actId="167"/>
          <ac:picMkLst>
            <pc:docMk/>
            <pc:sldMk cId="1993717319" sldId="306"/>
            <ac:picMk id="4" creationId="{8DF7D614-2F80-E454-98A5-553377A7FF95}"/>
          </ac:picMkLst>
        </pc:picChg>
        <pc:picChg chg="del">
          <ac:chgData name="堀本 隆誠" userId="2a8589c694f2ec76" providerId="LiveId" clId="{2159184D-58FA-47C7-A431-9FF1757217E5}" dt="2023-01-22T09:13:22.064" v="6792" actId="21"/>
          <ac:picMkLst>
            <pc:docMk/>
            <pc:sldMk cId="1993717319" sldId="306"/>
            <ac:picMk id="5" creationId="{AEBC0362-96EE-8E07-AC83-5F5A2D50D0FC}"/>
          </ac:picMkLst>
        </pc:picChg>
      </pc:sldChg>
      <pc:sldChg chg="addSp delSp modSp add mod modNotesTx">
        <pc:chgData name="堀本 隆誠" userId="2a8589c694f2ec76" providerId="LiveId" clId="{2159184D-58FA-47C7-A431-9FF1757217E5}" dt="2023-01-23T15:47:13.754" v="8415" actId="20577"/>
        <pc:sldMkLst>
          <pc:docMk/>
          <pc:sldMk cId="3366035782" sldId="307"/>
        </pc:sldMkLst>
        <pc:spChg chg="mod">
          <ac:chgData name="堀本 隆誠" userId="2a8589c694f2ec76" providerId="LiveId" clId="{2159184D-58FA-47C7-A431-9FF1757217E5}" dt="2023-01-22T09:13:39.836" v="6802" actId="20577"/>
          <ac:spMkLst>
            <pc:docMk/>
            <pc:sldMk cId="3366035782" sldId="307"/>
            <ac:spMk id="2" creationId="{7CAC9385-9B5C-16CF-19CA-C6AAC76A2E9A}"/>
          </ac:spMkLst>
        </pc:spChg>
        <pc:picChg chg="add mod ord">
          <ac:chgData name="堀本 隆誠" userId="2a8589c694f2ec76" providerId="LiveId" clId="{2159184D-58FA-47C7-A431-9FF1757217E5}" dt="2023-01-22T09:15:16.172" v="6818" actId="167"/>
          <ac:picMkLst>
            <pc:docMk/>
            <pc:sldMk cId="3366035782" sldId="307"/>
            <ac:picMk id="4" creationId="{4731ADBE-5BBE-F32D-8319-8165CCFF9480}"/>
          </ac:picMkLst>
        </pc:picChg>
        <pc:picChg chg="del">
          <ac:chgData name="堀本 隆誠" userId="2a8589c694f2ec76" providerId="LiveId" clId="{2159184D-58FA-47C7-A431-9FF1757217E5}" dt="2023-01-22T09:15:18.275" v="6819" actId="21"/>
          <ac:picMkLst>
            <pc:docMk/>
            <pc:sldMk cId="3366035782" sldId="307"/>
            <ac:picMk id="5" creationId="{AEBC0362-96EE-8E07-AC83-5F5A2D50D0FC}"/>
          </ac:picMkLst>
        </pc:picChg>
      </pc:sldChg>
      <pc:sldChg chg="addSp delSp modSp add mod modNotesTx">
        <pc:chgData name="堀本 隆誠" userId="2a8589c694f2ec76" providerId="LiveId" clId="{2159184D-58FA-47C7-A431-9FF1757217E5}" dt="2023-01-23T15:47:09.612" v="8414" actId="20577"/>
        <pc:sldMkLst>
          <pc:docMk/>
          <pc:sldMk cId="1135727355" sldId="308"/>
        </pc:sldMkLst>
        <pc:spChg chg="mod">
          <ac:chgData name="堀本 隆誠" userId="2a8589c694f2ec76" providerId="LiveId" clId="{2159184D-58FA-47C7-A431-9FF1757217E5}" dt="2023-01-22T09:13:36.368" v="6800" actId="20577"/>
          <ac:spMkLst>
            <pc:docMk/>
            <pc:sldMk cId="1135727355" sldId="308"/>
            <ac:spMk id="2" creationId="{7CAC9385-9B5C-16CF-19CA-C6AAC76A2E9A}"/>
          </ac:spMkLst>
        </pc:spChg>
        <pc:picChg chg="add mod ord">
          <ac:chgData name="堀本 隆誠" userId="2a8589c694f2ec76" providerId="LiveId" clId="{2159184D-58FA-47C7-A431-9FF1757217E5}" dt="2023-01-22T09:14:50.232" v="6811" actId="167"/>
          <ac:picMkLst>
            <pc:docMk/>
            <pc:sldMk cId="1135727355" sldId="308"/>
            <ac:picMk id="4" creationId="{535071C5-0EF2-D5A5-EA58-38926945EAA8}"/>
          </ac:picMkLst>
        </pc:picChg>
        <pc:picChg chg="del">
          <ac:chgData name="堀本 隆誠" userId="2a8589c694f2ec76" providerId="LiveId" clId="{2159184D-58FA-47C7-A431-9FF1757217E5}" dt="2023-01-22T09:14:53.106" v="6812" actId="21"/>
          <ac:picMkLst>
            <pc:docMk/>
            <pc:sldMk cId="1135727355" sldId="308"/>
            <ac:picMk id="5" creationId="{AEBC0362-96EE-8E07-AC83-5F5A2D50D0FC}"/>
          </ac:picMkLst>
        </pc:picChg>
      </pc:sldChg>
      <pc:sldChg chg="addSp delSp modSp add mod modNotesTx">
        <pc:chgData name="堀本 隆誠" userId="2a8589c694f2ec76" providerId="LiveId" clId="{2159184D-58FA-47C7-A431-9FF1757217E5}" dt="2023-01-23T15:47:05.991" v="8413" actId="20577"/>
        <pc:sldMkLst>
          <pc:docMk/>
          <pc:sldMk cId="707479555" sldId="309"/>
        </pc:sldMkLst>
        <pc:spChg chg="mod">
          <ac:chgData name="堀本 隆誠" userId="2a8589c694f2ec76" providerId="LiveId" clId="{2159184D-58FA-47C7-A431-9FF1757217E5}" dt="2023-01-22T09:13:32.147" v="6798" actId="20577"/>
          <ac:spMkLst>
            <pc:docMk/>
            <pc:sldMk cId="707479555" sldId="309"/>
            <ac:spMk id="2" creationId="{7CAC9385-9B5C-16CF-19CA-C6AAC76A2E9A}"/>
          </ac:spMkLst>
        </pc:spChg>
        <pc:picChg chg="add mod ord">
          <ac:chgData name="堀本 隆誠" userId="2a8589c694f2ec76" providerId="LiveId" clId="{2159184D-58FA-47C7-A431-9FF1757217E5}" dt="2023-01-22T09:14:27.639" v="6806" actId="167"/>
          <ac:picMkLst>
            <pc:docMk/>
            <pc:sldMk cId="707479555" sldId="309"/>
            <ac:picMk id="4" creationId="{43253505-ACE5-1BE7-9BC0-6A29F795CE72}"/>
          </ac:picMkLst>
        </pc:picChg>
        <pc:picChg chg="del">
          <ac:chgData name="堀本 隆誠" userId="2a8589c694f2ec76" providerId="LiveId" clId="{2159184D-58FA-47C7-A431-9FF1757217E5}" dt="2023-01-22T09:14:29.875" v="6807" actId="21"/>
          <ac:picMkLst>
            <pc:docMk/>
            <pc:sldMk cId="707479555" sldId="309"/>
            <ac:picMk id="5" creationId="{AEBC0362-96EE-8E07-AC83-5F5A2D50D0FC}"/>
          </ac:picMkLst>
        </pc:picChg>
      </pc:sldChg>
      <pc:sldChg chg="addSp delSp modSp add mod modNotesTx">
        <pc:chgData name="堀本 隆誠" userId="2a8589c694f2ec76" providerId="LiveId" clId="{2159184D-58FA-47C7-A431-9FF1757217E5}" dt="2023-01-23T15:47:21.924" v="8417" actId="20577"/>
        <pc:sldMkLst>
          <pc:docMk/>
          <pc:sldMk cId="1925935754" sldId="310"/>
        </pc:sldMkLst>
        <pc:spChg chg="mod">
          <ac:chgData name="堀本 隆誠" userId="2a8589c694f2ec76" providerId="LiveId" clId="{2159184D-58FA-47C7-A431-9FF1757217E5}" dt="2023-01-22T09:15:35.411" v="6824" actId="27636"/>
          <ac:spMkLst>
            <pc:docMk/>
            <pc:sldMk cId="1925935754" sldId="310"/>
            <ac:spMk id="2" creationId="{7CAC9385-9B5C-16CF-19CA-C6AAC76A2E9A}"/>
          </ac:spMkLst>
        </pc:spChg>
        <pc:spChg chg="del mod">
          <ac:chgData name="堀本 隆誠" userId="2a8589c694f2ec76" providerId="LiveId" clId="{2159184D-58FA-47C7-A431-9FF1757217E5}" dt="2023-01-22T09:15:59.301" v="6826" actId="21"/>
          <ac:spMkLst>
            <pc:docMk/>
            <pc:sldMk cId="1925935754" sldId="310"/>
            <ac:spMk id="14" creationId="{B5F3DAAB-040A-CD84-6504-2F343011FA20}"/>
          </ac:spMkLst>
        </pc:spChg>
        <pc:spChg chg="del mod">
          <ac:chgData name="堀本 隆誠" userId="2a8589c694f2ec76" providerId="LiveId" clId="{2159184D-58FA-47C7-A431-9FF1757217E5}" dt="2023-01-22T09:15:59.301" v="6826" actId="21"/>
          <ac:spMkLst>
            <pc:docMk/>
            <pc:sldMk cId="1925935754" sldId="310"/>
            <ac:spMk id="16" creationId="{FEAA5F98-8630-320D-17E2-30DE5D320584}"/>
          </ac:spMkLst>
        </pc:spChg>
        <pc:spChg chg="del">
          <ac:chgData name="堀本 隆誠" userId="2a8589c694f2ec76" providerId="LiveId" clId="{2159184D-58FA-47C7-A431-9FF1757217E5}" dt="2023-01-22T09:15:59.301" v="6826" actId="21"/>
          <ac:spMkLst>
            <pc:docMk/>
            <pc:sldMk cId="1925935754" sldId="310"/>
            <ac:spMk id="18" creationId="{D2203389-FC26-7531-DAC4-336C04CB9DB9}"/>
          </ac:spMkLst>
        </pc:spChg>
        <pc:spChg chg="del">
          <ac:chgData name="堀本 隆誠" userId="2a8589c694f2ec76" providerId="LiveId" clId="{2159184D-58FA-47C7-A431-9FF1757217E5}" dt="2023-01-22T09:15:59.301" v="6826" actId="21"/>
          <ac:spMkLst>
            <pc:docMk/>
            <pc:sldMk cId="1925935754" sldId="310"/>
            <ac:spMk id="20" creationId="{BAA9FE40-2F3F-3C5B-07FD-140DA434B16B}"/>
          </ac:spMkLst>
        </pc:spChg>
        <pc:spChg chg="del mod">
          <ac:chgData name="堀本 隆誠" userId="2a8589c694f2ec76" providerId="LiveId" clId="{2159184D-58FA-47C7-A431-9FF1757217E5}" dt="2023-01-22T09:15:59.301" v="6826" actId="21"/>
          <ac:spMkLst>
            <pc:docMk/>
            <pc:sldMk cId="1925935754" sldId="310"/>
            <ac:spMk id="22" creationId="{2855A4A5-B418-C11D-297C-50EEC12030AE}"/>
          </ac:spMkLst>
        </pc:spChg>
        <pc:picChg chg="add del mod ord">
          <ac:chgData name="堀本 隆誠" userId="2a8589c694f2ec76" providerId="LiveId" clId="{2159184D-58FA-47C7-A431-9FF1757217E5}" dt="2023-01-22T09:16:32.092" v="6834" actId="21"/>
          <ac:picMkLst>
            <pc:docMk/>
            <pc:sldMk cId="1925935754" sldId="310"/>
            <ac:picMk id="4" creationId="{EDF086E6-3964-ADE7-850C-6E0D5937CA1F}"/>
          </ac:picMkLst>
        </pc:picChg>
        <pc:picChg chg="mod ord">
          <ac:chgData name="堀本 隆誠" userId="2a8589c694f2ec76" providerId="LiveId" clId="{2159184D-58FA-47C7-A431-9FF1757217E5}" dt="2023-01-22T09:16:29.115" v="6833" actId="167"/>
          <ac:picMkLst>
            <pc:docMk/>
            <pc:sldMk cId="1925935754" sldId="310"/>
            <ac:picMk id="5" creationId="{9AC4E056-6512-B7E5-285A-F446A4D9A6D1}"/>
          </ac:picMkLst>
        </pc:picChg>
        <pc:picChg chg="add del mod">
          <ac:chgData name="堀本 隆誠" userId="2a8589c694f2ec76" providerId="LiveId" clId="{2159184D-58FA-47C7-A431-9FF1757217E5}" dt="2023-01-22T09:16:25.114" v="6832"/>
          <ac:picMkLst>
            <pc:docMk/>
            <pc:sldMk cId="1925935754" sldId="310"/>
            <ac:picMk id="6" creationId="{99FD2E05-D88A-5946-ACA7-4506805E31C8}"/>
          </ac:picMkLst>
        </pc:picChg>
        <pc:picChg chg="del mod">
          <ac:chgData name="堀本 隆誠" userId="2a8589c694f2ec76" providerId="LiveId" clId="{2159184D-58FA-47C7-A431-9FF1757217E5}" dt="2023-01-22T09:15:59.301" v="6826" actId="21"/>
          <ac:picMkLst>
            <pc:docMk/>
            <pc:sldMk cId="1925935754" sldId="310"/>
            <ac:picMk id="7" creationId="{50D2AB06-B705-9201-5164-E285E2C62493}"/>
          </ac:picMkLst>
        </pc:picChg>
        <pc:picChg chg="del">
          <ac:chgData name="堀本 隆誠" userId="2a8589c694f2ec76" providerId="LiveId" clId="{2159184D-58FA-47C7-A431-9FF1757217E5}" dt="2023-01-22T09:15:59.301" v="6826" actId="21"/>
          <ac:picMkLst>
            <pc:docMk/>
            <pc:sldMk cId="1925935754" sldId="310"/>
            <ac:picMk id="9" creationId="{C0C516B5-A03D-D89C-6E5F-15F5E66E9571}"/>
          </ac:picMkLst>
        </pc:picChg>
        <pc:picChg chg="del mod">
          <ac:chgData name="堀本 隆誠" userId="2a8589c694f2ec76" providerId="LiveId" clId="{2159184D-58FA-47C7-A431-9FF1757217E5}" dt="2023-01-22T09:15:59.301" v="6826" actId="21"/>
          <ac:picMkLst>
            <pc:docMk/>
            <pc:sldMk cId="1925935754" sldId="310"/>
            <ac:picMk id="11" creationId="{952B945A-1200-7AB7-04D0-F95CD6E91FC4}"/>
          </ac:picMkLst>
        </pc:picChg>
        <pc:picChg chg="del">
          <ac:chgData name="堀本 隆誠" userId="2a8589c694f2ec76" providerId="LiveId" clId="{2159184D-58FA-47C7-A431-9FF1757217E5}" dt="2023-01-22T09:15:59.301" v="6826" actId="21"/>
          <ac:picMkLst>
            <pc:docMk/>
            <pc:sldMk cId="1925935754" sldId="310"/>
            <ac:picMk id="13" creationId="{79D39B5F-87FF-E5A9-FC5F-A45D6E9C34DA}"/>
          </ac:picMkLst>
        </pc:picChg>
      </pc:sldChg>
      <pc:sldChg chg="modSp add mod modNotesTx">
        <pc:chgData name="堀本 隆誠" userId="2a8589c694f2ec76" providerId="LiveId" clId="{2159184D-58FA-47C7-A431-9FF1757217E5}" dt="2023-01-23T15:47:25.664" v="8418" actId="20577"/>
        <pc:sldMkLst>
          <pc:docMk/>
          <pc:sldMk cId="3256790112" sldId="311"/>
        </pc:sldMkLst>
        <pc:spChg chg="mod">
          <ac:chgData name="堀本 隆誠" userId="2a8589c694f2ec76" providerId="LiveId" clId="{2159184D-58FA-47C7-A431-9FF1757217E5}" dt="2023-01-22T09:17:01.584" v="6840" actId="20577"/>
          <ac:spMkLst>
            <pc:docMk/>
            <pc:sldMk cId="3256790112" sldId="311"/>
            <ac:spMk id="2" creationId="{7CAC9385-9B5C-16CF-19CA-C6AAC76A2E9A}"/>
          </ac:spMkLst>
        </pc:spChg>
      </pc:sldChg>
      <pc:sldChg chg="modSp add mod modNotesTx">
        <pc:chgData name="堀本 隆誠" userId="2a8589c694f2ec76" providerId="LiveId" clId="{2159184D-58FA-47C7-A431-9FF1757217E5}" dt="2023-01-23T15:47:28.714" v="8419" actId="20577"/>
        <pc:sldMkLst>
          <pc:docMk/>
          <pc:sldMk cId="679887889" sldId="312"/>
        </pc:sldMkLst>
        <pc:spChg chg="mod">
          <ac:chgData name="堀本 隆誠" userId="2a8589c694f2ec76" providerId="LiveId" clId="{2159184D-58FA-47C7-A431-9FF1757217E5}" dt="2023-01-22T09:17:05.077" v="6842" actId="20577"/>
          <ac:spMkLst>
            <pc:docMk/>
            <pc:sldMk cId="679887889" sldId="312"/>
            <ac:spMk id="2" creationId="{7CAC9385-9B5C-16CF-19CA-C6AAC76A2E9A}"/>
          </ac:spMkLst>
        </pc:spChg>
      </pc:sldChg>
      <pc:sldChg chg="modSp add mod ord modNotesTx">
        <pc:chgData name="堀本 隆誠" userId="2a8589c694f2ec76" providerId="LiveId" clId="{2159184D-58FA-47C7-A431-9FF1757217E5}" dt="2023-01-23T15:47:32.473" v="8420" actId="20577"/>
        <pc:sldMkLst>
          <pc:docMk/>
          <pc:sldMk cId="525021737" sldId="313"/>
        </pc:sldMkLst>
        <pc:spChg chg="mod">
          <ac:chgData name="堀本 隆誠" userId="2a8589c694f2ec76" providerId="LiveId" clId="{2159184D-58FA-47C7-A431-9FF1757217E5}" dt="2023-01-22T09:17:10.236" v="6846" actId="20577"/>
          <ac:spMkLst>
            <pc:docMk/>
            <pc:sldMk cId="525021737" sldId="313"/>
            <ac:spMk id="2" creationId="{7CAC9385-9B5C-16CF-19CA-C6AAC76A2E9A}"/>
          </ac:spMkLst>
        </pc:spChg>
      </pc:sldChg>
      <pc:sldChg chg="modSp add mod modNotesTx">
        <pc:chgData name="堀本 隆誠" userId="2a8589c694f2ec76" providerId="LiveId" clId="{2159184D-58FA-47C7-A431-9FF1757217E5}" dt="2023-01-23T15:47:35.453" v="8421" actId="20577"/>
        <pc:sldMkLst>
          <pc:docMk/>
          <pc:sldMk cId="2756363992" sldId="314"/>
        </pc:sldMkLst>
        <pc:spChg chg="mod">
          <ac:chgData name="堀本 隆誠" userId="2a8589c694f2ec76" providerId="LiveId" clId="{2159184D-58FA-47C7-A431-9FF1757217E5}" dt="2023-01-22T09:17:14.582" v="6848" actId="20577"/>
          <ac:spMkLst>
            <pc:docMk/>
            <pc:sldMk cId="2756363992" sldId="314"/>
            <ac:spMk id="2" creationId="{7CAC9385-9B5C-16CF-19CA-C6AAC76A2E9A}"/>
          </ac:spMkLst>
        </pc:spChg>
      </pc:sldChg>
      <pc:sldChg chg="addSp delSp modSp new mod">
        <pc:chgData name="堀本 隆誠" userId="2a8589c694f2ec76" providerId="LiveId" clId="{2159184D-58FA-47C7-A431-9FF1757217E5}" dt="2023-01-22T09:26:54.545" v="6981" actId="1076"/>
        <pc:sldMkLst>
          <pc:docMk/>
          <pc:sldMk cId="2872491940" sldId="315"/>
        </pc:sldMkLst>
        <pc:graphicFrameChg chg="add del">
          <ac:chgData name="堀本 隆誠" userId="2a8589c694f2ec76" providerId="LiveId" clId="{2159184D-58FA-47C7-A431-9FF1757217E5}" dt="2023-01-22T09:25:02.430" v="6927" actId="3680"/>
          <ac:graphicFrameMkLst>
            <pc:docMk/>
            <pc:sldMk cId="2872491940" sldId="315"/>
            <ac:graphicFrameMk id="3" creationId="{E52A2A13-C2C4-E96E-6181-336DDBFD1025}"/>
          </ac:graphicFrameMkLst>
        </pc:graphicFrameChg>
        <pc:graphicFrameChg chg="add mod modGraphic">
          <ac:chgData name="堀本 隆誠" userId="2a8589c694f2ec76" providerId="LiveId" clId="{2159184D-58FA-47C7-A431-9FF1757217E5}" dt="2023-01-22T09:26:54.545" v="6981" actId="1076"/>
          <ac:graphicFrameMkLst>
            <pc:docMk/>
            <pc:sldMk cId="2872491940" sldId="315"/>
            <ac:graphicFrameMk id="4" creationId="{8BE39C17-A39E-067D-2706-F8A7D11EBD35}"/>
          </ac:graphicFrameMkLst>
        </pc:graphicFrameChg>
      </pc:sldChg>
      <pc:sldChg chg="add ord">
        <pc:chgData name="堀本 隆誠" userId="2a8589c694f2ec76" providerId="LiveId" clId="{2159184D-58FA-47C7-A431-9FF1757217E5}" dt="2023-01-22T09:19:59.806" v="6854"/>
        <pc:sldMkLst>
          <pc:docMk/>
          <pc:sldMk cId="4232492491" sldId="316"/>
        </pc:sldMkLst>
      </pc:sldChg>
      <pc:sldChg chg="modSp add mod">
        <pc:chgData name="堀本 隆誠" userId="2a8589c694f2ec76" providerId="LiveId" clId="{2159184D-58FA-47C7-A431-9FF1757217E5}" dt="2023-01-22T09:21:41.402" v="6883" actId="14734"/>
        <pc:sldMkLst>
          <pc:docMk/>
          <pc:sldMk cId="2617249916" sldId="317"/>
        </pc:sldMkLst>
        <pc:spChg chg="mod">
          <ac:chgData name="堀本 隆誠" userId="2a8589c694f2ec76" providerId="LiveId" clId="{2159184D-58FA-47C7-A431-9FF1757217E5}" dt="2023-01-22T09:20:35.697" v="6861" actId="20577"/>
          <ac:spMkLst>
            <pc:docMk/>
            <pc:sldMk cId="2617249916" sldId="317"/>
            <ac:spMk id="2" creationId="{7CAC9385-9B5C-16CF-19CA-C6AAC76A2E9A}"/>
          </ac:spMkLst>
        </pc:spChg>
        <pc:graphicFrameChg chg="mod modGraphic">
          <ac:chgData name="堀本 隆誠" userId="2a8589c694f2ec76" providerId="LiveId" clId="{2159184D-58FA-47C7-A431-9FF1757217E5}" dt="2023-01-22T09:21:41.402" v="6883" actId="14734"/>
          <ac:graphicFrameMkLst>
            <pc:docMk/>
            <pc:sldMk cId="2617249916" sldId="317"/>
            <ac:graphicFrameMk id="4" creationId="{042600BA-F31A-2007-D7B5-D9F22D3A5D3B}"/>
          </ac:graphicFrameMkLst>
        </pc:graphicFrameChg>
      </pc:sldChg>
      <pc:sldChg chg="modSp add mod">
        <pc:chgData name="堀本 隆誠" userId="2a8589c694f2ec76" providerId="LiveId" clId="{2159184D-58FA-47C7-A431-9FF1757217E5}" dt="2023-01-22T09:24:01.770" v="6925" actId="20577"/>
        <pc:sldMkLst>
          <pc:docMk/>
          <pc:sldMk cId="541564223" sldId="318"/>
        </pc:sldMkLst>
        <pc:spChg chg="mod">
          <ac:chgData name="堀本 隆誠" userId="2a8589c694f2ec76" providerId="LiveId" clId="{2159184D-58FA-47C7-A431-9FF1757217E5}" dt="2023-01-22T09:20:40.114" v="6863" actId="20577"/>
          <ac:spMkLst>
            <pc:docMk/>
            <pc:sldMk cId="541564223" sldId="318"/>
            <ac:spMk id="2" creationId="{7CAC9385-9B5C-16CF-19CA-C6AAC76A2E9A}"/>
          </ac:spMkLst>
        </pc:spChg>
        <pc:graphicFrameChg chg="mod modGraphic">
          <ac:chgData name="堀本 隆誠" userId="2a8589c694f2ec76" providerId="LiveId" clId="{2159184D-58FA-47C7-A431-9FF1757217E5}" dt="2023-01-22T09:24:01.770" v="6925" actId="20577"/>
          <ac:graphicFrameMkLst>
            <pc:docMk/>
            <pc:sldMk cId="541564223" sldId="318"/>
            <ac:graphicFrameMk id="4" creationId="{042600BA-F31A-2007-D7B5-D9F22D3A5D3B}"/>
          </ac:graphicFrameMkLst>
        </pc:graphicFrameChg>
      </pc:sldChg>
      <pc:sldChg chg="add ord">
        <pc:chgData name="堀本 隆誠" userId="2a8589c694f2ec76" providerId="LiveId" clId="{2159184D-58FA-47C7-A431-9FF1757217E5}" dt="2023-01-22T09:20:29.656" v="6859"/>
        <pc:sldMkLst>
          <pc:docMk/>
          <pc:sldMk cId="1489391417" sldId="319"/>
        </pc:sldMkLst>
      </pc:sldChg>
      <pc:sldChg chg="modSp add mod ord">
        <pc:chgData name="堀本 隆誠" userId="2a8589c694f2ec76" providerId="LiveId" clId="{2159184D-58FA-47C7-A431-9FF1757217E5}" dt="2023-01-23T04:35:56.765" v="7394" actId="20577"/>
        <pc:sldMkLst>
          <pc:docMk/>
          <pc:sldMk cId="654553808" sldId="320"/>
        </pc:sldMkLst>
        <pc:graphicFrameChg chg="mod modGraphic">
          <ac:chgData name="堀本 隆誠" userId="2a8589c694f2ec76" providerId="LiveId" clId="{2159184D-58FA-47C7-A431-9FF1757217E5}" dt="2023-01-23T04:35:56.765" v="7394" actId="20577"/>
          <ac:graphicFrameMkLst>
            <pc:docMk/>
            <pc:sldMk cId="654553808" sldId="320"/>
            <ac:graphicFrameMk id="4" creationId="{042600BA-F31A-2007-D7B5-D9F22D3A5D3B}"/>
          </ac:graphicFrameMkLst>
        </pc:graphicFrameChg>
      </pc:sldChg>
      <pc:sldChg chg="addSp delSp modSp new mod">
        <pc:chgData name="堀本 隆誠" userId="2a8589c694f2ec76" providerId="LiveId" clId="{2159184D-58FA-47C7-A431-9FF1757217E5}" dt="2023-01-22T15:17:27.603" v="7330" actId="1076"/>
        <pc:sldMkLst>
          <pc:docMk/>
          <pc:sldMk cId="2532234156" sldId="321"/>
        </pc:sldMkLst>
        <pc:spChg chg="del">
          <ac:chgData name="堀本 隆誠" userId="2a8589c694f2ec76" providerId="LiveId" clId="{2159184D-58FA-47C7-A431-9FF1757217E5}" dt="2023-01-22T15:05:26.440" v="7123" actId="21"/>
          <ac:spMkLst>
            <pc:docMk/>
            <pc:sldMk cId="2532234156" sldId="321"/>
            <ac:spMk id="2" creationId="{56FCF95E-E016-2ACC-96E6-7F5BB3707EAA}"/>
          </ac:spMkLst>
        </pc:spChg>
        <pc:spChg chg="add mod">
          <ac:chgData name="堀本 隆誠" userId="2a8589c694f2ec76" providerId="LiveId" clId="{2159184D-58FA-47C7-A431-9FF1757217E5}" dt="2023-01-22T15:17:27.603" v="7330" actId="1076"/>
          <ac:spMkLst>
            <pc:docMk/>
            <pc:sldMk cId="2532234156" sldId="321"/>
            <ac:spMk id="3" creationId="{B7B0E0BA-9272-BFA9-48CB-F06CBB6A2DC6}"/>
          </ac:spMkLst>
        </pc:spChg>
        <pc:spChg chg="add mod">
          <ac:chgData name="堀本 隆誠" userId="2a8589c694f2ec76" providerId="LiveId" clId="{2159184D-58FA-47C7-A431-9FF1757217E5}" dt="2023-01-22T15:17:27.603" v="7330" actId="1076"/>
          <ac:spMkLst>
            <pc:docMk/>
            <pc:sldMk cId="2532234156" sldId="321"/>
            <ac:spMk id="4" creationId="{7AA95843-85EF-2587-DA3F-475F0941A089}"/>
          </ac:spMkLst>
        </pc:spChg>
        <pc:spChg chg="add mod">
          <ac:chgData name="堀本 隆誠" userId="2a8589c694f2ec76" providerId="LiveId" clId="{2159184D-58FA-47C7-A431-9FF1757217E5}" dt="2023-01-22T15:17:27.603" v="7330" actId="1076"/>
          <ac:spMkLst>
            <pc:docMk/>
            <pc:sldMk cId="2532234156" sldId="321"/>
            <ac:spMk id="5" creationId="{E94BC5D9-A7F2-C2CE-549F-005F4C21B9D7}"/>
          </ac:spMkLst>
        </pc:spChg>
        <pc:spChg chg="add mod">
          <ac:chgData name="堀本 隆誠" userId="2a8589c694f2ec76" providerId="LiveId" clId="{2159184D-58FA-47C7-A431-9FF1757217E5}" dt="2023-01-22T15:17:27.603" v="7330" actId="1076"/>
          <ac:spMkLst>
            <pc:docMk/>
            <pc:sldMk cId="2532234156" sldId="321"/>
            <ac:spMk id="12" creationId="{820DA3C5-6FC8-8E7E-1E1F-0110720FB362}"/>
          </ac:spMkLst>
        </pc:spChg>
        <pc:spChg chg="add mod">
          <ac:chgData name="堀本 隆誠" userId="2a8589c694f2ec76" providerId="LiveId" clId="{2159184D-58FA-47C7-A431-9FF1757217E5}" dt="2023-01-22T15:17:27.603" v="7330" actId="1076"/>
          <ac:spMkLst>
            <pc:docMk/>
            <pc:sldMk cId="2532234156" sldId="321"/>
            <ac:spMk id="13" creationId="{A3863B4D-D1B0-B9AA-6C5D-B0CBE9073A3A}"/>
          </ac:spMkLst>
        </pc:spChg>
        <pc:spChg chg="add mod">
          <ac:chgData name="堀本 隆誠" userId="2a8589c694f2ec76" providerId="LiveId" clId="{2159184D-58FA-47C7-A431-9FF1757217E5}" dt="2023-01-22T15:17:27.603" v="7330" actId="1076"/>
          <ac:spMkLst>
            <pc:docMk/>
            <pc:sldMk cId="2532234156" sldId="321"/>
            <ac:spMk id="14" creationId="{7DFBD7F1-7323-DE4A-EE53-C20D96F9EAC5}"/>
          </ac:spMkLst>
        </pc:spChg>
        <pc:spChg chg="add mod">
          <ac:chgData name="堀本 隆誠" userId="2a8589c694f2ec76" providerId="LiveId" clId="{2159184D-58FA-47C7-A431-9FF1757217E5}" dt="2023-01-22T15:17:27.603" v="7330" actId="1076"/>
          <ac:spMkLst>
            <pc:docMk/>
            <pc:sldMk cId="2532234156" sldId="321"/>
            <ac:spMk id="15" creationId="{C0C37E9F-0C42-EDBC-CF31-18642D30E419}"/>
          </ac:spMkLst>
        </pc:spChg>
        <pc:spChg chg="add mod">
          <ac:chgData name="堀本 隆誠" userId="2a8589c694f2ec76" providerId="LiveId" clId="{2159184D-58FA-47C7-A431-9FF1757217E5}" dt="2023-01-22T15:17:27.603" v="7330" actId="1076"/>
          <ac:spMkLst>
            <pc:docMk/>
            <pc:sldMk cId="2532234156" sldId="321"/>
            <ac:spMk id="16" creationId="{51965688-DEE2-6A23-F9DB-2BB8A3D3CBA0}"/>
          </ac:spMkLst>
        </pc:spChg>
        <pc:spChg chg="add mod">
          <ac:chgData name="堀本 隆誠" userId="2a8589c694f2ec76" providerId="LiveId" clId="{2159184D-58FA-47C7-A431-9FF1757217E5}" dt="2023-01-22T15:17:27.603" v="7330" actId="1076"/>
          <ac:spMkLst>
            <pc:docMk/>
            <pc:sldMk cId="2532234156" sldId="321"/>
            <ac:spMk id="47" creationId="{87312244-3CEE-6491-C6DB-A91BC417B4B2}"/>
          </ac:spMkLst>
        </pc:spChg>
        <pc:spChg chg="add mod">
          <ac:chgData name="堀本 隆誠" userId="2a8589c694f2ec76" providerId="LiveId" clId="{2159184D-58FA-47C7-A431-9FF1757217E5}" dt="2023-01-22T15:17:27.603" v="7330" actId="1076"/>
          <ac:spMkLst>
            <pc:docMk/>
            <pc:sldMk cId="2532234156" sldId="321"/>
            <ac:spMk id="48" creationId="{C2A5579A-F7EF-BD88-BD87-11AF810A5B35}"/>
          </ac:spMkLst>
        </pc:spChg>
        <pc:spChg chg="add mod">
          <ac:chgData name="堀本 隆誠" userId="2a8589c694f2ec76" providerId="LiveId" clId="{2159184D-58FA-47C7-A431-9FF1757217E5}" dt="2023-01-22T15:17:27.603" v="7330" actId="1076"/>
          <ac:spMkLst>
            <pc:docMk/>
            <pc:sldMk cId="2532234156" sldId="321"/>
            <ac:spMk id="52" creationId="{794B431B-F129-9303-37CF-C47D790CDAE6}"/>
          </ac:spMkLst>
        </pc:spChg>
        <pc:spChg chg="add mod">
          <ac:chgData name="堀本 隆誠" userId="2a8589c694f2ec76" providerId="LiveId" clId="{2159184D-58FA-47C7-A431-9FF1757217E5}" dt="2023-01-22T15:17:27.603" v="7330" actId="1076"/>
          <ac:spMkLst>
            <pc:docMk/>
            <pc:sldMk cId="2532234156" sldId="321"/>
            <ac:spMk id="53" creationId="{7FBD40CB-06C4-6644-4D5B-B8E34833A633}"/>
          </ac:spMkLst>
        </pc:spChg>
        <pc:spChg chg="add mod">
          <ac:chgData name="堀本 隆誠" userId="2a8589c694f2ec76" providerId="LiveId" clId="{2159184D-58FA-47C7-A431-9FF1757217E5}" dt="2023-01-22T15:17:27.603" v="7330" actId="1076"/>
          <ac:spMkLst>
            <pc:docMk/>
            <pc:sldMk cId="2532234156" sldId="321"/>
            <ac:spMk id="57" creationId="{4EFF9D6A-27DD-9D8D-CB5E-76AFDB59A7C5}"/>
          </ac:spMkLst>
        </pc:spChg>
        <pc:spChg chg="add mod">
          <ac:chgData name="堀本 隆誠" userId="2a8589c694f2ec76" providerId="LiveId" clId="{2159184D-58FA-47C7-A431-9FF1757217E5}" dt="2023-01-22T15:17:27.603" v="7330" actId="1076"/>
          <ac:spMkLst>
            <pc:docMk/>
            <pc:sldMk cId="2532234156" sldId="321"/>
            <ac:spMk id="58" creationId="{1FF59DCB-6B42-A689-B83D-F79FE690B606}"/>
          </ac:spMkLst>
        </pc:spChg>
        <pc:spChg chg="add del mod">
          <ac:chgData name="堀本 隆誠" userId="2a8589c694f2ec76" providerId="LiveId" clId="{2159184D-58FA-47C7-A431-9FF1757217E5}" dt="2023-01-22T15:16:17.905" v="7323"/>
          <ac:spMkLst>
            <pc:docMk/>
            <pc:sldMk cId="2532234156" sldId="321"/>
            <ac:spMk id="59" creationId="{6A65B5BA-DBAD-4C53-CC92-F1BCC10092C9}"/>
          </ac:spMkLst>
        </pc:spChg>
        <pc:spChg chg="add mod">
          <ac:chgData name="堀本 隆誠" userId="2a8589c694f2ec76" providerId="LiveId" clId="{2159184D-58FA-47C7-A431-9FF1757217E5}" dt="2023-01-22T15:17:27.603" v="7330" actId="1076"/>
          <ac:spMkLst>
            <pc:docMk/>
            <pc:sldMk cId="2532234156" sldId="321"/>
            <ac:spMk id="60" creationId="{AE18B809-519D-A959-58A8-90BED097692A}"/>
          </ac:spMkLst>
        </pc:spChg>
        <pc:spChg chg="add mod">
          <ac:chgData name="堀本 隆誠" userId="2a8589c694f2ec76" providerId="LiveId" clId="{2159184D-58FA-47C7-A431-9FF1757217E5}" dt="2023-01-22T15:17:27.603" v="7330" actId="1076"/>
          <ac:spMkLst>
            <pc:docMk/>
            <pc:sldMk cId="2532234156" sldId="321"/>
            <ac:spMk id="61" creationId="{DE682C55-9A03-9770-5AC2-06BBCBE94273}"/>
          </ac:spMkLst>
        </pc:spChg>
        <pc:cxnChg chg="add mod">
          <ac:chgData name="堀本 隆誠" userId="2a8589c694f2ec76" providerId="LiveId" clId="{2159184D-58FA-47C7-A431-9FF1757217E5}" dt="2023-01-22T15:17:27.603" v="7330" actId="1076"/>
          <ac:cxnSpMkLst>
            <pc:docMk/>
            <pc:sldMk cId="2532234156" sldId="321"/>
            <ac:cxnSpMk id="7" creationId="{B27B534A-E34D-F0E0-764B-C8BD86E0E5E1}"/>
          </ac:cxnSpMkLst>
        </pc:cxnChg>
        <pc:cxnChg chg="add mod">
          <ac:chgData name="堀本 隆誠" userId="2a8589c694f2ec76" providerId="LiveId" clId="{2159184D-58FA-47C7-A431-9FF1757217E5}" dt="2023-01-22T15:17:27.603" v="7330" actId="1076"/>
          <ac:cxnSpMkLst>
            <pc:docMk/>
            <pc:sldMk cId="2532234156" sldId="321"/>
            <ac:cxnSpMk id="8" creationId="{10A087D5-21E1-F172-C13D-EED112EB270D}"/>
          </ac:cxnSpMkLst>
        </pc:cxnChg>
        <pc:cxnChg chg="add mod">
          <ac:chgData name="堀本 隆誠" userId="2a8589c694f2ec76" providerId="LiveId" clId="{2159184D-58FA-47C7-A431-9FF1757217E5}" dt="2023-01-22T15:17:27.603" v="7330" actId="1076"/>
          <ac:cxnSpMkLst>
            <pc:docMk/>
            <pc:sldMk cId="2532234156" sldId="321"/>
            <ac:cxnSpMk id="17" creationId="{4B8280AB-516F-36F8-6C58-08F24A482616}"/>
          </ac:cxnSpMkLst>
        </pc:cxnChg>
        <pc:cxnChg chg="add mod">
          <ac:chgData name="堀本 隆誠" userId="2a8589c694f2ec76" providerId="LiveId" clId="{2159184D-58FA-47C7-A431-9FF1757217E5}" dt="2023-01-22T15:17:27.603" v="7330" actId="1076"/>
          <ac:cxnSpMkLst>
            <pc:docMk/>
            <pc:sldMk cId="2532234156" sldId="321"/>
            <ac:cxnSpMk id="20" creationId="{EEA5640B-9030-F019-9017-756B9986BDED}"/>
          </ac:cxnSpMkLst>
        </pc:cxnChg>
        <pc:cxnChg chg="add mod">
          <ac:chgData name="堀本 隆誠" userId="2a8589c694f2ec76" providerId="LiveId" clId="{2159184D-58FA-47C7-A431-9FF1757217E5}" dt="2023-01-22T15:17:27.603" v="7330" actId="1076"/>
          <ac:cxnSpMkLst>
            <pc:docMk/>
            <pc:sldMk cId="2532234156" sldId="321"/>
            <ac:cxnSpMk id="23" creationId="{A2A7DDB1-10C8-B122-F20C-63DE476C2F9B}"/>
          </ac:cxnSpMkLst>
        </pc:cxnChg>
        <pc:cxnChg chg="add mod">
          <ac:chgData name="堀本 隆誠" userId="2a8589c694f2ec76" providerId="LiveId" clId="{2159184D-58FA-47C7-A431-9FF1757217E5}" dt="2023-01-22T15:17:27.603" v="7330" actId="1076"/>
          <ac:cxnSpMkLst>
            <pc:docMk/>
            <pc:sldMk cId="2532234156" sldId="321"/>
            <ac:cxnSpMk id="26" creationId="{F2C13028-703E-185C-F0F8-9CC170A7867D}"/>
          </ac:cxnSpMkLst>
        </pc:cxnChg>
        <pc:cxnChg chg="add mod">
          <ac:chgData name="堀本 隆誠" userId="2a8589c694f2ec76" providerId="LiveId" clId="{2159184D-58FA-47C7-A431-9FF1757217E5}" dt="2023-01-22T15:17:27.603" v="7330" actId="1076"/>
          <ac:cxnSpMkLst>
            <pc:docMk/>
            <pc:sldMk cId="2532234156" sldId="321"/>
            <ac:cxnSpMk id="29" creationId="{96EDE7D5-6D1C-83BA-8E8A-6BBB0F84CFDD}"/>
          </ac:cxnSpMkLst>
        </pc:cxnChg>
        <pc:cxnChg chg="add mod">
          <ac:chgData name="堀本 隆誠" userId="2a8589c694f2ec76" providerId="LiveId" clId="{2159184D-58FA-47C7-A431-9FF1757217E5}" dt="2023-01-22T15:17:27.603" v="7330" actId="1076"/>
          <ac:cxnSpMkLst>
            <pc:docMk/>
            <pc:sldMk cId="2532234156" sldId="321"/>
            <ac:cxnSpMk id="32" creationId="{63378010-D17E-F721-4966-1DF787E2F408}"/>
          </ac:cxnSpMkLst>
        </pc:cxnChg>
      </pc:sldChg>
      <pc:sldChg chg="modSp add mod">
        <pc:chgData name="堀本 隆誠" userId="2a8589c694f2ec76" providerId="LiveId" clId="{2159184D-58FA-47C7-A431-9FF1757217E5}" dt="2023-01-22T16:42:20.627" v="7346" actId="207"/>
        <pc:sldMkLst>
          <pc:docMk/>
          <pc:sldMk cId="999544165" sldId="322"/>
        </pc:sldMkLst>
        <pc:graphicFrameChg chg="modGraphic">
          <ac:chgData name="堀本 隆誠" userId="2a8589c694f2ec76" providerId="LiveId" clId="{2159184D-58FA-47C7-A431-9FF1757217E5}" dt="2023-01-22T16:42:20.627" v="7346" actId="207"/>
          <ac:graphicFrameMkLst>
            <pc:docMk/>
            <pc:sldMk cId="999544165" sldId="322"/>
            <ac:graphicFrameMk id="4" creationId="{042600BA-F31A-2007-D7B5-D9F22D3A5D3B}"/>
          </ac:graphicFrameMkLst>
        </pc:graphicFrameChg>
      </pc:sldChg>
      <pc:sldChg chg="add modNotesTx">
        <pc:chgData name="堀本 隆誠" userId="2a8589c694f2ec76" providerId="LiveId" clId="{2159184D-58FA-47C7-A431-9FF1757217E5}" dt="2023-01-23T15:46:08.893" v="8403" actId="20577"/>
        <pc:sldMkLst>
          <pc:docMk/>
          <pc:sldMk cId="1208903538" sldId="323"/>
        </pc:sldMkLst>
      </pc:sldChg>
      <pc:sldChg chg="modSp add mod">
        <pc:chgData name="堀本 隆誠" userId="2a8589c694f2ec76" providerId="LiveId" clId="{2159184D-58FA-47C7-A431-9FF1757217E5}" dt="2023-01-23T04:34:58.985" v="7380" actId="207"/>
        <pc:sldMkLst>
          <pc:docMk/>
          <pc:sldMk cId="3091243184" sldId="324"/>
        </pc:sldMkLst>
        <pc:graphicFrameChg chg="modGraphic">
          <ac:chgData name="堀本 隆誠" userId="2a8589c694f2ec76" providerId="LiveId" clId="{2159184D-58FA-47C7-A431-9FF1757217E5}" dt="2023-01-23T04:34:58.985" v="7380" actId="207"/>
          <ac:graphicFrameMkLst>
            <pc:docMk/>
            <pc:sldMk cId="3091243184" sldId="324"/>
            <ac:graphicFrameMk id="4" creationId="{042600BA-F31A-2007-D7B5-D9F22D3A5D3B}"/>
          </ac:graphicFrameMkLst>
        </pc:graphicFrameChg>
      </pc:sldChg>
      <pc:sldChg chg="modSp add mod">
        <pc:chgData name="堀本 隆誠" userId="2a8589c694f2ec76" providerId="LiveId" clId="{2159184D-58FA-47C7-A431-9FF1757217E5}" dt="2023-01-23T04:35:19.312" v="7384" actId="207"/>
        <pc:sldMkLst>
          <pc:docMk/>
          <pc:sldMk cId="2344572304" sldId="325"/>
        </pc:sldMkLst>
        <pc:graphicFrameChg chg="modGraphic">
          <ac:chgData name="堀本 隆誠" userId="2a8589c694f2ec76" providerId="LiveId" clId="{2159184D-58FA-47C7-A431-9FF1757217E5}" dt="2023-01-23T04:35:19.312" v="7384" actId="207"/>
          <ac:graphicFrameMkLst>
            <pc:docMk/>
            <pc:sldMk cId="2344572304" sldId="325"/>
            <ac:graphicFrameMk id="4" creationId="{042600BA-F31A-2007-D7B5-D9F22D3A5D3B}"/>
          </ac:graphicFrameMkLst>
        </pc:graphicFrameChg>
      </pc:sldChg>
      <pc:sldChg chg="addSp modSp add mod">
        <pc:chgData name="堀本 隆誠" userId="2a8589c694f2ec76" providerId="LiveId" clId="{2159184D-58FA-47C7-A431-9FF1757217E5}" dt="2023-01-23T06:09:57.454" v="8167" actId="1582"/>
        <pc:sldMkLst>
          <pc:docMk/>
          <pc:sldMk cId="713196028" sldId="326"/>
        </pc:sldMkLst>
        <pc:spChg chg="add mod">
          <ac:chgData name="堀本 隆誠" userId="2a8589c694f2ec76" providerId="LiveId" clId="{2159184D-58FA-47C7-A431-9FF1757217E5}" dt="2023-01-23T06:09:57.454" v="8167" actId="1582"/>
          <ac:spMkLst>
            <pc:docMk/>
            <pc:sldMk cId="713196028" sldId="326"/>
            <ac:spMk id="4" creationId="{D9B60227-0992-B484-F5D4-0E24A88D5789}"/>
          </ac:spMkLst>
        </pc:spChg>
        <pc:spChg chg="mod">
          <ac:chgData name="堀本 隆誠" userId="2a8589c694f2ec76" providerId="LiveId" clId="{2159184D-58FA-47C7-A431-9FF1757217E5}" dt="2023-01-23T06:08:51.846" v="8133" actId="12"/>
          <ac:spMkLst>
            <pc:docMk/>
            <pc:sldMk cId="713196028" sldId="326"/>
            <ac:spMk id="5" creationId="{0D443864-CC03-EF8B-DB05-022DF12BE6F1}"/>
          </ac:spMkLst>
        </pc:spChg>
      </pc:sldChg>
      <pc:sldMasterChg chg="modSldLayout">
        <pc:chgData name="堀本 隆誠" userId="2a8589c694f2ec76" providerId="LiveId" clId="{2159184D-58FA-47C7-A431-9FF1757217E5}" dt="2023-01-10T07:42:43.825" v="256" actId="21"/>
        <pc:sldMasterMkLst>
          <pc:docMk/>
          <pc:sldMasterMk cId="900125078" sldId="2147483732"/>
        </pc:sldMasterMkLst>
        <pc:sldLayoutChg chg="delSp modSp mod">
          <pc:chgData name="堀本 隆誠" userId="2a8589c694f2ec76" providerId="LiveId" clId="{2159184D-58FA-47C7-A431-9FF1757217E5}" dt="2023-01-10T07:42:43.825" v="256" actId="21"/>
          <pc:sldLayoutMkLst>
            <pc:docMk/>
            <pc:sldMasterMk cId="900125078" sldId="2147483732"/>
            <pc:sldLayoutMk cId="3384610531" sldId="2147483733"/>
          </pc:sldLayoutMkLst>
          <pc:spChg chg="del mod">
            <ac:chgData name="堀本 隆誠" userId="2a8589c694f2ec76" providerId="LiveId" clId="{2159184D-58FA-47C7-A431-9FF1757217E5}" dt="2023-01-10T07:42:43.825" v="256" actId="21"/>
            <ac:spMkLst>
              <pc:docMk/>
              <pc:sldMasterMk cId="900125078" sldId="2147483732"/>
              <pc:sldLayoutMk cId="3384610531" sldId="2147483733"/>
              <ac:spMk id="6" creationId="{00000000-0000-0000-0000-000000000000}"/>
            </ac:spMkLst>
          </pc:spChg>
        </pc:sldLayoutChg>
        <pc:sldLayoutChg chg="modSp mod">
          <pc:chgData name="堀本 隆誠" userId="2a8589c694f2ec76" providerId="LiveId" clId="{2159184D-58FA-47C7-A431-9FF1757217E5}" dt="2023-01-10T07:40:55.839" v="254" actId="1076"/>
          <pc:sldLayoutMkLst>
            <pc:docMk/>
            <pc:sldMasterMk cId="900125078" sldId="2147483732"/>
            <pc:sldLayoutMk cId="820451943" sldId="2147483739"/>
          </pc:sldLayoutMkLst>
          <pc:spChg chg="mod">
            <ac:chgData name="堀本 隆誠" userId="2a8589c694f2ec76" providerId="LiveId" clId="{2159184D-58FA-47C7-A431-9FF1757217E5}" dt="2023-01-10T07:40:55.839" v="254" actId="1076"/>
            <ac:spMkLst>
              <pc:docMk/>
              <pc:sldMasterMk cId="900125078" sldId="2147483732"/>
              <pc:sldLayoutMk cId="820451943" sldId="2147483739"/>
              <ac:spMk id="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4214F2-CAB3-8FC8-D30E-1CD78EDC60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315AAED-9688-4122-6A8E-11C956ECB0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EDF899-F03F-499B-93C2-CBE366C17C3E}" type="datetimeFigureOut">
              <a:rPr kumimoji="1" lang="ja-JP" altLang="en-US" smtClean="0"/>
              <a:t>2023/1/24</a:t>
            </a:fld>
            <a:endParaRPr kumimoji="1" lang="ja-JP" altLang="en-US"/>
          </a:p>
        </p:txBody>
      </p:sp>
      <p:sp>
        <p:nvSpPr>
          <p:cNvPr id="4" name="フッター プレースホルダー 3">
            <a:extLst>
              <a:ext uri="{FF2B5EF4-FFF2-40B4-BE49-F238E27FC236}">
                <a16:creationId xmlns:a16="http://schemas.microsoft.com/office/drawing/2014/main" id="{4E4D1F05-0C14-AC70-3DEE-010F154D2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B4BC488-E1F9-C88E-58FC-75DA275C91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675C1C-84EE-49A7-802A-CE549400E5A9}" type="slidenum">
              <a:rPr kumimoji="1" lang="ja-JP" altLang="en-US" smtClean="0"/>
              <a:t>‹#›</a:t>
            </a:fld>
            <a:endParaRPr kumimoji="1" lang="ja-JP" altLang="en-US"/>
          </a:p>
        </p:txBody>
      </p:sp>
    </p:spTree>
    <p:extLst>
      <p:ext uri="{BB962C8B-B14F-4D97-AF65-F5344CB8AC3E}">
        <p14:creationId xmlns:p14="http://schemas.microsoft.com/office/powerpoint/2010/main" val="2602655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792D0-C01D-44AA-96FC-651100B041F7}" type="datetimeFigureOut">
              <a:rPr kumimoji="1" lang="ja-JP" altLang="en-US" smtClean="0"/>
              <a:t>2023/1/24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AEC29-065F-49A4-A575-989208BDA368}" type="slidenum">
              <a:rPr kumimoji="1" lang="ja-JP" altLang="en-US" smtClean="0"/>
              <a:t>‹#›</a:t>
            </a:fld>
            <a:endParaRPr kumimoji="1" lang="ja-JP" altLang="en-US"/>
          </a:p>
        </p:txBody>
      </p:sp>
    </p:spTree>
    <p:extLst>
      <p:ext uri="{BB962C8B-B14F-4D97-AF65-F5344CB8AC3E}">
        <p14:creationId xmlns:p14="http://schemas.microsoft.com/office/powerpoint/2010/main" val="9441086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「深層学習</a:t>
            </a:r>
            <a:r>
              <a:rPr lang="ja-JP" altLang="en-US" sz="1200" dirty="0">
                <a:latin typeface="ＭＳ Ｐゴシック" panose="020B0600070205080204" pitchFamily="50" charset="-128"/>
                <a:ea typeface="ＭＳ Ｐゴシック" panose="020B0600070205080204" pitchFamily="50" charset="-128"/>
              </a:rPr>
              <a:t>によるナレッジグラフの実体の推定手法の検証</a:t>
            </a:r>
            <a:r>
              <a:rPr kumimoji="1" lang="ja-JP" altLang="en-US" dirty="0"/>
              <a:t>」と題しまして</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a:t>
            </a:fld>
            <a:endParaRPr kumimoji="1" lang="ja-JP" altLang="en-US"/>
          </a:p>
        </p:txBody>
      </p:sp>
    </p:spTree>
    <p:extLst>
      <p:ext uri="{BB962C8B-B14F-4D97-AF65-F5344CB8AC3E}">
        <p14:creationId xmlns:p14="http://schemas.microsoft.com/office/powerpoint/2010/main" val="232351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本実験で用いるデータはナレッジグラフ推論チャレンジにて公開されているデータです。このデータはトリプルで表され、さらに加工してヘッド、リレーション、テールの形として利用します。</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12</a:t>
            </a:fld>
            <a:endParaRPr kumimoji="1" lang="ja-JP" altLang="en-US"/>
          </a:p>
        </p:txBody>
      </p:sp>
    </p:spTree>
    <p:extLst>
      <p:ext uri="{BB962C8B-B14F-4D97-AF65-F5344CB8AC3E}">
        <p14:creationId xmlns:p14="http://schemas.microsoft.com/office/powerpoint/2010/main" val="154189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13</a:t>
            </a:fld>
            <a:endParaRPr kumimoji="1" lang="ja-JP" altLang="en-US"/>
          </a:p>
        </p:txBody>
      </p:sp>
    </p:spTree>
    <p:extLst>
      <p:ext uri="{BB962C8B-B14F-4D97-AF65-F5344CB8AC3E}">
        <p14:creationId xmlns:p14="http://schemas.microsoft.com/office/powerpoint/2010/main" val="112197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15</a:t>
            </a:fld>
            <a:endParaRPr kumimoji="1" lang="ja-JP" altLang="en-US"/>
          </a:p>
        </p:txBody>
      </p:sp>
    </p:spTree>
    <p:extLst>
      <p:ext uri="{BB962C8B-B14F-4D97-AF65-F5344CB8AC3E}">
        <p14:creationId xmlns:p14="http://schemas.microsoft.com/office/powerpoint/2010/main" val="1024512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本実験では、ナレッジグラフのデータを</a:t>
            </a:r>
            <a:r>
              <a:rPr kumimoji="1" lang="en-US" altLang="ja-JP" dirty="0" err="1"/>
              <a:t>TransE</a:t>
            </a:r>
            <a:r>
              <a:rPr kumimoji="1" lang="ja-JP" altLang="en-US" dirty="0"/>
              <a:t>を用いて学習させてテールを推定し、その精度を検証します。</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16</a:t>
            </a:fld>
            <a:endParaRPr kumimoji="1" lang="ja-JP" altLang="en-US"/>
          </a:p>
        </p:txBody>
      </p:sp>
    </p:spTree>
    <p:extLst>
      <p:ext uri="{BB962C8B-B14F-4D97-AF65-F5344CB8AC3E}">
        <p14:creationId xmlns:p14="http://schemas.microsoft.com/office/powerpoint/2010/main" val="38108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17</a:t>
            </a:fld>
            <a:endParaRPr kumimoji="1" lang="ja-JP" altLang="en-US"/>
          </a:p>
        </p:txBody>
      </p:sp>
    </p:spTree>
    <p:extLst>
      <p:ext uri="{BB962C8B-B14F-4D97-AF65-F5344CB8AC3E}">
        <p14:creationId xmlns:p14="http://schemas.microsoft.com/office/powerpoint/2010/main" val="22025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種類のデータとして交差検証</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18</a:t>
            </a:fld>
            <a:endParaRPr kumimoji="1" lang="ja-JP" altLang="en-US"/>
          </a:p>
        </p:txBody>
      </p:sp>
    </p:spTree>
    <p:extLst>
      <p:ext uri="{BB962C8B-B14F-4D97-AF65-F5344CB8AC3E}">
        <p14:creationId xmlns:p14="http://schemas.microsoft.com/office/powerpoint/2010/main" val="1923214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つ目の訓練データを抜粋します。</a:t>
            </a:r>
            <a:endParaRPr kumimoji="1" lang="en-US" altLang="ja-JP" dirty="0"/>
          </a:p>
          <a:p>
            <a:r>
              <a:rPr kumimoji="1" lang="ja-JP" altLang="en-US" dirty="0"/>
              <a:t>軸（じく）</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21</a:t>
            </a:fld>
            <a:endParaRPr kumimoji="1" lang="ja-JP" altLang="en-US"/>
          </a:p>
        </p:txBody>
      </p:sp>
    </p:spTree>
    <p:extLst>
      <p:ext uri="{BB962C8B-B14F-4D97-AF65-F5344CB8AC3E}">
        <p14:creationId xmlns:p14="http://schemas.microsoft.com/office/powerpoint/2010/main" val="785574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抜粋</a:t>
            </a:r>
            <a:endParaRPr kumimoji="1" lang="en-US" altLang="ja-JP" dirty="0"/>
          </a:p>
          <a:p>
            <a:r>
              <a:rPr kumimoji="1" lang="ja-JP" altLang="en-US" dirty="0"/>
              <a:t>軸（じく）</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22</a:t>
            </a:fld>
            <a:endParaRPr kumimoji="1" lang="ja-JP" altLang="en-US"/>
          </a:p>
        </p:txBody>
      </p:sp>
    </p:spTree>
    <p:extLst>
      <p:ext uri="{BB962C8B-B14F-4D97-AF65-F5344CB8AC3E}">
        <p14:creationId xmlns:p14="http://schemas.microsoft.com/office/powerpoint/2010/main" val="1230706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つ目のテストデータの結果を抜粋</a:t>
            </a:r>
            <a:endParaRPr kumimoji="1" lang="en-US" altLang="ja-JP" dirty="0"/>
          </a:p>
          <a:p>
            <a:r>
              <a:rPr kumimoji="1" lang="ja-JP" altLang="en-US" dirty="0"/>
              <a:t>軸（じく）</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23</a:t>
            </a:fld>
            <a:endParaRPr kumimoji="1" lang="ja-JP" altLang="en-US"/>
          </a:p>
        </p:txBody>
      </p:sp>
    </p:spTree>
    <p:extLst>
      <p:ext uri="{BB962C8B-B14F-4D97-AF65-F5344CB8AC3E}">
        <p14:creationId xmlns:p14="http://schemas.microsoft.com/office/powerpoint/2010/main" val="390413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24</a:t>
            </a:fld>
            <a:endParaRPr kumimoji="1" lang="ja-JP" altLang="en-US"/>
          </a:p>
        </p:txBody>
      </p:sp>
    </p:spTree>
    <p:extLst>
      <p:ext uri="{BB962C8B-B14F-4D97-AF65-F5344CB8AC3E}">
        <p14:creationId xmlns:p14="http://schemas.microsoft.com/office/powerpoint/2010/main" val="78085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a:t>
            </a:fld>
            <a:endParaRPr kumimoji="1" lang="ja-JP" altLang="en-US"/>
          </a:p>
        </p:txBody>
      </p:sp>
    </p:spTree>
    <p:extLst>
      <p:ext uri="{BB962C8B-B14F-4D97-AF65-F5344CB8AC3E}">
        <p14:creationId xmlns:p14="http://schemas.microsoft.com/office/powerpoint/2010/main" val="3385179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25</a:t>
            </a:fld>
            <a:endParaRPr kumimoji="1" lang="ja-JP" altLang="en-US"/>
          </a:p>
        </p:txBody>
      </p:sp>
    </p:spTree>
    <p:extLst>
      <p:ext uri="{BB962C8B-B14F-4D97-AF65-F5344CB8AC3E}">
        <p14:creationId xmlns:p14="http://schemas.microsoft.com/office/powerpoint/2010/main" val="3453565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26</a:t>
            </a:fld>
            <a:endParaRPr kumimoji="1" lang="ja-JP" altLang="en-US"/>
          </a:p>
        </p:txBody>
      </p:sp>
    </p:spTree>
    <p:extLst>
      <p:ext uri="{BB962C8B-B14F-4D97-AF65-F5344CB8AC3E}">
        <p14:creationId xmlns:p14="http://schemas.microsoft.com/office/powerpoint/2010/main" val="2720435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27</a:t>
            </a:fld>
            <a:endParaRPr kumimoji="1" lang="ja-JP" altLang="en-US"/>
          </a:p>
        </p:txBody>
      </p:sp>
    </p:spTree>
    <p:extLst>
      <p:ext uri="{BB962C8B-B14F-4D97-AF65-F5344CB8AC3E}">
        <p14:creationId xmlns:p14="http://schemas.microsoft.com/office/powerpoint/2010/main" val="23882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28</a:t>
            </a:fld>
            <a:endParaRPr kumimoji="1" lang="ja-JP" altLang="en-US"/>
          </a:p>
        </p:txBody>
      </p:sp>
    </p:spTree>
    <p:extLst>
      <p:ext uri="{BB962C8B-B14F-4D97-AF65-F5344CB8AC3E}">
        <p14:creationId xmlns:p14="http://schemas.microsoft.com/office/powerpoint/2010/main" val="356757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29</a:t>
            </a:fld>
            <a:endParaRPr kumimoji="1" lang="ja-JP" altLang="en-US"/>
          </a:p>
        </p:txBody>
      </p:sp>
    </p:spTree>
    <p:extLst>
      <p:ext uri="{BB962C8B-B14F-4D97-AF65-F5344CB8AC3E}">
        <p14:creationId xmlns:p14="http://schemas.microsoft.com/office/powerpoint/2010/main" val="3755406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30</a:t>
            </a:fld>
            <a:endParaRPr kumimoji="1" lang="ja-JP" altLang="en-US"/>
          </a:p>
        </p:txBody>
      </p:sp>
    </p:spTree>
    <p:extLst>
      <p:ext uri="{BB962C8B-B14F-4D97-AF65-F5344CB8AC3E}">
        <p14:creationId xmlns:p14="http://schemas.microsoft.com/office/powerpoint/2010/main" val="1075411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31</a:t>
            </a:fld>
            <a:endParaRPr kumimoji="1" lang="ja-JP" altLang="en-US"/>
          </a:p>
        </p:txBody>
      </p:sp>
    </p:spTree>
    <p:extLst>
      <p:ext uri="{BB962C8B-B14F-4D97-AF65-F5344CB8AC3E}">
        <p14:creationId xmlns:p14="http://schemas.microsoft.com/office/powerpoint/2010/main" val="1757143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32</a:t>
            </a:fld>
            <a:endParaRPr kumimoji="1" lang="ja-JP" altLang="en-US"/>
          </a:p>
        </p:txBody>
      </p:sp>
    </p:spTree>
    <p:extLst>
      <p:ext uri="{BB962C8B-B14F-4D97-AF65-F5344CB8AC3E}">
        <p14:creationId xmlns:p14="http://schemas.microsoft.com/office/powerpoint/2010/main" val="1333711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33</a:t>
            </a:fld>
            <a:endParaRPr kumimoji="1" lang="ja-JP" altLang="en-US"/>
          </a:p>
        </p:txBody>
      </p:sp>
    </p:spTree>
    <p:extLst>
      <p:ext uri="{BB962C8B-B14F-4D97-AF65-F5344CB8AC3E}">
        <p14:creationId xmlns:p14="http://schemas.microsoft.com/office/powerpoint/2010/main" val="2738949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41</a:t>
            </a:fld>
            <a:endParaRPr kumimoji="1" lang="ja-JP" altLang="en-US"/>
          </a:p>
        </p:txBody>
      </p:sp>
    </p:spTree>
    <p:extLst>
      <p:ext uri="{BB962C8B-B14F-4D97-AF65-F5344CB8AC3E}">
        <p14:creationId xmlns:p14="http://schemas.microsoft.com/office/powerpoint/2010/main" val="210318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人工知能技術は急激な発展を遂げており、そのなかでも人工知能の基盤技術であるナレッジグラフが注目を集めています。ナレッジグラフを用いることで自然文や音声などの非構造化データの高度な知識処理が可能となりました。</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a:t>
            </a:fld>
            <a:endParaRPr kumimoji="1" lang="ja-JP" altLang="en-US"/>
          </a:p>
        </p:txBody>
      </p:sp>
    </p:spTree>
    <p:extLst>
      <p:ext uri="{BB962C8B-B14F-4D97-AF65-F5344CB8AC3E}">
        <p14:creationId xmlns:p14="http://schemas.microsoft.com/office/powerpoint/2010/main" val="1342115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42</a:t>
            </a:fld>
            <a:endParaRPr kumimoji="1" lang="ja-JP" altLang="en-US"/>
          </a:p>
        </p:txBody>
      </p:sp>
    </p:spTree>
    <p:extLst>
      <p:ext uri="{BB962C8B-B14F-4D97-AF65-F5344CB8AC3E}">
        <p14:creationId xmlns:p14="http://schemas.microsoft.com/office/powerpoint/2010/main" val="2768358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43</a:t>
            </a:fld>
            <a:endParaRPr kumimoji="1" lang="ja-JP" altLang="en-US"/>
          </a:p>
        </p:txBody>
      </p:sp>
    </p:spTree>
    <p:extLst>
      <p:ext uri="{BB962C8B-B14F-4D97-AF65-F5344CB8AC3E}">
        <p14:creationId xmlns:p14="http://schemas.microsoft.com/office/powerpoint/2010/main" val="43896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44</a:t>
            </a:fld>
            <a:endParaRPr kumimoji="1" lang="ja-JP" altLang="en-US"/>
          </a:p>
        </p:txBody>
      </p:sp>
    </p:spTree>
    <p:extLst>
      <p:ext uri="{BB962C8B-B14F-4D97-AF65-F5344CB8AC3E}">
        <p14:creationId xmlns:p14="http://schemas.microsoft.com/office/powerpoint/2010/main" val="2561440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45</a:t>
            </a:fld>
            <a:endParaRPr kumimoji="1" lang="ja-JP" altLang="en-US"/>
          </a:p>
        </p:txBody>
      </p:sp>
    </p:spTree>
    <p:extLst>
      <p:ext uri="{BB962C8B-B14F-4D97-AF65-F5344CB8AC3E}">
        <p14:creationId xmlns:p14="http://schemas.microsoft.com/office/powerpoint/2010/main" val="3247447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46</a:t>
            </a:fld>
            <a:endParaRPr kumimoji="1" lang="ja-JP" altLang="en-US"/>
          </a:p>
        </p:txBody>
      </p:sp>
    </p:spTree>
    <p:extLst>
      <p:ext uri="{BB962C8B-B14F-4D97-AF65-F5344CB8AC3E}">
        <p14:creationId xmlns:p14="http://schemas.microsoft.com/office/powerpoint/2010/main" val="3123203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47</a:t>
            </a:fld>
            <a:endParaRPr kumimoji="1" lang="ja-JP" altLang="en-US"/>
          </a:p>
        </p:txBody>
      </p:sp>
    </p:spTree>
    <p:extLst>
      <p:ext uri="{BB962C8B-B14F-4D97-AF65-F5344CB8AC3E}">
        <p14:creationId xmlns:p14="http://schemas.microsoft.com/office/powerpoint/2010/main" val="2898792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48</a:t>
            </a:fld>
            <a:endParaRPr kumimoji="1" lang="ja-JP" altLang="en-US"/>
          </a:p>
        </p:txBody>
      </p:sp>
    </p:spTree>
    <p:extLst>
      <p:ext uri="{BB962C8B-B14F-4D97-AF65-F5344CB8AC3E}">
        <p14:creationId xmlns:p14="http://schemas.microsoft.com/office/powerpoint/2010/main" val="2255893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49</a:t>
            </a:fld>
            <a:endParaRPr kumimoji="1" lang="ja-JP" altLang="en-US"/>
          </a:p>
        </p:txBody>
      </p:sp>
    </p:spTree>
    <p:extLst>
      <p:ext uri="{BB962C8B-B14F-4D97-AF65-F5344CB8AC3E}">
        <p14:creationId xmlns:p14="http://schemas.microsoft.com/office/powerpoint/2010/main" val="3440147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50</a:t>
            </a:fld>
            <a:endParaRPr kumimoji="1" lang="ja-JP" altLang="en-US"/>
          </a:p>
        </p:txBody>
      </p:sp>
    </p:spTree>
    <p:extLst>
      <p:ext uri="{BB962C8B-B14F-4D97-AF65-F5344CB8AC3E}">
        <p14:creationId xmlns:p14="http://schemas.microsoft.com/office/powerpoint/2010/main" val="845587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51</a:t>
            </a:fld>
            <a:endParaRPr kumimoji="1" lang="ja-JP" altLang="en-US"/>
          </a:p>
        </p:txBody>
      </p:sp>
    </p:spTree>
    <p:extLst>
      <p:ext uri="{BB962C8B-B14F-4D97-AF65-F5344CB8AC3E}">
        <p14:creationId xmlns:p14="http://schemas.microsoft.com/office/powerpoint/2010/main" val="270049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また、ナレッジグラフ推論チャレンジというコンペティションがあり、これは推理小説の内容をナレッジグラフとして凶器や犯人の推定を競うものとなっています。</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a:t>
            </a:fld>
            <a:endParaRPr kumimoji="1" lang="ja-JP" altLang="en-US"/>
          </a:p>
        </p:txBody>
      </p:sp>
    </p:spTree>
    <p:extLst>
      <p:ext uri="{BB962C8B-B14F-4D97-AF65-F5344CB8AC3E}">
        <p14:creationId xmlns:p14="http://schemas.microsoft.com/office/powerpoint/2010/main" val="2816864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52</a:t>
            </a:fld>
            <a:endParaRPr kumimoji="1" lang="ja-JP" altLang="en-US"/>
          </a:p>
        </p:txBody>
      </p:sp>
    </p:spTree>
    <p:extLst>
      <p:ext uri="{BB962C8B-B14F-4D97-AF65-F5344CB8AC3E}">
        <p14:creationId xmlns:p14="http://schemas.microsoft.com/office/powerpoint/2010/main" val="2739855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53</a:t>
            </a:fld>
            <a:endParaRPr kumimoji="1" lang="ja-JP" altLang="en-US"/>
          </a:p>
        </p:txBody>
      </p:sp>
    </p:spTree>
    <p:extLst>
      <p:ext uri="{BB962C8B-B14F-4D97-AF65-F5344CB8AC3E}">
        <p14:creationId xmlns:p14="http://schemas.microsoft.com/office/powerpoint/2010/main" val="31887657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54</a:t>
            </a:fld>
            <a:endParaRPr kumimoji="1" lang="ja-JP" altLang="en-US"/>
          </a:p>
        </p:txBody>
      </p:sp>
    </p:spTree>
    <p:extLst>
      <p:ext uri="{BB962C8B-B14F-4D97-AF65-F5344CB8AC3E}">
        <p14:creationId xmlns:p14="http://schemas.microsoft.com/office/powerpoint/2010/main" val="3177068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55</a:t>
            </a:fld>
            <a:endParaRPr kumimoji="1" lang="ja-JP" altLang="en-US"/>
          </a:p>
        </p:txBody>
      </p:sp>
    </p:spTree>
    <p:extLst>
      <p:ext uri="{BB962C8B-B14F-4D97-AF65-F5344CB8AC3E}">
        <p14:creationId xmlns:p14="http://schemas.microsoft.com/office/powerpoint/2010/main" val="778577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56</a:t>
            </a:fld>
            <a:endParaRPr kumimoji="1" lang="ja-JP" altLang="en-US"/>
          </a:p>
        </p:txBody>
      </p:sp>
    </p:spTree>
    <p:extLst>
      <p:ext uri="{BB962C8B-B14F-4D97-AF65-F5344CB8AC3E}">
        <p14:creationId xmlns:p14="http://schemas.microsoft.com/office/powerpoint/2010/main" val="3718854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57</a:t>
            </a:fld>
            <a:endParaRPr kumimoji="1" lang="ja-JP" altLang="en-US"/>
          </a:p>
        </p:txBody>
      </p:sp>
    </p:spTree>
    <p:extLst>
      <p:ext uri="{BB962C8B-B14F-4D97-AF65-F5344CB8AC3E}">
        <p14:creationId xmlns:p14="http://schemas.microsoft.com/office/powerpoint/2010/main" val="32846518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58</a:t>
            </a:fld>
            <a:endParaRPr kumimoji="1" lang="ja-JP" altLang="en-US"/>
          </a:p>
        </p:txBody>
      </p:sp>
    </p:spTree>
    <p:extLst>
      <p:ext uri="{BB962C8B-B14F-4D97-AF65-F5344CB8AC3E}">
        <p14:creationId xmlns:p14="http://schemas.microsoft.com/office/powerpoint/2010/main" val="21074061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59</a:t>
            </a:fld>
            <a:endParaRPr kumimoji="1" lang="ja-JP" altLang="en-US"/>
          </a:p>
        </p:txBody>
      </p:sp>
    </p:spTree>
    <p:extLst>
      <p:ext uri="{BB962C8B-B14F-4D97-AF65-F5344CB8AC3E}">
        <p14:creationId xmlns:p14="http://schemas.microsoft.com/office/powerpoint/2010/main" val="11472510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60</a:t>
            </a:fld>
            <a:endParaRPr kumimoji="1" lang="ja-JP" altLang="en-US"/>
          </a:p>
        </p:txBody>
      </p:sp>
    </p:spTree>
    <p:extLst>
      <p:ext uri="{BB962C8B-B14F-4D97-AF65-F5344CB8AC3E}">
        <p14:creationId xmlns:p14="http://schemas.microsoft.com/office/powerpoint/2010/main" val="1169447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61</a:t>
            </a:fld>
            <a:endParaRPr kumimoji="1" lang="ja-JP" altLang="en-US"/>
          </a:p>
        </p:txBody>
      </p:sp>
    </p:spTree>
    <p:extLst>
      <p:ext uri="{BB962C8B-B14F-4D97-AF65-F5344CB8AC3E}">
        <p14:creationId xmlns:p14="http://schemas.microsoft.com/office/powerpoint/2010/main" val="221196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50000"/>
              </a:lnSpc>
            </a:pPr>
            <a:r>
              <a:rPr kumimoji="1" lang="ja-JP" altLang="en-US" dirty="0"/>
              <a:t>そこで、本実験では、ナレッジグラフ推論チャレンジにおいて公開されているナレッジグラフのデータを利用して、</a:t>
            </a:r>
            <a:r>
              <a:rPr kumimoji="1" lang="en-US" altLang="ja-JP" sz="1200" dirty="0" err="1">
                <a:solidFill>
                  <a:prstClr val="black"/>
                </a:solidFill>
                <a:latin typeface="ＭＳ Ｐゴシック" panose="020B0600070205080204" pitchFamily="50" charset="-128"/>
                <a:ea typeface="ＭＳ Ｐゴシック" panose="020B0600070205080204" pitchFamily="50" charset="-128"/>
              </a:rPr>
              <a:t>TransE</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を用いたナレッジグラフの実体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entity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 の推定の検証をすることで、</a:t>
            </a:r>
            <a:r>
              <a:rPr kumimoji="1" lang="en-US" altLang="ja-JP" sz="1200" dirty="0" err="1">
                <a:solidFill>
                  <a:prstClr val="black"/>
                </a:solidFill>
                <a:latin typeface="ＭＳ Ｐゴシック" panose="020B0600070205080204" pitchFamily="50" charset="-128"/>
                <a:ea typeface="ＭＳ Ｐゴシック" panose="020B0600070205080204" pitchFamily="50" charset="-128"/>
              </a:rPr>
              <a:t>TransE</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を用いて作成したナレッジグラフの精度を検証していきます。</a:t>
            </a: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a:t>
            </a:fld>
            <a:endParaRPr kumimoji="1" lang="ja-JP" altLang="en-US"/>
          </a:p>
        </p:txBody>
      </p:sp>
    </p:spTree>
    <p:extLst>
      <p:ext uri="{BB962C8B-B14F-4D97-AF65-F5344CB8AC3E}">
        <p14:creationId xmlns:p14="http://schemas.microsoft.com/office/powerpoint/2010/main" val="4744753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62</a:t>
            </a:fld>
            <a:endParaRPr kumimoji="1" lang="ja-JP" altLang="en-US"/>
          </a:p>
        </p:txBody>
      </p:sp>
    </p:spTree>
    <p:extLst>
      <p:ext uri="{BB962C8B-B14F-4D97-AF65-F5344CB8AC3E}">
        <p14:creationId xmlns:p14="http://schemas.microsoft.com/office/powerpoint/2010/main" val="27761362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63</a:t>
            </a:fld>
            <a:endParaRPr kumimoji="1" lang="ja-JP" altLang="en-US"/>
          </a:p>
        </p:txBody>
      </p:sp>
    </p:spTree>
    <p:extLst>
      <p:ext uri="{BB962C8B-B14F-4D97-AF65-F5344CB8AC3E}">
        <p14:creationId xmlns:p14="http://schemas.microsoft.com/office/powerpoint/2010/main" val="15242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ノードをエンティティ、エッジをリレーションとして有向グラフで表されます。</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8</a:t>
            </a:fld>
            <a:endParaRPr kumimoji="1" lang="ja-JP" altLang="en-US"/>
          </a:p>
        </p:txBody>
      </p:sp>
    </p:spTree>
    <p:extLst>
      <p:ext uri="{BB962C8B-B14F-4D97-AF65-F5344CB8AC3E}">
        <p14:creationId xmlns:p14="http://schemas.microsoft.com/office/powerpoint/2010/main" val="112077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9</a:t>
            </a:fld>
            <a:endParaRPr kumimoji="1" lang="ja-JP" altLang="en-US"/>
          </a:p>
        </p:txBody>
      </p:sp>
    </p:spTree>
    <p:extLst>
      <p:ext uri="{BB962C8B-B14F-4D97-AF65-F5344CB8AC3E}">
        <p14:creationId xmlns:p14="http://schemas.microsoft.com/office/powerpoint/2010/main" val="88940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TransE</a:t>
            </a:r>
            <a:r>
              <a:rPr kumimoji="1" lang="ja-JP" altLang="en-US" dirty="0"/>
              <a:t>とはナレッジグラフを作成する際の代表的なエンベディング手法のことです。ヘッド、リレーション、テールをそれぞれベクトル化し、ヘッドとリレーションの加算がテールとなるように学習をする手法です。</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10</a:t>
            </a:fld>
            <a:endParaRPr kumimoji="1" lang="ja-JP" altLang="en-US"/>
          </a:p>
        </p:txBody>
      </p:sp>
    </p:spTree>
    <p:extLst>
      <p:ext uri="{BB962C8B-B14F-4D97-AF65-F5344CB8AC3E}">
        <p14:creationId xmlns:p14="http://schemas.microsoft.com/office/powerpoint/2010/main" val="37359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11</a:t>
            </a:fld>
            <a:endParaRPr kumimoji="1" lang="ja-JP" altLang="en-US"/>
          </a:p>
        </p:txBody>
      </p:sp>
    </p:spTree>
    <p:extLst>
      <p:ext uri="{BB962C8B-B14F-4D97-AF65-F5344CB8AC3E}">
        <p14:creationId xmlns:p14="http://schemas.microsoft.com/office/powerpoint/2010/main" val="1470173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6170E86-8F53-4722-973A-7B649AA0ED6E}" type="datetime1">
              <a:rPr kumimoji="1" lang="ja-JP" altLang="en-US" smtClean="0"/>
              <a:t>2023/1/24</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3846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0DC99D-F9CA-467E-9EEC-2D2385A7F8F4}" type="datetime1">
              <a:rPr kumimoji="1" lang="ja-JP" altLang="en-US" smtClean="0"/>
              <a:t>2023/1/24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9431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A7B756-B6BB-436C-8137-445C67BE7697}" type="datetime1">
              <a:rPr kumimoji="1" lang="ja-JP" altLang="en-US" smtClean="0"/>
              <a:t>2023/1/24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405199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0E28C5C-8FA7-4491-9169-A8B195EC4847}" type="datetime1">
              <a:rPr kumimoji="1" lang="ja-JP" altLang="en-US" smtClean="0"/>
              <a:t>2023/1/24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98554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EDBBE78-8E77-4C0C-8040-9D53A14F7407}" type="datetime1">
              <a:rPr kumimoji="1" lang="ja-JP" altLang="en-US" smtClean="0"/>
              <a:t>2023/1/24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20023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0757AC-A26C-44C0-BAAB-34864F5D36CF}" type="datetime1">
              <a:rPr kumimoji="1" lang="ja-JP" altLang="en-US" smtClean="0"/>
              <a:t>2023/1/24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12142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7B81AF4-84E1-4439-8AD6-ECDE8C6748BD}" type="datetime1">
              <a:rPr kumimoji="1" lang="ja-JP" altLang="en-US" smtClean="0"/>
              <a:t>2023/1/24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2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B15D875-38E5-43D4-8C88-7ABC56C2F105}" type="datetime1">
              <a:rPr kumimoji="1" lang="ja-JP" altLang="en-US" smtClean="0"/>
              <a:t>2023/1/24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78883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13A43-860F-4E55-89A0-90835696CC82}" type="datetime1">
              <a:rPr kumimoji="1" lang="ja-JP" altLang="en-US" smtClean="0"/>
              <a:t>2023/1/24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a:xfrm>
            <a:off x="7073526" y="814961"/>
            <a:ext cx="795746" cy="503578"/>
          </a:xfrm>
        </p:spPr>
        <p:txBody>
          <a:bodyPr/>
          <a:lstStyle/>
          <a:p>
            <a:fld id="{B67975F5-DE1D-4BC9-B096-95CE2BC3E8B5}" type="slidenum">
              <a:rPr kumimoji="1" lang="ja-JP" altLang="en-US" smtClean="0"/>
              <a:t>‹#›</a:t>
            </a:fld>
            <a:endParaRPr kumimoji="1" lang="ja-JP" altLang="en-US" dirty="0"/>
          </a:p>
        </p:txBody>
      </p:sp>
    </p:spTree>
    <p:extLst>
      <p:ext uri="{BB962C8B-B14F-4D97-AF65-F5344CB8AC3E}">
        <p14:creationId xmlns:p14="http://schemas.microsoft.com/office/powerpoint/2010/main" val="8204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53F92-5FB8-46AE-8818-A659161E3B45}" type="datetime1">
              <a:rPr kumimoji="1" lang="ja-JP" altLang="en-US" smtClean="0"/>
              <a:t>2023/1/24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196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5C989E60-20D3-4B6A-8048-8CC9EC2848F9}" type="datetime1">
              <a:rPr kumimoji="1" lang="ja-JP" altLang="en-US" smtClean="0"/>
              <a:t>2023/1/24</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kumimoji="1" lang="ja-JP" altLang="en-US"/>
          </a:p>
        </p:txBody>
      </p:sp>
      <p:sp>
        <p:nvSpPr>
          <p:cNvPr id="7" name="Slide Number Placeholder 6"/>
          <p:cNvSpPr>
            <a:spLocks noGrp="1"/>
          </p:cNvSpPr>
          <p:nvPr>
            <p:ph type="sldNum" sz="quarter" idx="12"/>
          </p:nvPr>
        </p:nvSpPr>
        <p:spPr>
          <a:xfrm>
            <a:off x="3726491" y="131730"/>
            <a:ext cx="795746" cy="503578"/>
          </a:xfrm>
        </p:spPr>
        <p:txBody>
          <a:bodyPr/>
          <a:lstStyle/>
          <a:p>
            <a:fld id="{B67975F5-DE1D-4BC9-B096-95CE2BC3E8B5}"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85195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8C4C000D-3443-451B-B2E9-D807663D78DE}" type="datetime1">
              <a:rPr kumimoji="1" lang="ja-JP" altLang="en-US" smtClean="0"/>
              <a:t>2023/1/24</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9001250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nowledgeGraphJapan/KGRC-RDF/tree/ikgrc2023"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allenge.knowledge-graph.jp/2021/"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5C602FFC-052B-569D-8D52-06AF4A7E3E85}"/>
              </a:ext>
            </a:extLst>
          </p:cNvPr>
          <p:cNvSpPr txBox="1">
            <a:spLocks/>
          </p:cNvSpPr>
          <p:nvPr/>
        </p:nvSpPr>
        <p:spPr>
          <a:xfrm>
            <a:off x="5034579" y="3843150"/>
            <a:ext cx="3333500" cy="1129542"/>
          </a:xfrm>
          <a:prstGeom prst="rect">
            <a:avLst/>
          </a:prstGeom>
        </p:spPr>
        <p:txBody>
          <a:bodyPr vert="horz" lIns="68580" tIns="34290" rIns="68580" bIns="3429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algn="r" defTabSz="342900">
              <a:spcBef>
                <a:spcPts val="750"/>
              </a:spcBef>
              <a:buClr>
                <a:srgbClr val="A53010"/>
              </a:buClr>
            </a:pP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創発ソフトウェア研究室</a:t>
            </a:r>
            <a:endParaRPr lang="en-US" altLang="ja-JP" sz="2400" dirty="0">
              <a:solidFill>
                <a:sysClr val="windowText" lastClr="000000"/>
              </a:solidFill>
              <a:latin typeface="ＭＳ Ｐゴシック" panose="020B0600070205080204" pitchFamily="50" charset="-128"/>
              <a:ea typeface="ＭＳ Ｐゴシック" panose="020B0600070205080204" pitchFamily="50" charset="-128"/>
            </a:endParaRPr>
          </a:p>
          <a:p>
            <a:pPr algn="r" defTabSz="342900">
              <a:spcBef>
                <a:spcPts val="750"/>
              </a:spcBef>
              <a:buClr>
                <a:srgbClr val="A53010"/>
              </a:buClr>
            </a:pPr>
            <a:r>
              <a:rPr lang="en-US" altLang="ja-JP" sz="2400" dirty="0">
                <a:solidFill>
                  <a:sysClr val="windowText" lastClr="000000"/>
                </a:solidFill>
                <a:latin typeface="ＭＳ Ｐゴシック" panose="020B0600070205080204" pitchFamily="50" charset="-128"/>
                <a:ea typeface="ＭＳ Ｐゴシック" panose="020B0600070205080204" pitchFamily="50" charset="-128"/>
              </a:rPr>
              <a:t>B3  </a:t>
            </a: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堀本 隆誠</a:t>
            </a:r>
          </a:p>
        </p:txBody>
      </p:sp>
      <p:sp>
        <p:nvSpPr>
          <p:cNvPr id="5" name="タイトル 1">
            <a:extLst>
              <a:ext uri="{FF2B5EF4-FFF2-40B4-BE49-F238E27FC236}">
                <a16:creationId xmlns:a16="http://schemas.microsoft.com/office/drawing/2014/main" id="{ABDE36E0-72C1-15BD-CEA9-DE7649E70D7C}"/>
              </a:ext>
            </a:extLst>
          </p:cNvPr>
          <p:cNvSpPr txBox="1">
            <a:spLocks/>
          </p:cNvSpPr>
          <p:nvPr/>
        </p:nvSpPr>
        <p:spPr>
          <a:xfrm>
            <a:off x="1399680" y="1114697"/>
            <a:ext cx="6333531" cy="2287766"/>
          </a:xfrm>
          <a:prstGeom prst="rect">
            <a:avLst/>
          </a:prstGeom>
        </p:spPr>
        <p:txBody>
          <a:bodyPr vert="horz" lIns="68580" tIns="34290" rIns="68580" bIns="34290" rtlCol="0" anchor="b">
            <a:noAutofit/>
          </a:bodyPr>
          <a:lstStyle>
            <a:lvl1pPr algn="l" defTabSz="457200" rtl="0" eaLnBrk="1" latinLnBrk="0" hangingPunct="1">
              <a:spcBef>
                <a:spcPct val="0"/>
              </a:spcBef>
              <a:buNone/>
              <a:defRPr kumimoji="1" sz="54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800" dirty="0">
                <a:latin typeface="ＭＳ Ｐゴシック" panose="020B0600070205080204" pitchFamily="50" charset="-128"/>
                <a:ea typeface="ＭＳ Ｐゴシック" panose="020B0600070205080204" pitchFamily="50" charset="-128"/>
              </a:rPr>
              <a:t>深層学習による</a:t>
            </a:r>
            <a:br>
              <a:rPr lang="en-US" altLang="ja-JP" sz="4400" dirty="0">
                <a:latin typeface="ＭＳ Ｐゴシック" panose="020B0600070205080204" pitchFamily="50" charset="-128"/>
                <a:ea typeface="ＭＳ Ｐゴシック" panose="020B0600070205080204" pitchFamily="50" charset="-128"/>
              </a:rPr>
            </a:br>
            <a:r>
              <a:rPr lang="ja-JP" altLang="en-US" sz="4800" dirty="0">
                <a:latin typeface="ＭＳ Ｐゴシック" panose="020B0600070205080204" pitchFamily="50" charset="-128"/>
                <a:ea typeface="ＭＳ Ｐゴシック" panose="020B0600070205080204" pitchFamily="50" charset="-128"/>
              </a:rPr>
              <a:t>ナレッジグラフの実体の</a:t>
            </a:r>
            <a:endParaRPr lang="en-US" altLang="ja-JP" sz="4800" dirty="0">
              <a:latin typeface="ＭＳ Ｐゴシック" panose="020B0600070205080204" pitchFamily="50" charset="-128"/>
              <a:ea typeface="ＭＳ Ｐゴシック" panose="020B0600070205080204" pitchFamily="50" charset="-128"/>
            </a:endParaRPr>
          </a:p>
          <a:p>
            <a:r>
              <a:rPr lang="ja-JP" altLang="en-US" sz="4800" dirty="0">
                <a:latin typeface="ＭＳ Ｐゴシック" panose="020B0600070205080204" pitchFamily="50" charset="-128"/>
                <a:ea typeface="ＭＳ Ｐゴシック" panose="020B0600070205080204" pitchFamily="50" charset="-128"/>
              </a:rPr>
              <a:t>推定手法の検証</a:t>
            </a:r>
            <a:endParaRPr lang="ja-JP" altLang="en-US" sz="4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95792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1126762" y="643829"/>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10</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B6FDF5-4431-9E7F-E410-759CFE0C4C36}"/>
                  </a:ext>
                </a:extLst>
              </p:cNvPr>
              <p:cNvSpPr txBox="1"/>
              <p:nvPr/>
            </p:nvSpPr>
            <p:spPr>
              <a:xfrm>
                <a:off x="1338994" y="4531810"/>
                <a:ext cx="64660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prstClr val="black"/>
                          </a:solidFill>
                          <a:latin typeface="Cambria Math" panose="02040503050406030204" pitchFamily="18" charset="0"/>
                        </a:rPr>
                        <m:t>𝒗</m:t>
                      </m:r>
                      <m:d>
                        <m:dPr>
                          <m:ctrlPr>
                            <a:rPr kumimoji="1" lang="en-US" altLang="ja-JP" sz="3200" i="1">
                              <a:solidFill>
                                <a:prstClr val="black"/>
                              </a:solidFill>
                              <a:latin typeface="Cambria Math" panose="02040503050406030204" pitchFamily="18" charset="0"/>
                            </a:rPr>
                          </m:ctrlPr>
                        </m:dPr>
                        <m:e>
                          <m:r>
                            <a:rPr kumimoji="1" lang="en-US" altLang="ja-JP" sz="3200" b="0" i="1" smtClean="0">
                              <a:solidFill>
                                <a:prstClr val="black"/>
                              </a:solidFill>
                              <a:latin typeface="Cambria Math" panose="02040503050406030204" pitchFamily="18" charset="0"/>
                            </a:rPr>
                            <m:t> </m:t>
                          </m:r>
                          <m:r>
                            <m:rPr>
                              <m:sty m:val="p"/>
                            </m:rPr>
                            <a:rPr kumimoji="1" lang="en-US" altLang="ja-JP" sz="3200" b="0" i="0" smtClean="0">
                              <a:solidFill>
                                <a:prstClr val="black"/>
                              </a:solidFill>
                              <a:latin typeface="Cambria Math" panose="02040503050406030204" pitchFamily="18" charset="0"/>
                            </a:rPr>
                            <m:t>head</m:t>
                          </m:r>
                          <m:r>
                            <a:rPr kumimoji="1" lang="en-US" altLang="ja-JP" sz="3200" b="0" i="1" smtClean="0">
                              <a:solidFill>
                                <a:prstClr val="black"/>
                              </a:solidFill>
                              <a:latin typeface="Cambria Math" panose="02040503050406030204" pitchFamily="18" charset="0"/>
                            </a:rPr>
                            <m:t> </m:t>
                          </m:r>
                        </m:e>
                      </m:d>
                      <m:r>
                        <a:rPr kumimoji="1" lang="en-US" altLang="ja-JP" sz="3200" b="0" i="1" smtClean="0">
                          <a:solidFill>
                            <a:prstClr val="black"/>
                          </a:solidFill>
                          <a:latin typeface="Cambria Math" panose="02040503050406030204" pitchFamily="18" charset="0"/>
                        </a:rPr>
                        <m:t> </m:t>
                      </m:r>
                      <m:r>
                        <a:rPr kumimoji="1" lang="en-US" altLang="ja-JP" sz="3200" i="1">
                          <a:solidFill>
                            <a:prstClr val="black"/>
                          </a:solidFill>
                          <a:latin typeface="Cambria Math" panose="02040503050406030204" pitchFamily="18" charset="0"/>
                        </a:rPr>
                        <m:t>+</m:t>
                      </m:r>
                      <m:r>
                        <a:rPr kumimoji="1" lang="en-US" altLang="ja-JP" sz="3200" b="0" i="1" smtClean="0">
                          <a:solidFill>
                            <a:prstClr val="black"/>
                          </a:solidFill>
                          <a:latin typeface="Cambria Math" panose="02040503050406030204" pitchFamily="18" charset="0"/>
                        </a:rPr>
                        <m:t> </m:t>
                      </m:r>
                      <m:r>
                        <a:rPr kumimoji="1" lang="en-US" altLang="ja-JP" sz="3200" b="1" i="1" smtClean="0">
                          <a:solidFill>
                            <a:prstClr val="black"/>
                          </a:solidFill>
                          <a:latin typeface="Cambria Math" panose="02040503050406030204" pitchFamily="18" charset="0"/>
                        </a:rPr>
                        <m:t>𝒗</m:t>
                      </m:r>
                      <m:d>
                        <m:dPr>
                          <m:ctrlPr>
                            <a:rPr kumimoji="1" lang="en-US" altLang="ja-JP" sz="3200" b="0" i="1">
                              <a:solidFill>
                                <a:prstClr val="black"/>
                              </a:solidFill>
                              <a:latin typeface="Cambria Math" panose="02040503050406030204" pitchFamily="18" charset="0"/>
                            </a:rPr>
                          </m:ctrlPr>
                        </m:dPr>
                        <m:e>
                          <m:r>
                            <a:rPr kumimoji="1" lang="en-US" altLang="ja-JP" sz="3200" b="0" i="1" smtClean="0">
                              <a:solidFill>
                                <a:prstClr val="black"/>
                              </a:solidFill>
                              <a:latin typeface="Cambria Math" panose="02040503050406030204" pitchFamily="18" charset="0"/>
                            </a:rPr>
                            <m:t> </m:t>
                          </m:r>
                          <m:r>
                            <m:rPr>
                              <m:sty m:val="p"/>
                            </m:rPr>
                            <a:rPr kumimoji="1" lang="en-US" altLang="ja-JP" sz="3200" b="0" i="0" smtClean="0">
                              <a:solidFill>
                                <a:prstClr val="black"/>
                              </a:solidFill>
                              <a:latin typeface="Cambria Math" panose="02040503050406030204" pitchFamily="18" charset="0"/>
                            </a:rPr>
                            <m:t>relation</m:t>
                          </m:r>
                          <m:r>
                            <a:rPr kumimoji="1" lang="en-US" altLang="ja-JP" sz="3200" b="0" i="1" smtClean="0">
                              <a:solidFill>
                                <a:prstClr val="black"/>
                              </a:solidFill>
                              <a:latin typeface="Cambria Math" panose="02040503050406030204" pitchFamily="18" charset="0"/>
                            </a:rPr>
                            <m:t> </m:t>
                          </m:r>
                        </m:e>
                      </m:d>
                      <m:r>
                        <a:rPr kumimoji="1" lang="ja-JP" altLang="en-US" sz="3200" i="1">
                          <a:solidFill>
                            <a:prstClr val="black"/>
                          </a:solidFill>
                          <a:latin typeface="Cambria Math" panose="02040503050406030204" pitchFamily="18" charset="0"/>
                        </a:rPr>
                        <m:t>≅</m:t>
                      </m:r>
                      <m:r>
                        <a:rPr kumimoji="1" lang="en-US" altLang="ja-JP" sz="3200" b="0" i="1" smtClean="0">
                          <a:solidFill>
                            <a:prstClr val="black"/>
                          </a:solidFill>
                          <a:latin typeface="Cambria Math" panose="02040503050406030204" pitchFamily="18" charset="0"/>
                        </a:rPr>
                        <m:t> </m:t>
                      </m:r>
                      <m:r>
                        <a:rPr kumimoji="1" lang="en-US" altLang="ja-JP" sz="3200" b="1" i="1" smtClean="0">
                          <a:solidFill>
                            <a:prstClr val="black"/>
                          </a:solidFill>
                          <a:latin typeface="Cambria Math" panose="02040503050406030204" pitchFamily="18" charset="0"/>
                        </a:rPr>
                        <m:t>𝒗</m:t>
                      </m:r>
                      <m:r>
                        <a:rPr kumimoji="1" lang="en-US" altLang="ja-JP" sz="3200">
                          <a:solidFill>
                            <a:prstClr val="black"/>
                          </a:solidFill>
                          <a:latin typeface="Cambria Math" panose="02040503050406030204" pitchFamily="18" charset="0"/>
                        </a:rPr>
                        <m:t>(</m:t>
                      </m:r>
                      <m:r>
                        <a:rPr kumimoji="1" lang="en-US" altLang="ja-JP" sz="3200" b="0" i="0" smtClean="0">
                          <a:solidFill>
                            <a:prstClr val="black"/>
                          </a:solidFill>
                          <a:latin typeface="Cambria Math" panose="02040503050406030204" pitchFamily="18" charset="0"/>
                        </a:rPr>
                        <m:t> </m:t>
                      </m:r>
                      <m:r>
                        <m:rPr>
                          <m:sty m:val="p"/>
                        </m:rPr>
                        <a:rPr kumimoji="1" lang="en-US" altLang="ja-JP" sz="3200" b="0" i="0" smtClean="0">
                          <a:solidFill>
                            <a:prstClr val="black"/>
                          </a:solidFill>
                          <a:latin typeface="Cambria Math" panose="02040503050406030204" pitchFamily="18" charset="0"/>
                        </a:rPr>
                        <m:t>tail</m:t>
                      </m:r>
                      <m:r>
                        <a:rPr kumimoji="1" lang="en-US" altLang="ja-JP" sz="3200" b="0" i="0" smtClean="0">
                          <a:solidFill>
                            <a:prstClr val="black"/>
                          </a:solidFill>
                          <a:latin typeface="Cambria Math" panose="02040503050406030204" pitchFamily="18" charset="0"/>
                        </a:rPr>
                        <m:t> )</m:t>
                      </m:r>
                    </m:oMath>
                  </m:oMathPara>
                </a14:m>
                <a:endParaRPr kumimoji="1" lang="ja-JP" altLang="en-US" sz="3200" dirty="0">
                  <a:solidFill>
                    <a:prstClr val="black"/>
                  </a:solidFill>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4BB6FDF5-4431-9E7F-E410-759CFE0C4C36}"/>
                  </a:ext>
                </a:extLst>
              </p:cNvPr>
              <p:cNvSpPr txBox="1">
                <a:spLocks noRot="1" noChangeAspect="1" noMove="1" noResize="1" noEditPoints="1" noAdjustHandles="1" noChangeArrowheads="1" noChangeShapeType="1" noTextEdit="1"/>
              </p:cNvSpPr>
              <p:nvPr/>
            </p:nvSpPr>
            <p:spPr>
              <a:xfrm>
                <a:off x="1338994" y="4531810"/>
                <a:ext cx="6466012" cy="492443"/>
              </a:xfrm>
              <a:prstGeom prst="rect">
                <a:avLst/>
              </a:prstGeom>
              <a:blipFill>
                <a:blip r:embed="rId3"/>
                <a:stretch>
                  <a:fillRect/>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D41D593C-6DF1-4D54-2FF8-45DDE15DCD28}"/>
              </a:ext>
            </a:extLst>
          </p:cNvPr>
          <p:cNvCxnSpPr/>
          <p:nvPr/>
        </p:nvCxnSpPr>
        <p:spPr>
          <a:xfrm flipV="1">
            <a:off x="3107234" y="2257835"/>
            <a:ext cx="1006867" cy="151219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A6D62469-0F3D-C462-B71E-6A038A165C61}"/>
              </a:ext>
            </a:extLst>
          </p:cNvPr>
          <p:cNvCxnSpPr>
            <a:cxnSpLocks/>
          </p:cNvCxnSpPr>
          <p:nvPr/>
        </p:nvCxnSpPr>
        <p:spPr>
          <a:xfrm flipV="1">
            <a:off x="4114101" y="1652717"/>
            <a:ext cx="1381874" cy="610280"/>
          </a:xfrm>
          <a:prstGeom prst="straightConnector1">
            <a:avLst/>
          </a:prstGeom>
          <a:ln w="5715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B410578-3BA1-CD55-455B-10B83FA5A405}"/>
              </a:ext>
            </a:extLst>
          </p:cNvPr>
          <p:cNvCxnSpPr>
            <a:cxnSpLocks/>
          </p:cNvCxnSpPr>
          <p:nvPr/>
        </p:nvCxnSpPr>
        <p:spPr>
          <a:xfrm flipV="1">
            <a:off x="3143365" y="1679049"/>
            <a:ext cx="2352610" cy="2121389"/>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57B2115-D281-353C-5639-89FC70C9F945}"/>
              </a:ext>
            </a:extLst>
          </p:cNvPr>
          <p:cNvCxnSpPr>
            <a:cxnSpLocks/>
          </p:cNvCxnSpPr>
          <p:nvPr/>
        </p:nvCxnSpPr>
        <p:spPr>
          <a:xfrm flipV="1">
            <a:off x="3143365" y="3215226"/>
            <a:ext cx="3559824" cy="554804"/>
          </a:xfrm>
          <a:prstGeom prst="straightConnector1">
            <a:avLst/>
          </a:prstGeom>
          <a:ln w="5715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24" name="楕円 23">
            <a:extLst>
              <a:ext uri="{FF2B5EF4-FFF2-40B4-BE49-F238E27FC236}">
                <a16:creationId xmlns:a16="http://schemas.microsoft.com/office/drawing/2014/main" id="{4338D4F8-BD9A-E58D-5EC2-673375B56F71}"/>
              </a:ext>
            </a:extLst>
          </p:cNvPr>
          <p:cNvSpPr/>
          <p:nvPr/>
        </p:nvSpPr>
        <p:spPr>
          <a:xfrm>
            <a:off x="3035315" y="3636466"/>
            <a:ext cx="251716" cy="24144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5577951F-1538-8A02-B7A1-DBA3DB89DC23}"/>
              </a:ext>
            </a:extLst>
          </p:cNvPr>
          <p:cNvCxnSpPr>
            <a:cxnSpLocks/>
          </p:cNvCxnSpPr>
          <p:nvPr/>
        </p:nvCxnSpPr>
        <p:spPr>
          <a:xfrm>
            <a:off x="5531937" y="1755430"/>
            <a:ext cx="1078784" cy="1364120"/>
          </a:xfrm>
          <a:prstGeom prst="straightConnector1">
            <a:avLst/>
          </a:prstGeom>
          <a:ln w="571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BE7E6C6-B7D6-C74F-3EB6-0B64673529C9}"/>
              </a:ext>
            </a:extLst>
          </p:cNvPr>
          <p:cNvCxnSpPr>
            <a:cxnSpLocks/>
          </p:cNvCxnSpPr>
          <p:nvPr/>
        </p:nvCxnSpPr>
        <p:spPr>
          <a:xfrm>
            <a:off x="1338994" y="5024253"/>
            <a:ext cx="16963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B33ECF7-4528-F87C-7D1A-13F522664BA4}"/>
              </a:ext>
            </a:extLst>
          </p:cNvPr>
          <p:cNvCxnSpPr>
            <a:cxnSpLocks/>
          </p:cNvCxnSpPr>
          <p:nvPr/>
        </p:nvCxnSpPr>
        <p:spPr>
          <a:xfrm>
            <a:off x="3657600" y="5024253"/>
            <a:ext cx="215152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73BCB49-1880-BF6A-A91F-894DED607828}"/>
              </a:ext>
            </a:extLst>
          </p:cNvPr>
          <p:cNvCxnSpPr>
            <a:cxnSpLocks/>
          </p:cNvCxnSpPr>
          <p:nvPr/>
        </p:nvCxnSpPr>
        <p:spPr>
          <a:xfrm>
            <a:off x="6404891" y="5024253"/>
            <a:ext cx="133523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6B6F1B1-80F3-55A7-C53A-2EBA2B3744AE}"/>
              </a:ext>
            </a:extLst>
          </p:cNvPr>
          <p:cNvSpPr txBox="1"/>
          <p:nvPr/>
        </p:nvSpPr>
        <p:spPr>
          <a:xfrm>
            <a:off x="1126762" y="1652717"/>
            <a:ext cx="2587346"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err="1">
                <a:solidFill>
                  <a:prstClr val="black"/>
                </a:solidFill>
                <a:latin typeface="ＭＳ Ｐゴシック" panose="020B0600070205080204" pitchFamily="50" charset="-128"/>
                <a:ea typeface="ＭＳ Ｐゴシック" panose="020B0600070205080204" pitchFamily="50" charset="-128"/>
              </a:rPr>
              <a:t>TransE</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90576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1126762" y="643829"/>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11</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1126762" y="1652717"/>
            <a:ext cx="2143563"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err="1">
                <a:solidFill>
                  <a:prstClr val="black"/>
                </a:solidFill>
                <a:latin typeface="ＭＳ Ｐゴシック" panose="020B0600070205080204" pitchFamily="50" charset="-128"/>
                <a:ea typeface="ＭＳ Ｐゴシック" panose="020B0600070205080204" pitchFamily="50" charset="-128"/>
              </a:rPr>
              <a:t>TransE</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CEDC0DD-396E-F920-6BF8-3F12713E873B}"/>
                  </a:ext>
                </a:extLst>
              </p:cNvPr>
              <p:cNvSpPr txBox="1"/>
              <p:nvPr/>
            </p:nvSpPr>
            <p:spPr>
              <a:xfrm>
                <a:off x="75305" y="2830219"/>
                <a:ext cx="9068695" cy="2037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solidFill>
                            <a:prstClr val="black"/>
                          </a:solidFill>
                          <a:latin typeface="Cambria Math" panose="02040503050406030204" pitchFamily="18" charset="0"/>
                          <a:ea typeface="ＭＳ Ｐゴシック" panose="020B0600070205080204" pitchFamily="50" charset="-128"/>
                        </a:rPr>
                        <m:t>𝐿𝑜𝑠𝑠</m:t>
                      </m:r>
                      <m:d>
                        <m:d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dPr>
                        <m:e>
                          <m:r>
                            <a:rPr kumimoji="1" lang="en-US" altLang="ja-JP" sz="3600" b="0" i="1" smtClean="0">
                              <a:solidFill>
                                <a:prstClr val="black"/>
                              </a:solidFill>
                              <a:latin typeface="Cambria Math" panose="02040503050406030204" pitchFamily="18" charset="0"/>
                              <a:ea typeface="ＭＳ Ｐゴシック" panose="020B0600070205080204" pitchFamily="50" charset="-128"/>
                            </a:rPr>
                            <m:t>𝑉</m:t>
                          </m:r>
                        </m:e>
                      </m:d>
                      <m:r>
                        <a:rPr kumimoji="1" lang="en-US" altLang="ja-JP" sz="3600" b="0" i="1" smtClean="0">
                          <a:solidFill>
                            <a:prstClr val="black"/>
                          </a:solidFill>
                          <a:latin typeface="Cambria Math" panose="02040503050406030204" pitchFamily="18" charset="0"/>
                          <a:ea typeface="ＭＳ Ｐゴシック" panose="020B0600070205080204" pitchFamily="50" charset="-128"/>
                        </a:rPr>
                        <m:t>=</m:t>
                      </m:r>
                      <m:nary>
                        <m:naryPr>
                          <m:chr m:val="∑"/>
                          <m:supHide m:val="on"/>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naryPr>
                        <m:sub>
                          <m:d>
                            <m:d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dPr>
                            <m:e>
                              <m:r>
                                <a:rPr kumimoji="1" lang="en-US" altLang="ja-JP" sz="3600" b="0" i="1" smtClean="0">
                                  <a:solidFill>
                                    <a:prstClr val="black"/>
                                  </a:solidFill>
                                  <a:latin typeface="Cambria Math" panose="02040503050406030204" pitchFamily="18" charset="0"/>
                                  <a:ea typeface="ＭＳ Ｐゴシック" panose="020B0600070205080204" pitchFamily="50" charset="-128"/>
                                </a:rPr>
                                <m:t>h</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𝑟</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𝑡</m:t>
                              </m:r>
                            </m:e>
                          </m:d>
                          <m:r>
                            <m:rPr>
                              <m:brk m:alnAt="7"/>
                            </m:rPr>
                            <a:rPr kumimoji="1" lang="en-US" altLang="ja-JP" sz="3600" b="0" i="1" smtClean="0">
                              <a:solidFill>
                                <a:prstClr val="black"/>
                              </a:solidFill>
                              <a:latin typeface="Cambria Math" panose="02040503050406030204" pitchFamily="18" charset="0"/>
                              <a:ea typeface="Cambria Math" panose="02040503050406030204" pitchFamily="18" charset="0"/>
                            </a:rPr>
                            <m:t>∈</m:t>
                          </m:r>
                          <m:r>
                            <a:rPr kumimoji="1" lang="en-US" altLang="ja-JP" sz="3600" b="0" i="1" smtClean="0">
                              <a:solidFill>
                                <a:prstClr val="black"/>
                              </a:solidFill>
                              <a:latin typeface="Cambria Math" panose="02040503050406030204" pitchFamily="18" charset="0"/>
                              <a:ea typeface="Cambria Math" panose="02040503050406030204" pitchFamily="18" charset="0"/>
                            </a:rPr>
                            <m:t>𝐷</m:t>
                          </m:r>
                        </m:sub>
                        <m:sup/>
                        <m:e>
                          <m:func>
                            <m:func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funcPr>
                            <m:fName>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max</m:t>
                              </m:r>
                            </m:fName>
                            <m:e>
                              <m:d>
                                <m:d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dPr>
                                <m:e>
                                  <m:r>
                                    <a:rPr kumimoji="1" lang="en-US" altLang="ja-JP" sz="3600" b="0" i="1" smtClean="0">
                                      <a:solidFill>
                                        <a:prstClr val="black"/>
                                      </a:solidFill>
                                      <a:latin typeface="Cambria Math" panose="02040503050406030204" pitchFamily="18" charset="0"/>
                                      <a:ea typeface="ＭＳ Ｐゴシック" panose="020B0600070205080204" pitchFamily="50" charset="-128"/>
                                    </a:rPr>
                                    <m:t>0, </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𝑓</m:t>
                                  </m:r>
                                  <m:d>
                                    <m:d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dPr>
                                    <m:e>
                                      <m:r>
                                        <a:rPr kumimoji="1" lang="en-US" altLang="ja-JP" sz="3600" b="0" i="1" smtClean="0">
                                          <a:solidFill>
                                            <a:prstClr val="black"/>
                                          </a:solidFill>
                                          <a:latin typeface="Cambria Math" panose="02040503050406030204" pitchFamily="18" charset="0"/>
                                          <a:ea typeface="ＭＳ Ｐゴシック" panose="020B0600070205080204" pitchFamily="50" charset="-128"/>
                                        </a:rPr>
                                        <m:t>h</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𝑟</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𝑡</m:t>
                                      </m:r>
                                    </m:e>
                                  </m:d>
                                  <m:r>
                                    <a:rPr kumimoji="1" lang="en-US" altLang="ja-JP" sz="3600" b="0" i="1" smtClean="0">
                                      <a:solidFill>
                                        <a:prstClr val="black"/>
                                      </a:solidFill>
                                      <a:latin typeface="Cambria Math" panose="02040503050406030204" pitchFamily="18" charset="0"/>
                                      <a:ea typeface="ＭＳ Ｐゴシック" panose="020B0600070205080204" pitchFamily="50" charset="-128"/>
                                    </a:rPr>
                                    <m:t>+</m:t>
                                  </m:r>
                                  <m:r>
                                    <a:rPr kumimoji="1" lang="ja-JP" altLang="en-US" sz="3600" b="0" i="1" smtClean="0">
                                      <a:solidFill>
                                        <a:prstClr val="black"/>
                                      </a:solidFill>
                                      <a:latin typeface="Cambria Math" panose="02040503050406030204" pitchFamily="18" charset="0"/>
                                      <a:ea typeface="ＭＳ Ｐゴシック" panose="020B0600070205080204" pitchFamily="50" charset="-128"/>
                                    </a:rPr>
                                    <m:t>𝛾</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𝑓</m:t>
                                  </m:r>
                                  <m:d>
                                    <m:d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dPr>
                                    <m:e>
                                      <m:sSup>
                                        <m:sSup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sSupPr>
                                        <m:e>
                                          <m:r>
                                            <a:rPr kumimoji="1" lang="en-US" altLang="ja-JP" sz="3600" b="0" i="1" smtClean="0">
                                              <a:solidFill>
                                                <a:prstClr val="black"/>
                                              </a:solidFill>
                                              <a:latin typeface="Cambria Math" panose="02040503050406030204" pitchFamily="18" charset="0"/>
                                              <a:ea typeface="ＭＳ Ｐゴシック" panose="020B0600070205080204" pitchFamily="50" charset="-128"/>
                                            </a:rPr>
                                            <m:t>h</m:t>
                                          </m:r>
                                        </m:e>
                                        <m:sup>
                                          <m:r>
                                            <a:rPr kumimoji="1" lang="en-US" altLang="ja-JP" sz="3600" b="0" i="1" smtClean="0">
                                              <a:solidFill>
                                                <a:prstClr val="black"/>
                                              </a:solidFill>
                                              <a:latin typeface="Cambria Math" panose="02040503050406030204" pitchFamily="18" charset="0"/>
                                              <a:ea typeface="ＭＳ Ｐゴシック" panose="020B0600070205080204" pitchFamily="50" charset="-128"/>
                                            </a:rPr>
                                            <m:t>′</m:t>
                                          </m:r>
                                        </m:sup>
                                      </m:sSup>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𝑟</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sSup>
                                        <m:sSupPr>
                                          <m:ctrlPr>
                                            <a:rPr kumimoji="1" lang="en-US" altLang="ja-JP" sz="3600" b="0" i="1" smtClean="0">
                                              <a:solidFill>
                                                <a:prstClr val="black"/>
                                              </a:solidFill>
                                              <a:latin typeface="Cambria Math" panose="02040503050406030204" pitchFamily="18" charset="0"/>
                                              <a:ea typeface="ＭＳ Ｐゴシック" panose="020B0600070205080204" pitchFamily="50" charset="-128"/>
                                            </a:rPr>
                                          </m:ctrlPr>
                                        </m:sSupPr>
                                        <m:e>
                                          <m:r>
                                            <a:rPr kumimoji="1" lang="en-US" altLang="ja-JP" sz="3600" b="0" i="1" smtClean="0">
                                              <a:solidFill>
                                                <a:prstClr val="black"/>
                                              </a:solidFill>
                                              <a:latin typeface="Cambria Math" panose="02040503050406030204" pitchFamily="18" charset="0"/>
                                              <a:ea typeface="ＭＳ Ｐゴシック" panose="020B0600070205080204" pitchFamily="50" charset="-128"/>
                                            </a:rPr>
                                            <m:t>𝑡</m:t>
                                          </m:r>
                                        </m:e>
                                        <m:sup>
                                          <m:r>
                                            <a:rPr kumimoji="1" lang="en-US" altLang="ja-JP" sz="3600" b="0" i="1" smtClean="0">
                                              <a:solidFill>
                                                <a:prstClr val="black"/>
                                              </a:solidFill>
                                              <a:latin typeface="Cambria Math" panose="02040503050406030204" pitchFamily="18" charset="0"/>
                                              <a:ea typeface="ＭＳ Ｐゴシック" panose="020B0600070205080204" pitchFamily="50" charset="-128"/>
                                            </a:rPr>
                                            <m:t>′</m:t>
                                          </m:r>
                                        </m:sup>
                                      </m:sSup>
                                    </m:e>
                                  </m:d>
                                </m:e>
                              </m:d>
                            </m:e>
                          </m:func>
                        </m:e>
                      </m:nary>
                    </m:oMath>
                  </m:oMathPara>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3" name="テキスト ボックス 2">
                <a:extLst>
                  <a:ext uri="{FF2B5EF4-FFF2-40B4-BE49-F238E27FC236}">
                    <a16:creationId xmlns:a16="http://schemas.microsoft.com/office/drawing/2014/main" id="{8CEDC0DD-396E-F920-6BF8-3F12713E873B}"/>
                  </a:ext>
                </a:extLst>
              </p:cNvPr>
              <p:cNvSpPr txBox="1">
                <a:spLocks noRot="1" noChangeAspect="1" noMove="1" noResize="1" noEditPoints="1" noAdjustHandles="1" noChangeArrowheads="1" noChangeShapeType="1" noTextEdit="1"/>
              </p:cNvSpPr>
              <p:nvPr/>
            </p:nvSpPr>
            <p:spPr>
              <a:xfrm>
                <a:off x="75305" y="2830219"/>
                <a:ext cx="9068695" cy="203754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EAE28FF-3BE0-EFAA-3A03-F5FADD9EE943}"/>
                  </a:ext>
                </a:extLst>
              </p:cNvPr>
              <p:cNvSpPr txBox="1"/>
              <p:nvPr/>
            </p:nvSpPr>
            <p:spPr>
              <a:xfrm>
                <a:off x="4978203" y="1507126"/>
                <a:ext cx="3001383" cy="524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prstClr val="black"/>
                          </a:solidFill>
                          <a:latin typeface="Cambria Math" panose="02040503050406030204" pitchFamily="18" charset="0"/>
                          <a:ea typeface="ＭＳ Ｐゴシック" panose="020B0600070205080204" pitchFamily="50" charset="-128"/>
                        </a:rPr>
                        <m:t>𝐷</m:t>
                      </m:r>
                      <m:r>
                        <a:rPr kumimoji="1" lang="en-US" altLang="ja-JP" sz="2800" b="0" i="1" smtClean="0">
                          <a:solidFill>
                            <a:prstClr val="black"/>
                          </a:solidFill>
                          <a:latin typeface="Cambria Math" panose="02040503050406030204" pitchFamily="18" charset="0"/>
                          <a:ea typeface="ＭＳ Ｐゴシック" panose="020B0600070205080204" pitchFamily="50" charset="-128"/>
                        </a:rPr>
                        <m:t>=</m:t>
                      </m:r>
                      <m:sSubSup>
                        <m:sSubSupPr>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sSubSupPr>
                        <m:e>
                          <m:d>
                            <m:dPr>
                              <m:begChr m:val="{"/>
                              <m:endChr m:val="}"/>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dPr>
                            <m:e>
                              <m:d>
                                <m:dPr>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dPr>
                                <m:e>
                                  <m:sSub>
                                    <m:sSubPr>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sSubPr>
                                    <m:e>
                                      <m:r>
                                        <a:rPr kumimoji="1" lang="en-US" altLang="ja-JP" sz="2800" b="0" i="1" smtClean="0">
                                          <a:solidFill>
                                            <a:prstClr val="black"/>
                                          </a:solidFill>
                                          <a:latin typeface="Cambria Math" panose="02040503050406030204" pitchFamily="18" charset="0"/>
                                          <a:ea typeface="ＭＳ Ｐゴシック" panose="020B0600070205080204" pitchFamily="50" charset="-128"/>
                                        </a:rPr>
                                        <m:t>h</m:t>
                                      </m:r>
                                    </m:e>
                                    <m:sub>
                                      <m:r>
                                        <a:rPr kumimoji="1" lang="en-US" altLang="ja-JP" sz="2800" b="0" i="1" smtClean="0">
                                          <a:solidFill>
                                            <a:prstClr val="black"/>
                                          </a:solidFill>
                                          <a:latin typeface="Cambria Math" panose="02040503050406030204" pitchFamily="18" charset="0"/>
                                          <a:ea typeface="ＭＳ Ｐゴシック" panose="020B0600070205080204" pitchFamily="50" charset="-128"/>
                                        </a:rPr>
                                        <m:t>𝑖</m:t>
                                      </m:r>
                                    </m:sub>
                                  </m:sSub>
                                  <m:r>
                                    <a:rPr kumimoji="1" lang="en-US" altLang="ja-JP" sz="2800" b="0" i="1" smtClean="0">
                                      <a:solidFill>
                                        <a:prstClr val="black"/>
                                      </a:solidFill>
                                      <a:latin typeface="Cambria Math" panose="02040503050406030204" pitchFamily="18" charset="0"/>
                                      <a:ea typeface="ＭＳ Ｐゴシック" panose="020B0600070205080204" pitchFamily="50" charset="-128"/>
                                    </a:rPr>
                                    <m:t>, </m:t>
                                  </m:r>
                                  <m:sSub>
                                    <m:sSubPr>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sSubPr>
                                    <m:e>
                                      <m:r>
                                        <a:rPr kumimoji="1" lang="en-US" altLang="ja-JP" sz="2800" b="0" i="1" smtClean="0">
                                          <a:solidFill>
                                            <a:prstClr val="black"/>
                                          </a:solidFill>
                                          <a:latin typeface="Cambria Math" panose="02040503050406030204" pitchFamily="18" charset="0"/>
                                          <a:ea typeface="ＭＳ Ｐゴシック" panose="020B0600070205080204" pitchFamily="50" charset="-128"/>
                                        </a:rPr>
                                        <m:t>𝑟</m:t>
                                      </m:r>
                                    </m:e>
                                    <m:sub>
                                      <m:r>
                                        <a:rPr kumimoji="1" lang="en-US" altLang="ja-JP" sz="2800" b="0" i="1" smtClean="0">
                                          <a:solidFill>
                                            <a:prstClr val="black"/>
                                          </a:solidFill>
                                          <a:latin typeface="Cambria Math" panose="02040503050406030204" pitchFamily="18" charset="0"/>
                                          <a:ea typeface="ＭＳ Ｐゴシック" panose="020B0600070205080204" pitchFamily="50" charset="-128"/>
                                        </a:rPr>
                                        <m:t>𝑖</m:t>
                                      </m:r>
                                    </m:sub>
                                  </m:sSub>
                                  <m:r>
                                    <a:rPr kumimoji="1" lang="en-US" altLang="ja-JP" sz="2800" b="0" i="1" smtClean="0">
                                      <a:solidFill>
                                        <a:prstClr val="black"/>
                                      </a:solidFill>
                                      <a:latin typeface="Cambria Math" panose="02040503050406030204" pitchFamily="18" charset="0"/>
                                      <a:ea typeface="ＭＳ Ｐゴシック" panose="020B0600070205080204" pitchFamily="50" charset="-128"/>
                                    </a:rPr>
                                    <m:t>, </m:t>
                                  </m:r>
                                  <m:sSub>
                                    <m:sSubPr>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sSubPr>
                                    <m:e>
                                      <m:r>
                                        <a:rPr kumimoji="1" lang="en-US" altLang="ja-JP" sz="2800" b="0" i="1" smtClean="0">
                                          <a:solidFill>
                                            <a:prstClr val="black"/>
                                          </a:solidFill>
                                          <a:latin typeface="Cambria Math" panose="02040503050406030204" pitchFamily="18" charset="0"/>
                                          <a:ea typeface="ＭＳ Ｐゴシック" panose="020B0600070205080204" pitchFamily="50" charset="-128"/>
                                        </a:rPr>
                                        <m:t>𝑡</m:t>
                                      </m:r>
                                    </m:e>
                                    <m:sub>
                                      <m:r>
                                        <a:rPr kumimoji="1" lang="en-US" altLang="ja-JP" sz="2800" b="0" i="1" smtClean="0">
                                          <a:solidFill>
                                            <a:prstClr val="black"/>
                                          </a:solidFill>
                                          <a:latin typeface="Cambria Math" panose="02040503050406030204" pitchFamily="18" charset="0"/>
                                          <a:ea typeface="ＭＳ Ｐゴシック" panose="020B0600070205080204" pitchFamily="50" charset="-128"/>
                                        </a:rPr>
                                        <m:t>𝑖</m:t>
                                      </m:r>
                                    </m:sub>
                                  </m:sSub>
                                </m:e>
                              </m:d>
                            </m:e>
                          </m:d>
                        </m:e>
                        <m:sub>
                          <m:r>
                            <a:rPr kumimoji="1" lang="en-US" altLang="ja-JP" sz="2800" b="0" i="1" smtClean="0">
                              <a:solidFill>
                                <a:prstClr val="black"/>
                              </a:solidFill>
                              <a:latin typeface="Cambria Math" panose="02040503050406030204" pitchFamily="18" charset="0"/>
                              <a:ea typeface="ＭＳ Ｐゴシック" panose="020B0600070205080204" pitchFamily="50" charset="-128"/>
                            </a:rPr>
                            <m:t>𝑖</m:t>
                          </m:r>
                          <m:r>
                            <a:rPr kumimoji="1" lang="en-US" altLang="ja-JP" sz="2800" b="0" i="1" smtClean="0">
                              <a:solidFill>
                                <a:prstClr val="black"/>
                              </a:solidFill>
                              <a:latin typeface="Cambria Math" panose="02040503050406030204" pitchFamily="18" charset="0"/>
                              <a:ea typeface="ＭＳ Ｐゴシック" panose="020B0600070205080204" pitchFamily="50" charset="-128"/>
                            </a:rPr>
                            <m:t>=1</m:t>
                          </m:r>
                        </m:sub>
                        <m:sup>
                          <m:r>
                            <a:rPr kumimoji="1" lang="en-US" altLang="ja-JP" sz="2800" b="0" i="1" smtClean="0">
                              <a:solidFill>
                                <a:prstClr val="black"/>
                              </a:solidFill>
                              <a:latin typeface="Cambria Math" panose="02040503050406030204" pitchFamily="18" charset="0"/>
                              <a:ea typeface="ＭＳ Ｐゴシック" panose="020B0600070205080204" pitchFamily="50" charset="-128"/>
                            </a:rPr>
                            <m:t>𝑛</m:t>
                          </m:r>
                        </m:sup>
                      </m:sSubSup>
                    </m:oMath>
                  </m:oMathPara>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8" name="テキスト ボックス 7">
                <a:extLst>
                  <a:ext uri="{FF2B5EF4-FFF2-40B4-BE49-F238E27FC236}">
                    <a16:creationId xmlns:a16="http://schemas.microsoft.com/office/drawing/2014/main" id="{3EAE28FF-3BE0-EFAA-3A03-F5FADD9EE943}"/>
                  </a:ext>
                </a:extLst>
              </p:cNvPr>
              <p:cNvSpPr txBox="1">
                <a:spLocks noRot="1" noChangeAspect="1" noMove="1" noResize="1" noEditPoints="1" noAdjustHandles="1" noChangeArrowheads="1" noChangeShapeType="1" noTextEdit="1"/>
              </p:cNvSpPr>
              <p:nvPr/>
            </p:nvSpPr>
            <p:spPr>
              <a:xfrm>
                <a:off x="4978203" y="1507126"/>
                <a:ext cx="3001383" cy="5246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C426BCC-250A-BA0B-977B-AEAA00462B1C}"/>
                  </a:ext>
                </a:extLst>
              </p:cNvPr>
              <p:cNvSpPr txBox="1"/>
              <p:nvPr/>
            </p:nvSpPr>
            <p:spPr>
              <a:xfrm>
                <a:off x="3866145" y="2122757"/>
                <a:ext cx="522549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prstClr val="black"/>
                          </a:solidFill>
                          <a:latin typeface="Cambria Math" panose="02040503050406030204" pitchFamily="18" charset="0"/>
                          <a:ea typeface="ＭＳ Ｐゴシック" panose="020B0600070205080204" pitchFamily="50" charset="-128"/>
                        </a:rPr>
                        <m:t>𝑓</m:t>
                      </m:r>
                      <m:d>
                        <m:dPr>
                          <m:ctrlPr>
                            <a:rPr kumimoji="1" lang="en-US" altLang="ja-JP" sz="2800" i="1">
                              <a:solidFill>
                                <a:prstClr val="black"/>
                              </a:solidFill>
                              <a:latin typeface="Cambria Math" panose="02040503050406030204" pitchFamily="18" charset="0"/>
                              <a:ea typeface="ＭＳ Ｐゴシック" panose="020B0600070205080204" pitchFamily="50" charset="-128"/>
                            </a:rPr>
                          </m:ctrlPr>
                        </m:dPr>
                        <m:e>
                          <m:r>
                            <a:rPr kumimoji="1" lang="en-US" altLang="ja-JP" sz="2800" i="1">
                              <a:solidFill>
                                <a:prstClr val="black"/>
                              </a:solidFill>
                              <a:latin typeface="Cambria Math" panose="02040503050406030204" pitchFamily="18" charset="0"/>
                              <a:ea typeface="ＭＳ Ｐゴシック" panose="020B0600070205080204" pitchFamily="50" charset="-128"/>
                            </a:rPr>
                            <m:t>h</m:t>
                          </m:r>
                          <m:r>
                            <a:rPr kumimoji="1" lang="en-US" altLang="ja-JP" sz="2800" i="1">
                              <a:solidFill>
                                <a:prstClr val="black"/>
                              </a:solidFill>
                              <a:latin typeface="Cambria Math" panose="02040503050406030204" pitchFamily="18" charset="0"/>
                              <a:ea typeface="ＭＳ Ｐゴシック" panose="020B0600070205080204" pitchFamily="50" charset="-128"/>
                            </a:rPr>
                            <m:t>, </m:t>
                          </m:r>
                          <m:r>
                            <a:rPr kumimoji="1" lang="en-US" altLang="ja-JP" sz="2800" i="1">
                              <a:solidFill>
                                <a:prstClr val="black"/>
                              </a:solidFill>
                              <a:latin typeface="Cambria Math" panose="02040503050406030204" pitchFamily="18" charset="0"/>
                              <a:ea typeface="ＭＳ Ｐゴシック" panose="020B0600070205080204" pitchFamily="50" charset="-128"/>
                            </a:rPr>
                            <m:t>𝑟</m:t>
                          </m:r>
                          <m:r>
                            <a:rPr kumimoji="1" lang="en-US" altLang="ja-JP" sz="2800" i="1">
                              <a:solidFill>
                                <a:prstClr val="black"/>
                              </a:solidFill>
                              <a:latin typeface="Cambria Math" panose="02040503050406030204" pitchFamily="18" charset="0"/>
                              <a:ea typeface="ＭＳ Ｐゴシック" panose="020B0600070205080204" pitchFamily="50" charset="-128"/>
                            </a:rPr>
                            <m:t>, </m:t>
                          </m:r>
                          <m:r>
                            <a:rPr kumimoji="1" lang="en-US" altLang="ja-JP" sz="2800" i="1">
                              <a:solidFill>
                                <a:prstClr val="black"/>
                              </a:solidFill>
                              <a:latin typeface="Cambria Math" panose="02040503050406030204" pitchFamily="18" charset="0"/>
                              <a:ea typeface="ＭＳ Ｐゴシック" panose="020B0600070205080204" pitchFamily="50" charset="-128"/>
                            </a:rPr>
                            <m:t>𝑡</m:t>
                          </m:r>
                        </m:e>
                      </m:d>
                      <m:r>
                        <a:rPr kumimoji="1" lang="en-US" altLang="ja-JP" sz="2800" b="0" i="1" smtClean="0">
                          <a:solidFill>
                            <a:prstClr val="black"/>
                          </a:solidFill>
                          <a:latin typeface="Cambria Math" panose="02040503050406030204" pitchFamily="18" charset="0"/>
                          <a:ea typeface="ＭＳ Ｐゴシック" panose="020B0600070205080204" pitchFamily="50" charset="-128"/>
                        </a:rPr>
                        <m:t>=</m:t>
                      </m:r>
                      <m:d>
                        <m:dPr>
                          <m:begChr m:val="‖"/>
                          <m:endChr m:val="‖"/>
                          <m:ctrlPr>
                            <a:rPr kumimoji="1" lang="en-US" altLang="ja-JP" sz="2800" b="0" i="1" smtClean="0">
                              <a:solidFill>
                                <a:prstClr val="black"/>
                              </a:solidFill>
                              <a:latin typeface="Cambria Math" panose="02040503050406030204" pitchFamily="18" charset="0"/>
                              <a:ea typeface="ＭＳ Ｐゴシック" panose="020B0600070205080204" pitchFamily="50" charset="-128"/>
                            </a:rPr>
                          </m:ctrlPr>
                        </m:dPr>
                        <m:e>
                          <m:r>
                            <a:rPr kumimoji="1" lang="en-US" altLang="ja-JP" sz="2800" b="1" i="1">
                              <a:solidFill>
                                <a:prstClr val="black"/>
                              </a:solidFill>
                              <a:latin typeface="Cambria Math" panose="02040503050406030204" pitchFamily="18" charset="0"/>
                            </a:rPr>
                            <m:t>𝒗</m:t>
                          </m:r>
                          <m:d>
                            <m:dPr>
                              <m:ctrlPr>
                                <a:rPr kumimoji="1" lang="en-US" altLang="ja-JP" sz="2800" b="0" i="1" smtClean="0">
                                  <a:solidFill>
                                    <a:prstClr val="black"/>
                                  </a:solidFill>
                                  <a:latin typeface="Cambria Math" panose="02040503050406030204" pitchFamily="18" charset="0"/>
                                </a:rPr>
                              </m:ctrlPr>
                            </m:dPr>
                            <m:e>
                              <m:r>
                                <a:rPr kumimoji="1" lang="en-US" altLang="ja-JP" sz="2800" b="0" i="1" smtClean="0">
                                  <a:solidFill>
                                    <a:prstClr val="black"/>
                                  </a:solidFill>
                                  <a:latin typeface="Cambria Math" panose="02040503050406030204" pitchFamily="18" charset="0"/>
                                </a:rPr>
                                <m:t>h</m:t>
                              </m:r>
                            </m:e>
                          </m:d>
                          <m:r>
                            <a:rPr kumimoji="1" lang="en-US" altLang="ja-JP" sz="2800" i="1">
                              <a:solidFill>
                                <a:prstClr val="black"/>
                              </a:solidFill>
                              <a:latin typeface="Cambria Math" panose="02040503050406030204" pitchFamily="18" charset="0"/>
                            </a:rPr>
                            <m:t>+</m:t>
                          </m:r>
                          <m:r>
                            <a:rPr kumimoji="1" lang="en-US" altLang="ja-JP" sz="2800" b="1" i="1">
                              <a:solidFill>
                                <a:prstClr val="black"/>
                              </a:solidFill>
                              <a:latin typeface="Cambria Math" panose="02040503050406030204" pitchFamily="18" charset="0"/>
                            </a:rPr>
                            <m:t>𝒗</m:t>
                          </m:r>
                          <m:d>
                            <m:dPr>
                              <m:ctrlPr>
                                <a:rPr kumimoji="1" lang="en-US" altLang="ja-JP" sz="2800" b="0" i="1" smtClean="0">
                                  <a:solidFill>
                                    <a:prstClr val="black"/>
                                  </a:solidFill>
                                  <a:latin typeface="Cambria Math" panose="02040503050406030204" pitchFamily="18" charset="0"/>
                                </a:rPr>
                              </m:ctrlPr>
                            </m:dPr>
                            <m:e>
                              <m:r>
                                <a:rPr kumimoji="1" lang="en-US" altLang="ja-JP" sz="2800" b="0" i="1" smtClean="0">
                                  <a:solidFill>
                                    <a:prstClr val="black"/>
                                  </a:solidFill>
                                  <a:latin typeface="Cambria Math" panose="02040503050406030204" pitchFamily="18" charset="0"/>
                                </a:rPr>
                                <m:t>𝑟</m:t>
                              </m:r>
                            </m:e>
                          </m:d>
                          <m:r>
                            <a:rPr kumimoji="1" lang="en-US" altLang="ja-JP" sz="2800" b="0" i="1" smtClean="0">
                              <a:solidFill>
                                <a:prstClr val="black"/>
                              </a:solidFill>
                              <a:latin typeface="Cambria Math" panose="02040503050406030204" pitchFamily="18" charset="0"/>
                            </a:rPr>
                            <m:t>−</m:t>
                          </m:r>
                          <m:r>
                            <a:rPr kumimoji="1" lang="en-US" altLang="ja-JP" sz="2800" b="1" i="1">
                              <a:solidFill>
                                <a:prstClr val="black"/>
                              </a:solidFill>
                              <a:latin typeface="Cambria Math" panose="02040503050406030204" pitchFamily="18" charset="0"/>
                            </a:rPr>
                            <m:t>𝒗</m:t>
                          </m:r>
                          <m:d>
                            <m:dPr>
                              <m:ctrlPr>
                                <a:rPr kumimoji="1" lang="en-US" altLang="ja-JP" sz="2800" b="0" i="1" smtClean="0">
                                  <a:solidFill>
                                    <a:prstClr val="black"/>
                                  </a:solidFill>
                                  <a:latin typeface="Cambria Math" panose="02040503050406030204" pitchFamily="18" charset="0"/>
                                </a:rPr>
                              </m:ctrlPr>
                            </m:dPr>
                            <m:e>
                              <m:r>
                                <a:rPr kumimoji="1" lang="en-US" altLang="ja-JP" sz="2800" b="0" i="1" smtClean="0">
                                  <a:solidFill>
                                    <a:prstClr val="black"/>
                                  </a:solidFill>
                                  <a:latin typeface="Cambria Math" panose="02040503050406030204" pitchFamily="18" charset="0"/>
                                </a:rPr>
                                <m:t>𝑡</m:t>
                              </m:r>
                            </m:e>
                          </m:d>
                        </m:e>
                      </m:d>
                    </m:oMath>
                  </m:oMathPara>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13" name="テキスト ボックス 12">
                <a:extLst>
                  <a:ext uri="{FF2B5EF4-FFF2-40B4-BE49-F238E27FC236}">
                    <a16:creationId xmlns:a16="http://schemas.microsoft.com/office/drawing/2014/main" id="{AC426BCC-250A-BA0B-977B-AEAA00462B1C}"/>
                  </a:ext>
                </a:extLst>
              </p:cNvPr>
              <p:cNvSpPr txBox="1">
                <a:spLocks noRot="1" noChangeAspect="1" noMove="1" noResize="1" noEditPoints="1" noAdjustHandles="1" noChangeArrowheads="1" noChangeShapeType="1" noTextEdit="1"/>
              </p:cNvSpPr>
              <p:nvPr/>
            </p:nvSpPr>
            <p:spPr>
              <a:xfrm>
                <a:off x="3866145" y="2122757"/>
                <a:ext cx="522549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67976E2-7A3F-35F5-3FFB-35F5FEA74048}"/>
                  </a:ext>
                </a:extLst>
              </p:cNvPr>
              <p:cNvSpPr txBox="1"/>
              <p:nvPr/>
            </p:nvSpPr>
            <p:spPr>
              <a:xfrm>
                <a:off x="5137325" y="2736977"/>
                <a:ext cx="2683137" cy="523220"/>
              </a:xfrm>
              <a:prstGeom prst="rect">
                <a:avLst/>
              </a:prstGeom>
              <a:noFill/>
            </p:spPr>
            <p:txBody>
              <a:bodyPr wrap="square" rtlCol="0">
                <a:spAutoFit/>
              </a:bodyPr>
              <a:lstStyle/>
              <a:p>
                <a14:m>
                  <m:oMath xmlns:m="http://schemas.openxmlformats.org/officeDocument/2006/math">
                    <m:r>
                      <a:rPr kumimoji="1" lang="ja-JP" altLang="en-US" sz="2800" i="1" smtClean="0">
                        <a:solidFill>
                          <a:prstClr val="black"/>
                        </a:solidFill>
                        <a:latin typeface="Cambria Math" panose="02040503050406030204" pitchFamily="18" charset="0"/>
                        <a:ea typeface="ＭＳ Ｐゴシック" panose="020B0600070205080204" pitchFamily="50" charset="-128"/>
                      </a:rPr>
                      <m:t>𝛾</m:t>
                    </m:r>
                    <m:r>
                      <a:rPr kumimoji="1" lang="ja-JP" altLang="en-US" sz="2800" i="1" smtClean="0">
                        <a:solidFill>
                          <a:prstClr val="black"/>
                        </a:solidFill>
                        <a:latin typeface="Cambria Math" panose="02040503050406030204" pitchFamily="18" charset="0"/>
                        <a:ea typeface="ＭＳ Ｐゴシック" panose="020B0600070205080204" pitchFamily="50" charset="-128"/>
                      </a:rPr>
                      <m:t>≥0</m:t>
                    </m:r>
                  </m:oMath>
                </a14:m>
                <a:r>
                  <a:rPr kumimoji="1" lang="ja-JP" altLang="en-US"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マージン</a:t>
                </a:r>
              </a:p>
            </p:txBody>
          </p:sp>
        </mc:Choice>
        <mc:Fallback xmlns="">
          <p:sp>
            <p:nvSpPr>
              <p:cNvPr id="15" name="テキスト ボックス 14">
                <a:extLst>
                  <a:ext uri="{FF2B5EF4-FFF2-40B4-BE49-F238E27FC236}">
                    <a16:creationId xmlns:a16="http://schemas.microsoft.com/office/drawing/2014/main" id="{767976E2-7A3F-35F5-3FFB-35F5FEA74048}"/>
                  </a:ext>
                </a:extLst>
              </p:cNvPr>
              <p:cNvSpPr txBox="1">
                <a:spLocks noRot="1" noChangeAspect="1" noMove="1" noResize="1" noEditPoints="1" noAdjustHandles="1" noChangeArrowheads="1" noChangeShapeType="1" noTextEdit="1"/>
              </p:cNvSpPr>
              <p:nvPr/>
            </p:nvSpPr>
            <p:spPr>
              <a:xfrm>
                <a:off x="5137325" y="2736977"/>
                <a:ext cx="2683137" cy="523220"/>
              </a:xfrm>
              <a:prstGeom prst="rect">
                <a:avLst/>
              </a:prstGeom>
              <a:blipFill>
                <a:blip r:embed="rId6"/>
                <a:stretch>
                  <a:fillRect t="-15116" r="-1818" b="-29070"/>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C8D9BA4E-4EF0-C1C7-1AD5-E3E5A1D66986}"/>
              </a:ext>
            </a:extLst>
          </p:cNvPr>
          <p:cNvSpPr txBox="1"/>
          <p:nvPr/>
        </p:nvSpPr>
        <p:spPr>
          <a:xfrm>
            <a:off x="3638671" y="5322313"/>
            <a:ext cx="1605681" cy="646331"/>
          </a:xfrm>
          <a:prstGeom prst="rect">
            <a:avLst/>
          </a:prstGeom>
          <a:noFill/>
        </p:spPr>
        <p:txBody>
          <a:bodyPr wrap="square"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最小化</a:t>
            </a:r>
          </a:p>
        </p:txBody>
      </p:sp>
      <p:sp>
        <p:nvSpPr>
          <p:cNvPr id="18" name="矢印: 下 17">
            <a:extLst>
              <a:ext uri="{FF2B5EF4-FFF2-40B4-BE49-F238E27FC236}">
                <a16:creationId xmlns:a16="http://schemas.microsoft.com/office/drawing/2014/main" id="{8514B8A0-1CB2-E372-DD75-22A74BDA25CC}"/>
              </a:ext>
            </a:extLst>
          </p:cNvPr>
          <p:cNvSpPr/>
          <p:nvPr/>
        </p:nvSpPr>
        <p:spPr>
          <a:xfrm>
            <a:off x="4194084" y="4686686"/>
            <a:ext cx="494854" cy="5486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299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1126762" y="643829"/>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12</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1126762" y="1652717"/>
            <a:ext cx="3468524"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データセット</a:t>
            </a:r>
          </a:p>
        </p:txBody>
      </p:sp>
      <p:sp>
        <p:nvSpPr>
          <p:cNvPr id="9" name="テキスト ボックス 8">
            <a:extLst>
              <a:ext uri="{FF2B5EF4-FFF2-40B4-BE49-F238E27FC236}">
                <a16:creationId xmlns:a16="http://schemas.microsoft.com/office/drawing/2014/main" id="{4E25FEB8-9485-7BF1-458B-EFAE8172AA7D}"/>
              </a:ext>
            </a:extLst>
          </p:cNvPr>
          <p:cNvSpPr txBox="1"/>
          <p:nvPr/>
        </p:nvSpPr>
        <p:spPr>
          <a:xfrm>
            <a:off x="1427976" y="2872372"/>
            <a:ext cx="6764249" cy="1200329"/>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ナレッジグラフ推論チャレンジにて</a:t>
            </a:r>
            <a:endPar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R="0" lvl="0" algn="l" defTabSz="457200" rtl="0" eaLnBrk="1" fontAlgn="auto" latinLnBrk="0" hangingPunct="1">
              <a:lnSpc>
                <a:spcPct val="100000"/>
              </a:lnSpc>
              <a:spcBef>
                <a:spcPts val="0"/>
              </a:spcBef>
              <a:spcAft>
                <a:spcPts val="0"/>
              </a:spcAft>
              <a:buClr>
                <a:srgbClr val="728653"/>
              </a:buClr>
              <a:buSzTx/>
              <a:tabLst/>
              <a:defRPr/>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公開されているデータ</a:t>
            </a:r>
            <a:endPar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5D240B56-2EBD-95BF-F19E-F37E8B16E359}"/>
              </a:ext>
            </a:extLst>
          </p:cNvPr>
          <p:cNvSpPr txBox="1"/>
          <p:nvPr/>
        </p:nvSpPr>
        <p:spPr>
          <a:xfrm>
            <a:off x="1026068" y="6297658"/>
            <a:ext cx="7091863" cy="369332"/>
          </a:xfrm>
          <a:prstGeom prst="rect">
            <a:avLst/>
          </a:prstGeom>
          <a:solidFill>
            <a:schemeClr val="bg1"/>
          </a:solidFill>
          <a:ln>
            <a:solidFill>
              <a:schemeClr val="tx1"/>
            </a:solidFill>
          </a:ln>
        </p:spPr>
        <p:txBody>
          <a:bodyPr wrap="square">
            <a:spAutoFit/>
          </a:bodyPr>
          <a:lstStyle/>
          <a:p>
            <a:r>
              <a:rPr lang="en-US" altLang="ja-JP" dirty="0" err="1">
                <a:hlinkClick r:id="rId3"/>
              </a:rPr>
              <a:t>KnowledgeGraphJapan</a:t>
            </a:r>
            <a:r>
              <a:rPr lang="en-US" altLang="ja-JP" dirty="0">
                <a:hlinkClick r:id="rId3"/>
              </a:rPr>
              <a:t>/KGRC-RDF at ikgrc2023 (github.com)</a:t>
            </a:r>
            <a:endParaRPr lang="ja-JP" altLang="en-US" dirty="0"/>
          </a:p>
        </p:txBody>
      </p:sp>
      <p:sp>
        <p:nvSpPr>
          <p:cNvPr id="3" name="テキスト ボックス 2">
            <a:extLst>
              <a:ext uri="{FF2B5EF4-FFF2-40B4-BE49-F238E27FC236}">
                <a16:creationId xmlns:a16="http://schemas.microsoft.com/office/drawing/2014/main" id="{6AF0EA3B-4C41-E7EA-FCFD-162D60E1E2B3}"/>
              </a:ext>
            </a:extLst>
          </p:cNvPr>
          <p:cNvSpPr txBox="1"/>
          <p:nvPr/>
        </p:nvSpPr>
        <p:spPr>
          <a:xfrm>
            <a:off x="6246913" y="4569711"/>
            <a:ext cx="1259049" cy="584775"/>
          </a:xfrm>
          <a:prstGeom prst="rect">
            <a:avLst/>
          </a:prstGeom>
          <a:noFill/>
        </p:spPr>
        <p:txBody>
          <a:bodyPr wrap="square" rtlCol="0">
            <a:spAutoFit/>
          </a:bodyPr>
          <a:lstStyle/>
          <a:p>
            <a:r>
              <a:rPr kumimoji="1" lang="en-US" altLang="ja-JP" sz="30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tail </a:t>
            </a:r>
            <a:r>
              <a:rPr kumimoji="1" lang="en-US" altLang="ja-JP" sz="30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E686A238-554E-9548-CE9D-549B8A1DFAB5}"/>
              </a:ext>
            </a:extLst>
          </p:cNvPr>
          <p:cNvSpPr txBox="1"/>
          <p:nvPr/>
        </p:nvSpPr>
        <p:spPr>
          <a:xfrm>
            <a:off x="3604934" y="4569711"/>
            <a:ext cx="2052617" cy="584775"/>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 relation )</a:t>
            </a:r>
            <a:endParaRPr kumimoji="1" lang="ja-JP" altLang="en-US"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D49A12C5-4B6F-5232-569D-ECD7CBA70D7A}"/>
              </a:ext>
            </a:extLst>
          </p:cNvPr>
          <p:cNvSpPr txBox="1"/>
          <p:nvPr/>
        </p:nvSpPr>
        <p:spPr>
          <a:xfrm>
            <a:off x="1650506" y="4574414"/>
            <a:ext cx="1487445" cy="584775"/>
          </a:xfrm>
          <a:prstGeom prst="rect">
            <a:avLst/>
          </a:prstGeom>
          <a:noFill/>
        </p:spPr>
        <p:txBody>
          <a:bodyPr wrap="square" rtlCol="0">
            <a:spAutoFit/>
          </a:bodyPr>
          <a:lstStyle/>
          <a:p>
            <a:r>
              <a:rPr kumimoji="1" lang="en-US" altLang="ja-JP" sz="30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head </a:t>
            </a:r>
            <a:r>
              <a:rPr kumimoji="1" lang="en-US" altLang="ja-JP" sz="30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0905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1126762" y="643829"/>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13</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1126762" y="1652717"/>
            <a:ext cx="3468524"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データセット</a:t>
            </a:r>
          </a:p>
        </p:txBody>
      </p:sp>
      <p:graphicFrame>
        <p:nvGraphicFramePr>
          <p:cNvPr id="6" name="表 5">
            <a:extLst>
              <a:ext uri="{FF2B5EF4-FFF2-40B4-BE49-F238E27FC236}">
                <a16:creationId xmlns:a16="http://schemas.microsoft.com/office/drawing/2014/main" id="{48A6D4E3-25E2-2ED8-34CE-8E8B7AA0653A}"/>
              </a:ext>
            </a:extLst>
          </p:cNvPr>
          <p:cNvGraphicFramePr>
            <a:graphicFrameLocks noGrp="1"/>
          </p:cNvGraphicFramePr>
          <p:nvPr>
            <p:extLst>
              <p:ext uri="{D42A27DB-BD31-4B8C-83A1-F6EECF244321}">
                <p14:modId xmlns:p14="http://schemas.microsoft.com/office/powerpoint/2010/main" val="682345045"/>
              </p:ext>
            </p:extLst>
          </p:nvPr>
        </p:nvGraphicFramePr>
        <p:xfrm>
          <a:off x="1742739" y="2449655"/>
          <a:ext cx="5658522" cy="3474720"/>
        </p:xfrm>
        <a:graphic>
          <a:graphicData uri="http://schemas.openxmlformats.org/drawingml/2006/table">
            <a:tbl>
              <a:tblPr firstRow="1" bandRow="1">
                <a:tableStyleId>{5C22544A-7EE6-4342-B048-85BDC9FD1C3A}</a:tableStyleId>
              </a:tblPr>
              <a:tblGrid>
                <a:gridCol w="1886174">
                  <a:extLst>
                    <a:ext uri="{9D8B030D-6E8A-4147-A177-3AD203B41FA5}">
                      <a16:colId xmlns:a16="http://schemas.microsoft.com/office/drawing/2014/main" val="1870642378"/>
                    </a:ext>
                  </a:extLst>
                </a:gridCol>
                <a:gridCol w="1886174">
                  <a:extLst>
                    <a:ext uri="{9D8B030D-6E8A-4147-A177-3AD203B41FA5}">
                      <a16:colId xmlns:a16="http://schemas.microsoft.com/office/drawing/2014/main" val="1732404563"/>
                    </a:ext>
                  </a:extLst>
                </a:gridCol>
                <a:gridCol w="1886174">
                  <a:extLst>
                    <a:ext uri="{9D8B030D-6E8A-4147-A177-3AD203B41FA5}">
                      <a16:colId xmlns:a16="http://schemas.microsoft.com/office/drawing/2014/main" val="544254180"/>
                    </a:ext>
                  </a:extLst>
                </a:gridCol>
              </a:tblGrid>
              <a:tr h="436601">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826545526"/>
                  </a:ext>
                </a:extLst>
              </a:tr>
              <a:tr h="562920">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Scene1</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subject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2583136938"/>
                  </a:ext>
                </a:extLst>
              </a:tr>
              <a:tr h="56292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3200" dirty="0">
                          <a:latin typeface="ＭＳ Ｐゴシック" panose="020B0600070205080204" pitchFamily="50" charset="-128"/>
                          <a:ea typeface="ＭＳ Ｐゴシック" panose="020B0600070205080204" pitchFamily="50" charset="-128"/>
                        </a:rPr>
                        <a:t>Scene1</a:t>
                      </a: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predicate</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wake up</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2850697677"/>
                  </a:ext>
                </a:extLst>
              </a:tr>
              <a:tr h="56292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3200" dirty="0">
                          <a:latin typeface="ＭＳ Ｐゴシック" panose="020B0600070205080204" pitchFamily="50" charset="-128"/>
                          <a:ea typeface="ＭＳ Ｐゴシック" panose="020B0600070205080204" pitchFamily="50" charset="-128"/>
                        </a:rPr>
                        <a:t>Scene1</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when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morning</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683485862"/>
                  </a:ext>
                </a:extLst>
              </a:tr>
              <a:tr h="56292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3200" dirty="0">
                          <a:latin typeface="ＭＳ Ｐゴシック" panose="020B0600070205080204" pitchFamily="50" charset="-128"/>
                          <a:ea typeface="ＭＳ Ｐゴシック" panose="020B0600070205080204" pitchFamily="50" charset="-128"/>
                        </a:rPr>
                        <a:t>Scene1</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then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Scene2</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1911050482"/>
                  </a:ext>
                </a:extLst>
              </a:tr>
              <a:tr h="56292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3200" dirty="0">
                          <a:latin typeface="Walbaum Text" panose="020B0604020202020204" pitchFamily="18" charset="0"/>
                          <a:ea typeface="ＭＳ Ｐゴシック" panose="020B0600070205080204" pitchFamily="50" charset="-128"/>
                        </a:rPr>
                        <a: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3200" dirty="0">
                          <a:latin typeface="Walbaum Text" panose="02070503080703020303" pitchFamily="18" charset="0"/>
                          <a:ea typeface="ＭＳ Ｐゴシック" panose="020B0600070205080204" pitchFamily="50" charset="-128"/>
                        </a:rPr>
                        <a: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3200" dirty="0">
                          <a:latin typeface="Walbaum Text" panose="02070503080703020303" pitchFamily="18" charset="0"/>
                          <a:ea typeface="ＭＳ Ｐゴシック" panose="020B0600070205080204" pitchFamily="50" charset="-128"/>
                        </a:rPr>
                        <a: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774312071"/>
                  </a:ext>
                </a:extLst>
              </a:tr>
            </a:tbl>
          </a:graphicData>
        </a:graphic>
      </p:graphicFrame>
    </p:spTree>
    <p:extLst>
      <p:ext uri="{BB962C8B-B14F-4D97-AF65-F5344CB8AC3E}">
        <p14:creationId xmlns:p14="http://schemas.microsoft.com/office/powerpoint/2010/main" val="304107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1671321"/>
            <a:ext cx="5242017" cy="3435925"/>
          </a:xfrm>
          <a:prstGeom prst="rect">
            <a:avLst/>
          </a:prstGeom>
          <a:noFill/>
        </p:spPr>
        <p:txBody>
          <a:bodyPr wrap="square" tIns="35100" rtlCol="0">
            <a:spAutoFit/>
          </a:bodyPr>
          <a:lstStyle/>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はじめに</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要素技術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実験</a:t>
            </a:r>
            <a:endParaRPr kumimoji="1" lang="en-US" altLang="ja-JP" sz="30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結果</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AAEEC6B6-88E9-3660-627D-9A27BD5ADDBB}"/>
              </a:ext>
            </a:extLst>
          </p:cNvPr>
          <p:cNvSpPr>
            <a:spLocks noGrp="1"/>
          </p:cNvSpPr>
          <p:nvPr>
            <p:ph type="sldNum" sz="quarter" idx="12"/>
          </p:nvPr>
        </p:nvSpPr>
        <p:spPr/>
        <p:txBody>
          <a:bodyPr/>
          <a:lstStyle/>
          <a:p>
            <a:fld id="{B67975F5-DE1D-4BC9-B096-95CE2BC3E8B5}" type="slidenum">
              <a:rPr kumimoji="1" lang="ja-JP" altLang="en-US" smtClean="0"/>
              <a:t>14</a:t>
            </a:fld>
            <a:endParaRPr kumimoji="1" lang="ja-JP" altLang="en-US" dirty="0"/>
          </a:p>
        </p:txBody>
      </p:sp>
      <p:sp>
        <p:nvSpPr>
          <p:cNvPr id="5" name="タイトル 1">
            <a:extLst>
              <a:ext uri="{FF2B5EF4-FFF2-40B4-BE49-F238E27FC236}">
                <a16:creationId xmlns:a16="http://schemas.microsoft.com/office/drawing/2014/main" id="{E82DA576-A5B1-0E25-DB19-B13BA1C0531C}"/>
              </a:ext>
            </a:extLst>
          </p:cNvPr>
          <p:cNvSpPr txBox="1">
            <a:spLocks/>
          </p:cNvSpPr>
          <p:nvPr/>
        </p:nvSpPr>
        <p:spPr>
          <a:xfrm>
            <a:off x="1126761" y="643829"/>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652322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C5094-840D-195D-EDC0-353233A8C7C3}"/>
              </a:ext>
            </a:extLst>
          </p:cNvPr>
          <p:cNvSpPr txBox="1">
            <a:spLocks/>
          </p:cNvSpPr>
          <p:nvPr/>
        </p:nvSpPr>
        <p:spPr>
          <a:xfrm>
            <a:off x="1126762" y="643829"/>
            <a:ext cx="177568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15</a:t>
            </a:fld>
            <a:endParaRPr kumimoji="1" lang="ja-JP" altLang="en-US" dirty="0"/>
          </a:p>
        </p:txBody>
      </p:sp>
      <p:sp>
        <p:nvSpPr>
          <p:cNvPr id="13" name="テキスト ボックス 12">
            <a:extLst>
              <a:ext uri="{FF2B5EF4-FFF2-40B4-BE49-F238E27FC236}">
                <a16:creationId xmlns:a16="http://schemas.microsoft.com/office/drawing/2014/main" id="{2314FECE-EDDA-A5B2-2695-24A4D060A9A7}"/>
              </a:ext>
            </a:extLst>
          </p:cNvPr>
          <p:cNvSpPr txBox="1"/>
          <p:nvPr/>
        </p:nvSpPr>
        <p:spPr>
          <a:xfrm>
            <a:off x="1126762" y="1652717"/>
            <a:ext cx="3468524"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データの加工</a:t>
            </a:r>
          </a:p>
        </p:txBody>
      </p:sp>
      <p:graphicFrame>
        <p:nvGraphicFramePr>
          <p:cNvPr id="14" name="表 13">
            <a:extLst>
              <a:ext uri="{FF2B5EF4-FFF2-40B4-BE49-F238E27FC236}">
                <a16:creationId xmlns:a16="http://schemas.microsoft.com/office/drawing/2014/main" id="{A3C6AED1-C3B8-DA5E-A584-E222FCE3D1E5}"/>
              </a:ext>
            </a:extLst>
          </p:cNvPr>
          <p:cNvGraphicFramePr>
            <a:graphicFrameLocks noGrp="1"/>
          </p:cNvGraphicFramePr>
          <p:nvPr>
            <p:extLst>
              <p:ext uri="{D42A27DB-BD31-4B8C-83A1-F6EECF244321}">
                <p14:modId xmlns:p14="http://schemas.microsoft.com/office/powerpoint/2010/main" val="2857781827"/>
              </p:ext>
            </p:extLst>
          </p:nvPr>
        </p:nvGraphicFramePr>
        <p:xfrm>
          <a:off x="143435" y="3092518"/>
          <a:ext cx="4136316" cy="2932870"/>
        </p:xfrm>
        <a:graphic>
          <a:graphicData uri="http://schemas.openxmlformats.org/drawingml/2006/table">
            <a:tbl>
              <a:tblPr firstRow="1" bandRow="1">
                <a:tableStyleId>{5C22544A-7EE6-4342-B048-85BDC9FD1C3A}</a:tableStyleId>
              </a:tblPr>
              <a:tblGrid>
                <a:gridCol w="1378772">
                  <a:extLst>
                    <a:ext uri="{9D8B030D-6E8A-4147-A177-3AD203B41FA5}">
                      <a16:colId xmlns:a16="http://schemas.microsoft.com/office/drawing/2014/main" val="1870642378"/>
                    </a:ext>
                  </a:extLst>
                </a:gridCol>
                <a:gridCol w="1378772">
                  <a:extLst>
                    <a:ext uri="{9D8B030D-6E8A-4147-A177-3AD203B41FA5}">
                      <a16:colId xmlns:a16="http://schemas.microsoft.com/office/drawing/2014/main" val="1732404563"/>
                    </a:ext>
                  </a:extLst>
                </a:gridCol>
                <a:gridCol w="1378772">
                  <a:extLst>
                    <a:ext uri="{9D8B030D-6E8A-4147-A177-3AD203B41FA5}">
                      <a16:colId xmlns:a16="http://schemas.microsoft.com/office/drawing/2014/main" val="544254180"/>
                    </a:ext>
                  </a:extLst>
                </a:gridCol>
              </a:tblGrid>
              <a:tr h="426379">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826545526"/>
                  </a:ext>
                </a:extLst>
              </a:tr>
              <a:tr h="495134">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Scene1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subject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Holmes</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2583136938"/>
                  </a:ext>
                </a:extLst>
              </a:tr>
              <a:tr h="4951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Scene1</a:t>
                      </a: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predicate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wake up</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2850697677"/>
                  </a:ext>
                </a:extLst>
              </a:tr>
              <a:tr h="4951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Scene1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when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morning</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683485862"/>
                  </a:ext>
                </a:extLst>
              </a:tr>
              <a:tr h="4951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Scene1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then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Scene2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1911050482"/>
                  </a:ext>
                </a:extLst>
              </a:tr>
              <a:tr h="4951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774312071"/>
                  </a:ext>
                </a:extLst>
              </a:tr>
            </a:tbl>
          </a:graphicData>
        </a:graphic>
      </p:graphicFrame>
      <p:graphicFrame>
        <p:nvGraphicFramePr>
          <p:cNvPr id="15" name="表 14">
            <a:extLst>
              <a:ext uri="{FF2B5EF4-FFF2-40B4-BE49-F238E27FC236}">
                <a16:creationId xmlns:a16="http://schemas.microsoft.com/office/drawing/2014/main" id="{150A326A-D119-1495-3B69-D2E793BB3B68}"/>
              </a:ext>
            </a:extLst>
          </p:cNvPr>
          <p:cNvGraphicFramePr>
            <a:graphicFrameLocks noGrp="1"/>
          </p:cNvGraphicFramePr>
          <p:nvPr>
            <p:extLst>
              <p:ext uri="{D42A27DB-BD31-4B8C-83A1-F6EECF244321}">
                <p14:modId xmlns:p14="http://schemas.microsoft.com/office/powerpoint/2010/main" val="3115639018"/>
              </p:ext>
            </p:extLst>
          </p:nvPr>
        </p:nvGraphicFramePr>
        <p:xfrm>
          <a:off x="4885765" y="3576189"/>
          <a:ext cx="4136316" cy="1942602"/>
        </p:xfrm>
        <a:graphic>
          <a:graphicData uri="http://schemas.openxmlformats.org/drawingml/2006/table">
            <a:tbl>
              <a:tblPr firstRow="1" bandRow="1">
                <a:tableStyleId>{5C22544A-7EE6-4342-B048-85BDC9FD1C3A}</a:tableStyleId>
              </a:tblPr>
              <a:tblGrid>
                <a:gridCol w="1378772">
                  <a:extLst>
                    <a:ext uri="{9D8B030D-6E8A-4147-A177-3AD203B41FA5}">
                      <a16:colId xmlns:a16="http://schemas.microsoft.com/office/drawing/2014/main" val="1870642378"/>
                    </a:ext>
                  </a:extLst>
                </a:gridCol>
                <a:gridCol w="1378772">
                  <a:extLst>
                    <a:ext uri="{9D8B030D-6E8A-4147-A177-3AD203B41FA5}">
                      <a16:colId xmlns:a16="http://schemas.microsoft.com/office/drawing/2014/main" val="1732404563"/>
                    </a:ext>
                  </a:extLst>
                </a:gridCol>
                <a:gridCol w="1378772">
                  <a:extLst>
                    <a:ext uri="{9D8B030D-6E8A-4147-A177-3AD203B41FA5}">
                      <a16:colId xmlns:a16="http://schemas.microsoft.com/office/drawing/2014/main" val="544254180"/>
                    </a:ext>
                  </a:extLst>
                </a:gridCol>
              </a:tblGrid>
              <a:tr h="426379">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826545526"/>
                  </a:ext>
                </a:extLst>
              </a:tr>
              <a:tr h="495134">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Holmes</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wake up</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morning</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2583136938"/>
                  </a:ext>
                </a:extLst>
              </a:tr>
              <a:tr h="4951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Holmes</a:t>
                      </a: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wake up</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Scene2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2850697677"/>
                  </a:ext>
                </a:extLst>
              </a:tr>
              <a:tr h="4951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774312071"/>
                  </a:ext>
                </a:extLst>
              </a:tr>
            </a:tbl>
          </a:graphicData>
        </a:graphic>
      </p:graphicFrame>
      <p:sp>
        <p:nvSpPr>
          <p:cNvPr id="16" name="矢印: 右 15">
            <a:extLst>
              <a:ext uri="{FF2B5EF4-FFF2-40B4-BE49-F238E27FC236}">
                <a16:creationId xmlns:a16="http://schemas.microsoft.com/office/drawing/2014/main" id="{A4E1EA55-6A6F-77E6-1138-C7631E142C96}"/>
              </a:ext>
            </a:extLst>
          </p:cNvPr>
          <p:cNvSpPr/>
          <p:nvPr/>
        </p:nvSpPr>
        <p:spPr>
          <a:xfrm>
            <a:off x="4389120" y="4361921"/>
            <a:ext cx="392654" cy="3711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CDC6F98-7D75-A667-D355-8A46C0EF620A}"/>
              </a:ext>
            </a:extLst>
          </p:cNvPr>
          <p:cNvSpPr txBox="1"/>
          <p:nvPr/>
        </p:nvSpPr>
        <p:spPr>
          <a:xfrm>
            <a:off x="1145406" y="2446187"/>
            <a:ext cx="2126020" cy="646331"/>
          </a:xfrm>
          <a:prstGeom prst="rect">
            <a:avLst/>
          </a:prstGeom>
          <a:noFill/>
        </p:spPr>
        <p:txBody>
          <a:bodyPr wrap="square" rtlCol="0">
            <a:spAutoFit/>
          </a:bodyPr>
          <a:lstStyle/>
          <a:p>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加工前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F5C8A3A4-AB11-BCB3-6736-D1EC4F37F886}"/>
              </a:ext>
            </a:extLst>
          </p:cNvPr>
          <p:cNvSpPr txBox="1"/>
          <p:nvPr/>
        </p:nvSpPr>
        <p:spPr>
          <a:xfrm>
            <a:off x="5890913" y="2446186"/>
            <a:ext cx="2126020" cy="646331"/>
          </a:xfrm>
          <a:prstGeom prst="rect">
            <a:avLst/>
          </a:prstGeom>
          <a:noFill/>
        </p:spPr>
        <p:txBody>
          <a:bodyPr wrap="square" rtlCol="0">
            <a:spAutoFit/>
          </a:bodyPr>
          <a:lstStyle/>
          <a:p>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加工後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001811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C5094-840D-195D-EDC0-353233A8C7C3}"/>
              </a:ext>
            </a:extLst>
          </p:cNvPr>
          <p:cNvSpPr txBox="1">
            <a:spLocks/>
          </p:cNvSpPr>
          <p:nvPr/>
        </p:nvSpPr>
        <p:spPr>
          <a:xfrm>
            <a:off x="1126762" y="643829"/>
            <a:ext cx="177568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16</a:t>
            </a:fld>
            <a:endParaRPr kumimoji="1" lang="ja-JP" altLang="en-US" dirty="0"/>
          </a:p>
        </p:txBody>
      </p:sp>
      <p:sp>
        <p:nvSpPr>
          <p:cNvPr id="5" name="テキスト ボックス 4">
            <a:extLst>
              <a:ext uri="{FF2B5EF4-FFF2-40B4-BE49-F238E27FC236}">
                <a16:creationId xmlns:a16="http://schemas.microsoft.com/office/drawing/2014/main" id="{69A178F3-7628-0A04-DEAB-424471759D53}"/>
              </a:ext>
            </a:extLst>
          </p:cNvPr>
          <p:cNvSpPr txBox="1"/>
          <p:nvPr/>
        </p:nvSpPr>
        <p:spPr>
          <a:xfrm>
            <a:off x="1126762" y="1652717"/>
            <a:ext cx="2587346"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err="1">
                <a:solidFill>
                  <a:prstClr val="black"/>
                </a:solidFill>
                <a:latin typeface="ＭＳ Ｐゴシック" panose="020B0600070205080204" pitchFamily="50" charset="-128"/>
                <a:ea typeface="ＭＳ Ｐゴシック" panose="020B0600070205080204" pitchFamily="50" charset="-128"/>
              </a:rPr>
              <a:t>TransE</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cxnSp>
        <p:nvCxnSpPr>
          <p:cNvPr id="6" name="直線コネクタ 5">
            <a:extLst>
              <a:ext uri="{FF2B5EF4-FFF2-40B4-BE49-F238E27FC236}">
                <a16:creationId xmlns:a16="http://schemas.microsoft.com/office/drawing/2014/main" id="{950CF2D8-9A19-7EB8-1531-B1175F963A84}"/>
              </a:ext>
            </a:extLst>
          </p:cNvPr>
          <p:cNvCxnSpPr>
            <a:cxnSpLocks/>
          </p:cNvCxnSpPr>
          <p:nvPr/>
        </p:nvCxnSpPr>
        <p:spPr>
          <a:xfrm>
            <a:off x="6427694" y="2952735"/>
            <a:ext cx="12694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931231E0-8105-C777-E5A5-A5AFE657E2D9}"/>
              </a:ext>
            </a:extLst>
          </p:cNvPr>
          <p:cNvSpPr txBox="1"/>
          <p:nvPr/>
        </p:nvSpPr>
        <p:spPr>
          <a:xfrm>
            <a:off x="6686733" y="3062237"/>
            <a:ext cx="1010363" cy="492443"/>
          </a:xfrm>
          <a:prstGeom prst="rect">
            <a:avLst/>
          </a:prstGeom>
          <a:noFill/>
        </p:spPr>
        <p:txBody>
          <a:bodyPr wrap="square" lIns="0" tIns="0" rIns="0" bIns="0" rtlCol="0">
            <a:spAutoFit/>
          </a:bodyPr>
          <a:lstStyle/>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推定</a:t>
            </a:r>
          </a:p>
        </p:txBody>
      </p:sp>
      <p:sp>
        <p:nvSpPr>
          <p:cNvPr id="9" name="テキスト ボックス 8">
            <a:extLst>
              <a:ext uri="{FF2B5EF4-FFF2-40B4-BE49-F238E27FC236}">
                <a16:creationId xmlns:a16="http://schemas.microsoft.com/office/drawing/2014/main" id="{C7DC02E6-5BF7-6164-5FD2-D27B009819ED}"/>
              </a:ext>
            </a:extLst>
          </p:cNvPr>
          <p:cNvSpPr txBox="1"/>
          <p:nvPr/>
        </p:nvSpPr>
        <p:spPr>
          <a:xfrm>
            <a:off x="4323798" y="4492036"/>
            <a:ext cx="3181528" cy="553998"/>
          </a:xfrm>
          <a:prstGeom prst="rect">
            <a:avLst/>
          </a:prstGeom>
          <a:noFill/>
        </p:spPr>
        <p:txBody>
          <a:bodyPr wrap="square" lIns="0" tIns="0" rIns="0" bIns="0"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 精度を検証</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4D9CF02-B78E-3524-D059-6ABA23F5E25B}"/>
                  </a:ext>
                </a:extLst>
              </p:cNvPr>
              <p:cNvSpPr txBox="1"/>
              <p:nvPr/>
            </p:nvSpPr>
            <p:spPr>
              <a:xfrm>
                <a:off x="1338994" y="2460292"/>
                <a:ext cx="64660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prstClr val="black"/>
                          </a:solidFill>
                          <a:latin typeface="Cambria Math" panose="02040503050406030204" pitchFamily="18" charset="0"/>
                        </a:rPr>
                        <m:t>𝒗</m:t>
                      </m:r>
                      <m:d>
                        <m:dPr>
                          <m:ctrlPr>
                            <a:rPr kumimoji="1" lang="en-US" altLang="ja-JP" sz="3200" i="1">
                              <a:solidFill>
                                <a:prstClr val="black"/>
                              </a:solidFill>
                              <a:latin typeface="Cambria Math" panose="02040503050406030204" pitchFamily="18" charset="0"/>
                            </a:rPr>
                          </m:ctrlPr>
                        </m:dPr>
                        <m:e>
                          <m:r>
                            <a:rPr kumimoji="1" lang="en-US" altLang="ja-JP" sz="3200" b="0" i="1" smtClean="0">
                              <a:solidFill>
                                <a:prstClr val="black"/>
                              </a:solidFill>
                              <a:latin typeface="Cambria Math" panose="02040503050406030204" pitchFamily="18" charset="0"/>
                            </a:rPr>
                            <m:t> </m:t>
                          </m:r>
                          <m:r>
                            <m:rPr>
                              <m:sty m:val="p"/>
                            </m:rPr>
                            <a:rPr kumimoji="1" lang="en-US" altLang="ja-JP" sz="3200" b="0" i="0" smtClean="0">
                              <a:solidFill>
                                <a:prstClr val="black"/>
                              </a:solidFill>
                              <a:latin typeface="Cambria Math" panose="02040503050406030204" pitchFamily="18" charset="0"/>
                            </a:rPr>
                            <m:t>head</m:t>
                          </m:r>
                          <m:r>
                            <a:rPr kumimoji="1" lang="en-US" altLang="ja-JP" sz="3200" b="0" i="1" smtClean="0">
                              <a:solidFill>
                                <a:prstClr val="black"/>
                              </a:solidFill>
                              <a:latin typeface="Cambria Math" panose="02040503050406030204" pitchFamily="18" charset="0"/>
                            </a:rPr>
                            <m:t> </m:t>
                          </m:r>
                        </m:e>
                      </m:d>
                      <m:r>
                        <a:rPr kumimoji="1" lang="en-US" altLang="ja-JP" sz="3200" b="0" i="1" smtClean="0">
                          <a:solidFill>
                            <a:prstClr val="black"/>
                          </a:solidFill>
                          <a:latin typeface="Cambria Math" panose="02040503050406030204" pitchFamily="18" charset="0"/>
                        </a:rPr>
                        <m:t> </m:t>
                      </m:r>
                      <m:r>
                        <a:rPr kumimoji="1" lang="en-US" altLang="ja-JP" sz="3200" i="1">
                          <a:solidFill>
                            <a:prstClr val="black"/>
                          </a:solidFill>
                          <a:latin typeface="Cambria Math" panose="02040503050406030204" pitchFamily="18" charset="0"/>
                        </a:rPr>
                        <m:t>+</m:t>
                      </m:r>
                      <m:r>
                        <a:rPr kumimoji="1" lang="en-US" altLang="ja-JP" sz="3200" b="0" i="1" smtClean="0">
                          <a:solidFill>
                            <a:prstClr val="black"/>
                          </a:solidFill>
                          <a:latin typeface="Cambria Math" panose="02040503050406030204" pitchFamily="18" charset="0"/>
                        </a:rPr>
                        <m:t> </m:t>
                      </m:r>
                      <m:r>
                        <a:rPr kumimoji="1" lang="en-US" altLang="ja-JP" sz="3200" b="1" i="1" smtClean="0">
                          <a:solidFill>
                            <a:prstClr val="black"/>
                          </a:solidFill>
                          <a:latin typeface="Cambria Math" panose="02040503050406030204" pitchFamily="18" charset="0"/>
                        </a:rPr>
                        <m:t>𝒗</m:t>
                      </m:r>
                      <m:d>
                        <m:dPr>
                          <m:ctrlPr>
                            <a:rPr kumimoji="1" lang="en-US" altLang="ja-JP" sz="3200" b="0" i="1">
                              <a:solidFill>
                                <a:prstClr val="black"/>
                              </a:solidFill>
                              <a:latin typeface="Cambria Math" panose="02040503050406030204" pitchFamily="18" charset="0"/>
                            </a:rPr>
                          </m:ctrlPr>
                        </m:dPr>
                        <m:e>
                          <m:r>
                            <a:rPr kumimoji="1" lang="en-US" altLang="ja-JP" sz="3200" b="0" i="1" smtClean="0">
                              <a:solidFill>
                                <a:prstClr val="black"/>
                              </a:solidFill>
                              <a:latin typeface="Cambria Math" panose="02040503050406030204" pitchFamily="18" charset="0"/>
                            </a:rPr>
                            <m:t> </m:t>
                          </m:r>
                          <m:r>
                            <m:rPr>
                              <m:sty m:val="p"/>
                            </m:rPr>
                            <a:rPr kumimoji="1" lang="en-US" altLang="ja-JP" sz="3200" b="0" i="0" smtClean="0">
                              <a:solidFill>
                                <a:prstClr val="black"/>
                              </a:solidFill>
                              <a:latin typeface="Cambria Math" panose="02040503050406030204" pitchFamily="18" charset="0"/>
                            </a:rPr>
                            <m:t>relation</m:t>
                          </m:r>
                          <m:r>
                            <a:rPr kumimoji="1" lang="en-US" altLang="ja-JP" sz="3200" b="0" i="1" smtClean="0">
                              <a:solidFill>
                                <a:prstClr val="black"/>
                              </a:solidFill>
                              <a:latin typeface="Cambria Math" panose="02040503050406030204" pitchFamily="18" charset="0"/>
                            </a:rPr>
                            <m:t> </m:t>
                          </m:r>
                        </m:e>
                      </m:d>
                      <m:r>
                        <a:rPr kumimoji="1" lang="ja-JP" altLang="en-US" sz="3200" i="1">
                          <a:solidFill>
                            <a:prstClr val="black"/>
                          </a:solidFill>
                          <a:latin typeface="Cambria Math" panose="02040503050406030204" pitchFamily="18" charset="0"/>
                        </a:rPr>
                        <m:t>≅</m:t>
                      </m:r>
                      <m:r>
                        <a:rPr kumimoji="1" lang="en-US" altLang="ja-JP" sz="3200" b="0" i="1" smtClean="0">
                          <a:solidFill>
                            <a:prstClr val="black"/>
                          </a:solidFill>
                          <a:latin typeface="Cambria Math" panose="02040503050406030204" pitchFamily="18" charset="0"/>
                        </a:rPr>
                        <m:t> </m:t>
                      </m:r>
                      <m:r>
                        <a:rPr kumimoji="1" lang="en-US" altLang="ja-JP" sz="3200" b="1" i="1" smtClean="0">
                          <a:solidFill>
                            <a:prstClr val="black"/>
                          </a:solidFill>
                          <a:latin typeface="Cambria Math" panose="02040503050406030204" pitchFamily="18" charset="0"/>
                        </a:rPr>
                        <m:t>𝒗</m:t>
                      </m:r>
                      <m:r>
                        <a:rPr kumimoji="1" lang="en-US" altLang="ja-JP" sz="3200">
                          <a:solidFill>
                            <a:prstClr val="black"/>
                          </a:solidFill>
                          <a:latin typeface="Cambria Math" panose="02040503050406030204" pitchFamily="18" charset="0"/>
                        </a:rPr>
                        <m:t>(</m:t>
                      </m:r>
                      <m:r>
                        <a:rPr kumimoji="1" lang="en-US" altLang="ja-JP" sz="3200" b="0" i="0" smtClean="0">
                          <a:solidFill>
                            <a:prstClr val="black"/>
                          </a:solidFill>
                          <a:latin typeface="Cambria Math" panose="02040503050406030204" pitchFamily="18" charset="0"/>
                        </a:rPr>
                        <m:t> </m:t>
                      </m:r>
                      <m:r>
                        <m:rPr>
                          <m:sty m:val="p"/>
                        </m:rPr>
                        <a:rPr kumimoji="1" lang="en-US" altLang="ja-JP" sz="3200" b="0" i="0" smtClean="0">
                          <a:solidFill>
                            <a:prstClr val="black"/>
                          </a:solidFill>
                          <a:latin typeface="Cambria Math" panose="02040503050406030204" pitchFamily="18" charset="0"/>
                        </a:rPr>
                        <m:t>tail</m:t>
                      </m:r>
                      <m:r>
                        <a:rPr kumimoji="1" lang="en-US" altLang="ja-JP" sz="3200" b="0" i="0" smtClean="0">
                          <a:solidFill>
                            <a:prstClr val="black"/>
                          </a:solidFill>
                          <a:latin typeface="Cambria Math" panose="02040503050406030204" pitchFamily="18" charset="0"/>
                        </a:rPr>
                        <m:t> )</m:t>
                      </m:r>
                    </m:oMath>
                  </m:oMathPara>
                </a14:m>
                <a:endParaRPr kumimoji="1" lang="ja-JP" altLang="en-US" sz="3200" dirty="0">
                  <a:solidFill>
                    <a:prstClr val="black"/>
                  </a:solidFill>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4D9CF02-B78E-3524-D059-6ABA23F5E25B}"/>
                  </a:ext>
                </a:extLst>
              </p:cNvPr>
              <p:cNvSpPr txBox="1">
                <a:spLocks noRot="1" noChangeAspect="1" noMove="1" noResize="1" noEditPoints="1" noAdjustHandles="1" noChangeArrowheads="1" noChangeShapeType="1" noTextEdit="1"/>
              </p:cNvSpPr>
              <p:nvPr/>
            </p:nvSpPr>
            <p:spPr>
              <a:xfrm>
                <a:off x="1338994" y="2460292"/>
                <a:ext cx="6466012" cy="492443"/>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884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C5094-840D-195D-EDC0-353233A8C7C3}"/>
              </a:ext>
            </a:extLst>
          </p:cNvPr>
          <p:cNvSpPr txBox="1">
            <a:spLocks/>
          </p:cNvSpPr>
          <p:nvPr/>
        </p:nvSpPr>
        <p:spPr>
          <a:xfrm>
            <a:off x="1126762" y="643829"/>
            <a:ext cx="177568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17</a:t>
            </a:fld>
            <a:endParaRPr kumimoji="1" lang="ja-JP" altLang="en-US" dirty="0"/>
          </a:p>
        </p:txBody>
      </p:sp>
      <p:pic>
        <p:nvPicPr>
          <p:cNvPr id="12" name="図 11" descr="ダイアグラム&#10;&#10;自動的に生成された説明">
            <a:extLst>
              <a:ext uri="{FF2B5EF4-FFF2-40B4-BE49-F238E27FC236}">
                <a16:creationId xmlns:a16="http://schemas.microsoft.com/office/drawing/2014/main" id="{618DA809-5041-5DDC-DCF8-31295CB5C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68" y="1609076"/>
            <a:ext cx="7756264" cy="4498497"/>
          </a:xfrm>
          <a:prstGeom prst="rect">
            <a:avLst/>
          </a:prstGeom>
        </p:spPr>
      </p:pic>
    </p:spTree>
    <p:extLst>
      <p:ext uri="{BB962C8B-B14F-4D97-AF65-F5344CB8AC3E}">
        <p14:creationId xmlns:p14="http://schemas.microsoft.com/office/powerpoint/2010/main" val="335173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C5094-840D-195D-EDC0-353233A8C7C3}"/>
              </a:ext>
            </a:extLst>
          </p:cNvPr>
          <p:cNvSpPr txBox="1">
            <a:spLocks/>
          </p:cNvSpPr>
          <p:nvPr/>
        </p:nvSpPr>
        <p:spPr>
          <a:xfrm>
            <a:off x="1126762" y="643829"/>
            <a:ext cx="177568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18</a:t>
            </a:fld>
            <a:endParaRPr kumimoji="1" lang="ja-JP" altLang="en-US" dirty="0"/>
          </a:p>
        </p:txBody>
      </p:sp>
      <p:sp>
        <p:nvSpPr>
          <p:cNvPr id="5" name="テキスト ボックス 4">
            <a:extLst>
              <a:ext uri="{FF2B5EF4-FFF2-40B4-BE49-F238E27FC236}">
                <a16:creationId xmlns:a16="http://schemas.microsoft.com/office/drawing/2014/main" id="{69A178F3-7628-0A04-DEAB-424471759D53}"/>
              </a:ext>
            </a:extLst>
          </p:cNvPr>
          <p:cNvSpPr txBox="1"/>
          <p:nvPr/>
        </p:nvSpPr>
        <p:spPr>
          <a:xfrm>
            <a:off x="1126761" y="1652717"/>
            <a:ext cx="4725399"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データ （ シャッフル ）</a:t>
            </a:r>
          </a:p>
        </p:txBody>
      </p:sp>
      <p:grpSp>
        <p:nvGrpSpPr>
          <p:cNvPr id="12" name="グループ化 11">
            <a:extLst>
              <a:ext uri="{FF2B5EF4-FFF2-40B4-BE49-F238E27FC236}">
                <a16:creationId xmlns:a16="http://schemas.microsoft.com/office/drawing/2014/main" id="{6C0EC58E-7284-CC0F-DEFB-F22F68527E79}"/>
              </a:ext>
            </a:extLst>
          </p:cNvPr>
          <p:cNvGrpSpPr/>
          <p:nvPr/>
        </p:nvGrpSpPr>
        <p:grpSpPr>
          <a:xfrm>
            <a:off x="1542288" y="2518749"/>
            <a:ext cx="2839520" cy="1292662"/>
            <a:chOff x="2503042" y="2518749"/>
            <a:chExt cx="2839520" cy="1292662"/>
          </a:xfrm>
        </p:grpSpPr>
        <p:sp>
          <p:nvSpPr>
            <p:cNvPr id="10" name="テキスト ボックス 9">
              <a:extLst>
                <a:ext uri="{FF2B5EF4-FFF2-40B4-BE49-F238E27FC236}">
                  <a16:creationId xmlns:a16="http://schemas.microsoft.com/office/drawing/2014/main" id="{07943C27-01B5-1365-CF94-6DF6F98E6CA4}"/>
                </a:ext>
              </a:extLst>
            </p:cNvPr>
            <p:cNvSpPr txBox="1"/>
            <p:nvPr/>
          </p:nvSpPr>
          <p:spPr>
            <a:xfrm>
              <a:off x="2503042" y="2518749"/>
              <a:ext cx="2839520" cy="646331"/>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 ： テスト</a:t>
              </a:r>
              <a:endPar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DCD2C6A-AFF9-C482-373A-9A39D4D7084E}"/>
                </a:ext>
              </a:extLst>
            </p:cNvPr>
            <p:cNvSpPr txBox="1"/>
            <p:nvPr/>
          </p:nvSpPr>
          <p:spPr>
            <a:xfrm>
              <a:off x="3056133" y="3165080"/>
              <a:ext cx="1582648" cy="646331"/>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9 </a:t>
              </a: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a:t>
              </a:r>
            </a:p>
          </p:txBody>
        </p:sp>
      </p:grpSp>
      <p:sp>
        <p:nvSpPr>
          <p:cNvPr id="13" name="テキスト ボックス 12">
            <a:extLst>
              <a:ext uri="{FF2B5EF4-FFF2-40B4-BE49-F238E27FC236}">
                <a16:creationId xmlns:a16="http://schemas.microsoft.com/office/drawing/2014/main" id="{6D6BF901-05BF-3191-A86C-8DF6F995BB8D}"/>
              </a:ext>
            </a:extLst>
          </p:cNvPr>
          <p:cNvSpPr txBox="1"/>
          <p:nvPr/>
        </p:nvSpPr>
        <p:spPr>
          <a:xfrm>
            <a:off x="1906395" y="4447011"/>
            <a:ext cx="1960616" cy="553998"/>
          </a:xfrm>
          <a:prstGeom prst="rect">
            <a:avLst/>
          </a:prstGeom>
          <a:noFill/>
        </p:spPr>
        <p:txBody>
          <a:bodyPr wrap="square" lIns="0" tIns="0" rIns="0" bIns="0"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交差検証</a:t>
            </a:r>
          </a:p>
        </p:txBody>
      </p:sp>
      <p:sp>
        <p:nvSpPr>
          <p:cNvPr id="14" name="テキスト ボックス 13">
            <a:extLst>
              <a:ext uri="{FF2B5EF4-FFF2-40B4-BE49-F238E27FC236}">
                <a16:creationId xmlns:a16="http://schemas.microsoft.com/office/drawing/2014/main" id="{D7D7F0F9-FB2F-68E8-AD8C-77C2764AEB80}"/>
              </a:ext>
            </a:extLst>
          </p:cNvPr>
          <p:cNvSpPr txBox="1"/>
          <p:nvPr/>
        </p:nvSpPr>
        <p:spPr>
          <a:xfrm>
            <a:off x="1812647" y="5100665"/>
            <a:ext cx="2179603" cy="553998"/>
          </a:xfrm>
          <a:prstGeom prst="rect">
            <a:avLst/>
          </a:prstGeom>
          <a:noFill/>
        </p:spPr>
        <p:txBody>
          <a:bodyPr wrap="square" lIns="0" tIns="0" rIns="0" bIns="0"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5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種類 ）</a:t>
            </a:r>
          </a:p>
        </p:txBody>
      </p:sp>
      <p:sp>
        <p:nvSpPr>
          <p:cNvPr id="4" name="矢印: 下 3">
            <a:extLst>
              <a:ext uri="{FF2B5EF4-FFF2-40B4-BE49-F238E27FC236}">
                <a16:creationId xmlns:a16="http://schemas.microsoft.com/office/drawing/2014/main" id="{F3A949DF-D026-C8FE-96D3-0BA97C531266}"/>
              </a:ext>
            </a:extLst>
          </p:cNvPr>
          <p:cNvSpPr/>
          <p:nvPr/>
        </p:nvSpPr>
        <p:spPr>
          <a:xfrm>
            <a:off x="2643101" y="3899647"/>
            <a:ext cx="349623" cy="52635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AFC9A23-793A-3604-D176-ACC5E2FA6B1D}"/>
              </a:ext>
            </a:extLst>
          </p:cNvPr>
          <p:cNvSpPr/>
          <p:nvPr/>
        </p:nvSpPr>
        <p:spPr>
          <a:xfrm>
            <a:off x="5002300" y="2549989"/>
            <a:ext cx="304441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latin typeface="ＭＳ Ｐゴシック" panose="020B0600070205080204" pitchFamily="50" charset="-128"/>
                <a:ea typeface="ＭＳ Ｐゴシック" panose="020B0600070205080204" pitchFamily="50" charset="-128"/>
              </a:rPr>
              <a:t>Shuffled data</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8" name="正方形/長方形 7">
            <a:extLst>
              <a:ext uri="{FF2B5EF4-FFF2-40B4-BE49-F238E27FC236}">
                <a16:creationId xmlns:a16="http://schemas.microsoft.com/office/drawing/2014/main" id="{D2429FE7-B130-69D4-20EE-7A48DD635B59}"/>
              </a:ext>
            </a:extLst>
          </p:cNvPr>
          <p:cNvSpPr/>
          <p:nvPr/>
        </p:nvSpPr>
        <p:spPr>
          <a:xfrm>
            <a:off x="5204193" y="3530498"/>
            <a:ext cx="2640629" cy="372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5" name="正方形/長方形 14">
            <a:extLst>
              <a:ext uri="{FF2B5EF4-FFF2-40B4-BE49-F238E27FC236}">
                <a16:creationId xmlns:a16="http://schemas.microsoft.com/office/drawing/2014/main" id="{3354F035-E4F4-6CCA-1710-733E47C70A79}"/>
              </a:ext>
            </a:extLst>
          </p:cNvPr>
          <p:cNvSpPr/>
          <p:nvPr/>
        </p:nvSpPr>
        <p:spPr>
          <a:xfrm>
            <a:off x="5204194" y="4053887"/>
            <a:ext cx="2640629" cy="372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6" name="正方形/長方形 15">
            <a:extLst>
              <a:ext uri="{FF2B5EF4-FFF2-40B4-BE49-F238E27FC236}">
                <a16:creationId xmlns:a16="http://schemas.microsoft.com/office/drawing/2014/main" id="{F5D00FA7-4560-29DE-AB36-02237DA5FD61}"/>
              </a:ext>
            </a:extLst>
          </p:cNvPr>
          <p:cNvSpPr/>
          <p:nvPr/>
        </p:nvSpPr>
        <p:spPr>
          <a:xfrm>
            <a:off x="5204195" y="4577276"/>
            <a:ext cx="2640629" cy="372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7" name="正方形/長方形 16">
            <a:extLst>
              <a:ext uri="{FF2B5EF4-FFF2-40B4-BE49-F238E27FC236}">
                <a16:creationId xmlns:a16="http://schemas.microsoft.com/office/drawing/2014/main" id="{72BDD491-B679-7EA6-9712-B4D1F05F9A1C}"/>
              </a:ext>
            </a:extLst>
          </p:cNvPr>
          <p:cNvSpPr/>
          <p:nvPr/>
        </p:nvSpPr>
        <p:spPr>
          <a:xfrm>
            <a:off x="5204197" y="5100665"/>
            <a:ext cx="2640629" cy="372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8" name="正方形/長方形 17">
            <a:extLst>
              <a:ext uri="{FF2B5EF4-FFF2-40B4-BE49-F238E27FC236}">
                <a16:creationId xmlns:a16="http://schemas.microsoft.com/office/drawing/2014/main" id="{C88C6552-EFE5-AD5A-41DC-5177F0DCC379}"/>
              </a:ext>
            </a:extLst>
          </p:cNvPr>
          <p:cNvSpPr/>
          <p:nvPr/>
        </p:nvSpPr>
        <p:spPr>
          <a:xfrm>
            <a:off x="5204194" y="5621378"/>
            <a:ext cx="2640629" cy="372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9" name="矢印: 下 18">
            <a:extLst>
              <a:ext uri="{FF2B5EF4-FFF2-40B4-BE49-F238E27FC236}">
                <a16:creationId xmlns:a16="http://schemas.microsoft.com/office/drawing/2014/main" id="{8AD3631F-5C6B-0454-0A46-896A61229C32}"/>
              </a:ext>
            </a:extLst>
          </p:cNvPr>
          <p:cNvSpPr/>
          <p:nvPr/>
        </p:nvSpPr>
        <p:spPr>
          <a:xfrm>
            <a:off x="6349695" y="3099981"/>
            <a:ext cx="349623" cy="32901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C71921A-CDEE-C438-19F8-C9833BD3BC56}"/>
              </a:ext>
            </a:extLst>
          </p:cNvPr>
          <p:cNvSpPr/>
          <p:nvPr/>
        </p:nvSpPr>
        <p:spPr>
          <a:xfrm>
            <a:off x="7605656" y="3530498"/>
            <a:ext cx="239166" cy="36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9F7C31F-8122-9CA3-EB37-44FFF88E0D77}"/>
              </a:ext>
            </a:extLst>
          </p:cNvPr>
          <p:cNvSpPr/>
          <p:nvPr/>
        </p:nvSpPr>
        <p:spPr>
          <a:xfrm>
            <a:off x="7117976" y="4056848"/>
            <a:ext cx="239166" cy="36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2A92D9C-6DB1-E802-AB8C-957FB69F9F59}"/>
              </a:ext>
            </a:extLst>
          </p:cNvPr>
          <p:cNvSpPr/>
          <p:nvPr/>
        </p:nvSpPr>
        <p:spPr>
          <a:xfrm>
            <a:off x="6579735" y="4580317"/>
            <a:ext cx="239166" cy="36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7209C61-D864-ABC4-F441-22D5C4F6B6D3}"/>
              </a:ext>
            </a:extLst>
          </p:cNvPr>
          <p:cNvSpPr/>
          <p:nvPr/>
        </p:nvSpPr>
        <p:spPr>
          <a:xfrm>
            <a:off x="6040418" y="5102185"/>
            <a:ext cx="239166" cy="36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5341C68-CFC1-F305-A24A-1F142C2E383F}"/>
              </a:ext>
            </a:extLst>
          </p:cNvPr>
          <p:cNvSpPr/>
          <p:nvPr/>
        </p:nvSpPr>
        <p:spPr>
          <a:xfrm>
            <a:off x="5488192" y="5624419"/>
            <a:ext cx="239166" cy="36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左中かっこ 25">
            <a:extLst>
              <a:ext uri="{FF2B5EF4-FFF2-40B4-BE49-F238E27FC236}">
                <a16:creationId xmlns:a16="http://schemas.microsoft.com/office/drawing/2014/main" id="{E2A02ED1-1E32-5DD7-B4BA-1EADB7643CD5}"/>
              </a:ext>
            </a:extLst>
          </p:cNvPr>
          <p:cNvSpPr/>
          <p:nvPr/>
        </p:nvSpPr>
        <p:spPr>
          <a:xfrm>
            <a:off x="4128705" y="3530497"/>
            <a:ext cx="710982" cy="2463071"/>
          </a:xfrm>
          <a:prstGeom prst="leftBrace">
            <a:avLst>
              <a:gd name="adj1" fmla="val 48135"/>
              <a:gd name="adj2" fmla="val 5152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7125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C5094-840D-195D-EDC0-353233A8C7C3}"/>
              </a:ext>
            </a:extLst>
          </p:cNvPr>
          <p:cNvSpPr txBox="1">
            <a:spLocks/>
          </p:cNvSpPr>
          <p:nvPr/>
        </p:nvSpPr>
        <p:spPr>
          <a:xfrm>
            <a:off x="1126762" y="643829"/>
            <a:ext cx="177568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19</a:t>
            </a:fld>
            <a:endParaRPr kumimoji="1" lang="ja-JP" altLang="en-US" dirty="0"/>
          </a:p>
        </p:txBody>
      </p:sp>
      <mc:AlternateContent xmlns:mc="http://schemas.openxmlformats.org/markup-compatibility/2006" xmlns:a14="http://schemas.microsoft.com/office/drawing/2010/main">
        <mc:Choice Requires="a14">
          <p:graphicFrame>
            <p:nvGraphicFramePr>
              <p:cNvPr id="4" name="表 4">
                <a:extLst>
                  <a:ext uri="{FF2B5EF4-FFF2-40B4-BE49-F238E27FC236}">
                    <a16:creationId xmlns:a16="http://schemas.microsoft.com/office/drawing/2014/main" id="{14393E6E-A222-4C1E-DD4D-8CA3DBDFD1AF}"/>
                  </a:ext>
                </a:extLst>
              </p:cNvPr>
              <p:cNvGraphicFramePr>
                <a:graphicFrameLocks noGrp="1"/>
              </p:cNvGraphicFramePr>
              <p:nvPr>
                <p:extLst>
                  <p:ext uri="{D42A27DB-BD31-4B8C-83A1-F6EECF244321}">
                    <p14:modId xmlns:p14="http://schemas.microsoft.com/office/powerpoint/2010/main" val="2164000751"/>
                  </p:ext>
                </p:extLst>
              </p:nvPr>
            </p:nvGraphicFramePr>
            <p:xfrm>
              <a:off x="467474" y="1379599"/>
              <a:ext cx="8209052" cy="4663440"/>
            </p:xfrm>
            <a:graphic>
              <a:graphicData uri="http://schemas.openxmlformats.org/drawingml/2006/table">
                <a:tbl>
                  <a:tblPr firstRow="1" bandRow="1">
                    <a:tableStyleId>{5C22544A-7EE6-4342-B048-85BDC9FD1C3A}</a:tableStyleId>
                  </a:tblPr>
                  <a:tblGrid>
                    <a:gridCol w="4104526">
                      <a:extLst>
                        <a:ext uri="{9D8B030D-6E8A-4147-A177-3AD203B41FA5}">
                          <a16:colId xmlns:a16="http://schemas.microsoft.com/office/drawing/2014/main" val="4202353267"/>
                        </a:ext>
                      </a:extLst>
                    </a:gridCol>
                    <a:gridCol w="4104526">
                      <a:extLst>
                        <a:ext uri="{9D8B030D-6E8A-4147-A177-3AD203B41FA5}">
                          <a16:colId xmlns:a16="http://schemas.microsoft.com/office/drawing/2014/main" val="2974836440"/>
                        </a:ext>
                      </a:extLst>
                    </a:gridCol>
                  </a:tblGrid>
                  <a:tr h="509175">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パラメータ</a:t>
                          </a:r>
                        </a:p>
                      </a:txBody>
                      <a:tcPr/>
                    </a:tc>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値</a:t>
                          </a:r>
                        </a:p>
                      </a:txBody>
                      <a:tcPr/>
                    </a:tc>
                    <a:extLst>
                      <a:ext uri="{0D108BD9-81ED-4DB2-BD59-A6C34878D82A}">
                        <a16:rowId xmlns:a16="http://schemas.microsoft.com/office/drawing/2014/main" val="3676070614"/>
                      </a:ext>
                    </a:extLst>
                  </a:tr>
                  <a:tr h="509175">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データ数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5843</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473546913"/>
                      </a:ext>
                    </a:extLst>
                  </a:tr>
                  <a:tr h="509175">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entity </a:t>
                          </a:r>
                          <a:r>
                            <a:rPr kumimoji="1" lang="ja-JP" altLang="en-US" sz="2800" dirty="0">
                              <a:latin typeface="ＭＳ Ｐゴシック" panose="020B0600070205080204" pitchFamily="50" charset="-128"/>
                              <a:ea typeface="ＭＳ Ｐゴシック" panose="020B0600070205080204" pitchFamily="50" charset="-128"/>
                            </a:rPr>
                            <a:t>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2487</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800835423"/>
                      </a:ext>
                    </a:extLst>
                  </a:tr>
                  <a:tr h="509175">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r>
                            <a:rPr kumimoji="1" lang="ja-JP" altLang="en-US" sz="2800" dirty="0">
                              <a:latin typeface="ＭＳ Ｐゴシック" panose="020B0600070205080204" pitchFamily="50" charset="-128"/>
                              <a:ea typeface="ＭＳ Ｐゴシック" panose="020B0600070205080204" pitchFamily="50" charset="-128"/>
                            </a:rPr>
                            <a:t> 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583</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178504389"/>
                      </a:ext>
                    </a:extLst>
                  </a:tr>
                  <a:tr h="509175">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batch size ( </a:t>
                          </a:r>
                          <a:r>
                            <a:rPr kumimoji="1" lang="ja-JP" altLang="en-US" sz="2800" dirty="0">
                              <a:latin typeface="ＭＳ Ｐゴシック" panose="020B0600070205080204" pitchFamily="50" charset="-128"/>
                              <a:ea typeface="ＭＳ Ｐゴシック" panose="020B0600070205080204" pitchFamily="50" charset="-128"/>
                            </a:rPr>
                            <a:t>訓練</a:t>
                          </a:r>
                          <a:r>
                            <a:rPr kumimoji="1" lang="en-US" altLang="ja-JP" sz="2800" dirty="0">
                              <a:latin typeface="ＭＳ Ｐゴシック" panose="020B0600070205080204" pitchFamily="50" charset="-128"/>
                              <a:ea typeface="ＭＳ Ｐゴシック" panose="020B0600070205080204" pitchFamily="50" charset="-128"/>
                            </a:rPr>
                            <a:t> )</a:t>
                          </a:r>
                          <a:endParaRPr kumimoji="1" lang="ja-JP" altLang="en-US" sz="28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5259</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385355319"/>
                      </a:ext>
                    </a:extLst>
                  </a:tr>
                  <a:tr h="509175">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batch size ( </a:t>
                          </a:r>
                          <a:r>
                            <a:rPr kumimoji="1" lang="ja-JP" altLang="en-US" sz="2800" dirty="0">
                              <a:latin typeface="ＭＳ Ｐゴシック" panose="020B0600070205080204" pitchFamily="50" charset="-128"/>
                              <a:ea typeface="ＭＳ Ｐゴシック" panose="020B0600070205080204" pitchFamily="50" charset="-128"/>
                            </a:rPr>
                            <a:t>テスト</a:t>
                          </a:r>
                          <a:r>
                            <a:rPr kumimoji="1" lang="en-US" altLang="ja-JP" sz="2800" dirty="0">
                              <a:latin typeface="ＭＳ Ｐゴシック" panose="020B0600070205080204" pitchFamily="50" charset="-128"/>
                              <a:ea typeface="ＭＳ Ｐゴシック" panose="020B0600070205080204" pitchFamily="50" charset="-128"/>
                            </a:rPr>
                            <a:t> )</a:t>
                          </a:r>
                          <a:endParaRPr kumimoji="1" lang="ja-JP" altLang="en-US" sz="28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584</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8028346"/>
                      </a:ext>
                    </a:extLst>
                  </a:tr>
                  <a:tr h="509175">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embedding </a:t>
                          </a:r>
                          <a:r>
                            <a:rPr kumimoji="1" lang="ja-JP" altLang="en-US" sz="2800" dirty="0">
                              <a:latin typeface="ＭＳ Ｐゴシック" panose="020B0600070205080204" pitchFamily="50" charset="-128"/>
                              <a:ea typeface="ＭＳ Ｐゴシック" panose="020B0600070205080204" pitchFamily="50" charset="-128"/>
                            </a:rPr>
                            <a:t>次元数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32</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016338631"/>
                      </a:ext>
                    </a:extLst>
                  </a:tr>
                  <a:tr h="509175">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学習率</a:t>
                          </a:r>
                        </a:p>
                      </a:txBody>
                      <a:tcPr/>
                    </a:tc>
                    <a:tc>
                      <a:txBody>
                        <a:bodyPr/>
                        <a:lstStyle/>
                        <a:p>
                          <a:pPr algn="ctr"/>
                          <a:r>
                            <a:rPr kumimoji="1" lang="en-US" altLang="ja-JP" sz="2800" b="0" dirty="0">
                              <a:ea typeface="ＭＳ Ｐゴシック" panose="020B0600070205080204" pitchFamily="50" charset="-128"/>
                            </a:rPr>
                            <a:t>  </a:t>
                          </a:r>
                          <a14:m>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1.0 </m:t>
                              </m:r>
                              <m:r>
                                <a:rPr kumimoji="1" lang="en-US" altLang="ja-JP" sz="2800" b="0" i="1" smtClean="0">
                                  <a:latin typeface="Cambria Math" panose="02040503050406030204" pitchFamily="18" charset="0"/>
                                  <a:ea typeface="Cambria Math" panose="02040503050406030204" pitchFamily="18" charset="0"/>
                                </a:rPr>
                                <m:t>×</m:t>
                              </m:r>
                              <m:sSup>
                                <m:sSupPr>
                                  <m:ctrlPr>
                                    <a:rPr kumimoji="1" lang="en-US" altLang="ja-JP" sz="2800" b="0" i="1" smtClean="0">
                                      <a:latin typeface="Cambria Math" panose="02040503050406030204" pitchFamily="18" charset="0"/>
                                      <a:ea typeface="Cambria Math" panose="02040503050406030204" pitchFamily="18" charset="0"/>
                                    </a:rPr>
                                  </m:ctrlPr>
                                </m:sSupPr>
                                <m:e>
                                  <m:r>
                                    <a:rPr kumimoji="1" lang="en-US" altLang="ja-JP" sz="2800" b="0" i="1" smtClean="0">
                                      <a:latin typeface="Cambria Math" panose="02040503050406030204" pitchFamily="18" charset="0"/>
                                      <a:ea typeface="Cambria Math" panose="02040503050406030204" pitchFamily="18" charset="0"/>
                                    </a:rPr>
                                    <m:t>10</m:t>
                                  </m:r>
                                </m:e>
                                <m:sup>
                                  <m:r>
                                    <a:rPr kumimoji="1" lang="en-US" altLang="ja-JP" sz="2800" b="0" i="1" smtClean="0">
                                      <a:latin typeface="Cambria Math" panose="02040503050406030204" pitchFamily="18" charset="0"/>
                                      <a:ea typeface="Cambria Math" panose="02040503050406030204" pitchFamily="18" charset="0"/>
                                    </a:rPr>
                                    <m:t>−2</m:t>
                                  </m:r>
                                </m:sup>
                              </m:sSup>
                            </m:oMath>
                          </a14:m>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753656116"/>
                      </a:ext>
                    </a:extLst>
                  </a:tr>
                  <a:tr h="509175">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epoch</a:t>
                          </a:r>
                          <a:endParaRPr kumimoji="1" lang="ja-JP" altLang="en-US" sz="28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15000</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229131140"/>
                      </a:ext>
                    </a:extLst>
                  </a:tr>
                </a:tbl>
              </a:graphicData>
            </a:graphic>
          </p:graphicFrame>
        </mc:Choice>
        <mc:Fallback xmlns="">
          <p:graphicFrame>
            <p:nvGraphicFramePr>
              <p:cNvPr id="4" name="表 4">
                <a:extLst>
                  <a:ext uri="{FF2B5EF4-FFF2-40B4-BE49-F238E27FC236}">
                    <a16:creationId xmlns:a16="http://schemas.microsoft.com/office/drawing/2014/main" id="{14393E6E-A222-4C1E-DD4D-8CA3DBDFD1AF}"/>
                  </a:ext>
                </a:extLst>
              </p:cNvPr>
              <p:cNvGraphicFramePr>
                <a:graphicFrameLocks noGrp="1"/>
              </p:cNvGraphicFramePr>
              <p:nvPr>
                <p:extLst>
                  <p:ext uri="{D42A27DB-BD31-4B8C-83A1-F6EECF244321}">
                    <p14:modId xmlns:p14="http://schemas.microsoft.com/office/powerpoint/2010/main" val="2164000751"/>
                  </p:ext>
                </p:extLst>
              </p:nvPr>
            </p:nvGraphicFramePr>
            <p:xfrm>
              <a:off x="467474" y="1379599"/>
              <a:ext cx="8209052" cy="4663440"/>
            </p:xfrm>
            <a:graphic>
              <a:graphicData uri="http://schemas.openxmlformats.org/drawingml/2006/table">
                <a:tbl>
                  <a:tblPr firstRow="1" bandRow="1">
                    <a:tableStyleId>{5C22544A-7EE6-4342-B048-85BDC9FD1C3A}</a:tableStyleId>
                  </a:tblPr>
                  <a:tblGrid>
                    <a:gridCol w="4104526">
                      <a:extLst>
                        <a:ext uri="{9D8B030D-6E8A-4147-A177-3AD203B41FA5}">
                          <a16:colId xmlns:a16="http://schemas.microsoft.com/office/drawing/2014/main" val="4202353267"/>
                        </a:ext>
                      </a:extLst>
                    </a:gridCol>
                    <a:gridCol w="4104526">
                      <a:extLst>
                        <a:ext uri="{9D8B030D-6E8A-4147-A177-3AD203B41FA5}">
                          <a16:colId xmlns:a16="http://schemas.microsoft.com/office/drawing/2014/main" val="2974836440"/>
                        </a:ext>
                      </a:extLst>
                    </a:gridCol>
                  </a:tblGrid>
                  <a:tr h="51816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パラメータ</a:t>
                          </a:r>
                        </a:p>
                      </a:txBody>
                      <a:tcPr/>
                    </a:tc>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値</a:t>
                          </a:r>
                        </a:p>
                      </a:txBody>
                      <a:tcPr/>
                    </a:tc>
                    <a:extLst>
                      <a:ext uri="{0D108BD9-81ED-4DB2-BD59-A6C34878D82A}">
                        <a16:rowId xmlns:a16="http://schemas.microsoft.com/office/drawing/2014/main" val="3676070614"/>
                      </a:ext>
                    </a:extLst>
                  </a:tr>
                  <a:tr h="51816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データ数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5843</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473546913"/>
                      </a:ext>
                    </a:extLst>
                  </a:tr>
                  <a:tr h="51816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entity </a:t>
                          </a:r>
                          <a:r>
                            <a:rPr kumimoji="1" lang="ja-JP" altLang="en-US" sz="2800" dirty="0">
                              <a:latin typeface="ＭＳ Ｐゴシック" panose="020B0600070205080204" pitchFamily="50" charset="-128"/>
                              <a:ea typeface="ＭＳ Ｐゴシック" panose="020B0600070205080204" pitchFamily="50" charset="-128"/>
                            </a:rPr>
                            <a:t>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2487</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800835423"/>
                      </a:ext>
                    </a:extLst>
                  </a:tr>
                  <a:tr h="51816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r>
                            <a:rPr kumimoji="1" lang="ja-JP" altLang="en-US" sz="2800" dirty="0">
                              <a:latin typeface="ＭＳ Ｐゴシック" panose="020B0600070205080204" pitchFamily="50" charset="-128"/>
                              <a:ea typeface="ＭＳ Ｐゴシック" panose="020B0600070205080204" pitchFamily="50" charset="-128"/>
                            </a:rPr>
                            <a:t> 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583</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178504389"/>
                      </a:ext>
                    </a:extLst>
                  </a:tr>
                  <a:tr h="51816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batch size ( </a:t>
                          </a:r>
                          <a:r>
                            <a:rPr kumimoji="1" lang="ja-JP" altLang="en-US" sz="2800" dirty="0">
                              <a:latin typeface="ＭＳ Ｐゴシック" panose="020B0600070205080204" pitchFamily="50" charset="-128"/>
                              <a:ea typeface="ＭＳ Ｐゴシック" panose="020B0600070205080204" pitchFamily="50" charset="-128"/>
                            </a:rPr>
                            <a:t>訓練</a:t>
                          </a:r>
                          <a:r>
                            <a:rPr kumimoji="1" lang="en-US" altLang="ja-JP" sz="2800" dirty="0">
                              <a:latin typeface="ＭＳ Ｐゴシック" panose="020B0600070205080204" pitchFamily="50" charset="-128"/>
                              <a:ea typeface="ＭＳ Ｐゴシック" panose="020B0600070205080204" pitchFamily="50" charset="-128"/>
                            </a:rPr>
                            <a:t> )</a:t>
                          </a:r>
                          <a:endParaRPr kumimoji="1" lang="ja-JP" altLang="en-US" sz="28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5259</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385355319"/>
                      </a:ext>
                    </a:extLst>
                  </a:tr>
                  <a:tr h="51816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batch size ( </a:t>
                          </a:r>
                          <a:r>
                            <a:rPr kumimoji="1" lang="ja-JP" altLang="en-US" sz="2800" dirty="0">
                              <a:latin typeface="ＭＳ Ｐゴシック" panose="020B0600070205080204" pitchFamily="50" charset="-128"/>
                              <a:ea typeface="ＭＳ Ｐゴシック" panose="020B0600070205080204" pitchFamily="50" charset="-128"/>
                            </a:rPr>
                            <a:t>テスト</a:t>
                          </a:r>
                          <a:r>
                            <a:rPr kumimoji="1" lang="en-US" altLang="ja-JP" sz="2800" dirty="0">
                              <a:latin typeface="ＭＳ Ｐゴシック" panose="020B0600070205080204" pitchFamily="50" charset="-128"/>
                              <a:ea typeface="ＭＳ Ｐゴシック" panose="020B0600070205080204" pitchFamily="50" charset="-128"/>
                            </a:rPr>
                            <a:t> )</a:t>
                          </a:r>
                          <a:endParaRPr kumimoji="1" lang="ja-JP" altLang="en-US" sz="28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584</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8028346"/>
                      </a:ext>
                    </a:extLst>
                  </a:tr>
                  <a:tr h="51816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embedding </a:t>
                          </a:r>
                          <a:r>
                            <a:rPr kumimoji="1" lang="ja-JP" altLang="en-US" sz="2800" dirty="0">
                              <a:latin typeface="ＭＳ Ｐゴシック" panose="020B0600070205080204" pitchFamily="50" charset="-128"/>
                              <a:ea typeface="ＭＳ Ｐゴシック" panose="020B0600070205080204" pitchFamily="50" charset="-128"/>
                            </a:rPr>
                            <a:t>次元数</a:t>
                          </a: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32</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016338631"/>
                      </a:ext>
                    </a:extLst>
                  </a:tr>
                  <a:tr h="51816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学習率</a:t>
                          </a:r>
                        </a:p>
                      </a:txBody>
                      <a:tcPr/>
                    </a:tc>
                    <a:tc>
                      <a:txBody>
                        <a:bodyPr/>
                        <a:lstStyle/>
                        <a:p>
                          <a:endParaRPr lang="ja-JP"/>
                        </a:p>
                      </a:txBody>
                      <a:tcPr>
                        <a:blipFill>
                          <a:blip r:embed="rId2"/>
                          <a:stretch>
                            <a:fillRect l="-100148" t="-712941" r="-593" b="-131765"/>
                          </a:stretch>
                        </a:blipFill>
                      </a:tcPr>
                    </a:tc>
                    <a:extLst>
                      <a:ext uri="{0D108BD9-81ED-4DB2-BD59-A6C34878D82A}">
                        <a16:rowId xmlns:a16="http://schemas.microsoft.com/office/drawing/2014/main" val="1753656116"/>
                      </a:ext>
                    </a:extLst>
                  </a:tr>
                  <a:tr h="51816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epoch</a:t>
                          </a:r>
                          <a:endParaRPr kumimoji="1" lang="ja-JP" altLang="en-US" sz="28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15000</a:t>
                          </a:r>
                          <a:endParaRPr kumimoji="1" lang="ja-JP" altLang="en-US" sz="2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229131140"/>
                      </a:ext>
                    </a:extLst>
                  </a:tr>
                </a:tbl>
              </a:graphicData>
            </a:graphic>
          </p:graphicFrame>
        </mc:Fallback>
      </mc:AlternateContent>
    </p:spTree>
    <p:extLst>
      <p:ext uri="{BB962C8B-B14F-4D97-AF65-F5344CB8AC3E}">
        <p14:creationId xmlns:p14="http://schemas.microsoft.com/office/powerpoint/2010/main" val="295552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1671321"/>
            <a:ext cx="5242017" cy="3435925"/>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000" dirty="0">
                <a:solidFill>
                  <a:prstClr val="black"/>
                </a:solidFill>
                <a:latin typeface="ＭＳ Ｐゴシック" panose="020B0600070205080204" pitchFamily="50" charset="-128"/>
                <a:ea typeface="ＭＳ Ｐゴシック" panose="020B0600070205080204" pitchFamily="50" charset="-128"/>
              </a:rPr>
              <a:t> はじめに</a:t>
            </a:r>
            <a:endParaRPr kumimoji="1" lang="en-US" altLang="ja-JP" sz="30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prstClr val="black"/>
                </a:solidFill>
                <a:latin typeface="ＭＳ Ｐゴシック" panose="020B0600070205080204" pitchFamily="50" charset="-128"/>
                <a:ea typeface="ＭＳ Ｐゴシック" panose="020B0600070205080204" pitchFamily="50" charset="-128"/>
              </a:rPr>
              <a:t> 要素技術</a:t>
            </a:r>
            <a:endParaRPr kumimoji="1" lang="en-US" altLang="ja-JP" sz="30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prstClr val="black"/>
                </a:solidFill>
                <a:latin typeface="ＭＳ Ｐゴシック" panose="020B0600070205080204" pitchFamily="50" charset="-128"/>
                <a:ea typeface="ＭＳ Ｐゴシック" panose="020B0600070205080204" pitchFamily="50" charset="-128"/>
              </a:rPr>
              <a:t> 実験</a:t>
            </a:r>
            <a:endParaRPr kumimoji="1" lang="en-US" altLang="ja-JP" sz="30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prstClr val="black"/>
                </a:solidFill>
                <a:latin typeface="ＭＳ Ｐゴシック" panose="020B0600070205080204" pitchFamily="50" charset="-128"/>
                <a:ea typeface="ＭＳ Ｐゴシック" panose="020B0600070205080204" pitchFamily="50" charset="-128"/>
              </a:rPr>
              <a:t> 結果</a:t>
            </a:r>
            <a:endParaRPr kumimoji="1" lang="en-US" altLang="ja-JP" sz="30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prstClr val="black"/>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2</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1126761" y="643829"/>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81295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1671321"/>
            <a:ext cx="5242017" cy="3435925"/>
          </a:xfrm>
          <a:prstGeom prst="rect">
            <a:avLst/>
          </a:prstGeom>
          <a:noFill/>
        </p:spPr>
        <p:txBody>
          <a:bodyPr wrap="square" tIns="35100" rtlCol="0">
            <a:spAutoFit/>
          </a:bodyPr>
          <a:lstStyle/>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はじめに</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要素技術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実験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結果</a:t>
            </a:r>
            <a:endParaRPr kumimoji="1" lang="en-US" altLang="ja-JP" sz="30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A059889E-B1B8-F39B-3B9A-B29CDCB34F96}"/>
              </a:ext>
            </a:extLst>
          </p:cNvPr>
          <p:cNvSpPr>
            <a:spLocks noGrp="1"/>
          </p:cNvSpPr>
          <p:nvPr>
            <p:ph type="sldNum" sz="quarter" idx="12"/>
          </p:nvPr>
        </p:nvSpPr>
        <p:spPr/>
        <p:txBody>
          <a:bodyPr/>
          <a:lstStyle/>
          <a:p>
            <a:fld id="{B67975F5-DE1D-4BC9-B096-95CE2BC3E8B5}" type="slidenum">
              <a:rPr kumimoji="1" lang="ja-JP" altLang="en-US" smtClean="0"/>
              <a:t>20</a:t>
            </a:fld>
            <a:endParaRPr kumimoji="1" lang="ja-JP" altLang="en-US" dirty="0"/>
          </a:p>
        </p:txBody>
      </p:sp>
      <p:sp>
        <p:nvSpPr>
          <p:cNvPr id="5" name="タイトル 1">
            <a:extLst>
              <a:ext uri="{FF2B5EF4-FFF2-40B4-BE49-F238E27FC236}">
                <a16:creationId xmlns:a16="http://schemas.microsoft.com/office/drawing/2014/main" id="{A74526BB-7D58-C8B0-B095-EFDF2BD9F04D}"/>
              </a:ext>
            </a:extLst>
          </p:cNvPr>
          <p:cNvSpPr txBox="1">
            <a:spLocks/>
          </p:cNvSpPr>
          <p:nvPr/>
        </p:nvSpPr>
        <p:spPr>
          <a:xfrm>
            <a:off x="1126761" y="643829"/>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249785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1" y="643829"/>
            <a:ext cx="364425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21</a:t>
            </a:fld>
            <a:endParaRPr kumimoji="1" lang="ja-JP" altLang="en-US" dirty="0"/>
          </a:p>
        </p:txBody>
      </p:sp>
      <p:pic>
        <p:nvPicPr>
          <p:cNvPr id="15" name="図 14" descr="図形, 正方形&#10;&#10;自動的に生成された説明">
            <a:extLst>
              <a:ext uri="{FF2B5EF4-FFF2-40B4-BE49-F238E27FC236}">
                <a16:creationId xmlns:a16="http://schemas.microsoft.com/office/drawing/2014/main" id="{6ED1B6C3-D119-273C-EE26-6EC2E1F51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49" y="1735689"/>
            <a:ext cx="4515495" cy="3386622"/>
          </a:xfrm>
          <a:prstGeom prst="rect">
            <a:avLst/>
          </a:prstGeom>
          <a:ln>
            <a:solidFill>
              <a:schemeClr val="accent1"/>
            </a:solidFill>
          </a:ln>
        </p:spPr>
      </p:pic>
      <p:sp>
        <p:nvSpPr>
          <p:cNvPr id="4" name="テキスト ボックス 3">
            <a:extLst>
              <a:ext uri="{FF2B5EF4-FFF2-40B4-BE49-F238E27FC236}">
                <a16:creationId xmlns:a16="http://schemas.microsoft.com/office/drawing/2014/main" id="{B3AC3F40-D33F-D381-50B6-9E375E3EFC7E}"/>
              </a:ext>
            </a:extLst>
          </p:cNvPr>
          <p:cNvSpPr txBox="1"/>
          <p:nvPr/>
        </p:nvSpPr>
        <p:spPr>
          <a:xfrm>
            <a:off x="5419617" y="1963214"/>
            <a:ext cx="3431570" cy="293157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ja-JP" altLang="en-US" sz="3200" dirty="0">
                <a:latin typeface="ＭＳ Ｐゴシック" panose="020B0600070205080204" pitchFamily="50" charset="-128"/>
                <a:ea typeface="ＭＳ Ｐゴシック" panose="020B0600070205080204" pitchFamily="50" charset="-128"/>
              </a:rPr>
              <a:t>減少傾向</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l"/>
            </a:pPr>
            <a:r>
              <a:rPr kumimoji="1" lang="ja-JP" altLang="en-US" sz="3200" dirty="0">
                <a:latin typeface="ＭＳ Ｐゴシック" panose="020B0600070205080204" pitchFamily="50" charset="-128"/>
                <a:ea typeface="ＭＳ Ｐゴシック" panose="020B0600070205080204" pitchFamily="50" charset="-128"/>
              </a:rPr>
              <a:t>約 </a:t>
            </a:r>
            <a:r>
              <a:rPr kumimoji="1" lang="en-US" altLang="ja-JP" sz="3200" dirty="0">
                <a:latin typeface="ＭＳ Ｐゴシック" panose="020B0600070205080204" pitchFamily="50" charset="-128"/>
                <a:ea typeface="ＭＳ Ｐゴシック" panose="020B0600070205080204" pitchFamily="50" charset="-128"/>
              </a:rPr>
              <a:t>700 </a:t>
            </a:r>
            <a:r>
              <a:rPr kumimoji="1" lang="ja-JP" altLang="en-US" sz="3200" dirty="0">
                <a:latin typeface="ＭＳ Ｐゴシック" panose="020B0600070205080204" pitchFamily="50" charset="-128"/>
                <a:ea typeface="ＭＳ Ｐゴシック" panose="020B0600070205080204" pitchFamily="50" charset="-128"/>
              </a:rPr>
              <a:t>に収束</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l"/>
            </a:pPr>
            <a:r>
              <a:rPr kumimoji="1" lang="en-US" altLang="ja-JP" sz="3200" dirty="0">
                <a:latin typeface="ＭＳ Ｐゴシック" panose="020B0600070205080204" pitchFamily="50" charset="-128"/>
                <a:ea typeface="ＭＳ Ｐゴシック" panose="020B0600070205080204" pitchFamily="50" charset="-128"/>
              </a:rPr>
              <a:t>5000 epoch </a:t>
            </a:r>
            <a:r>
              <a:rPr kumimoji="1" lang="ja-JP" altLang="en-US" sz="3200" dirty="0">
                <a:latin typeface="ＭＳ Ｐゴシック" panose="020B0600070205080204" pitchFamily="50" charset="-128"/>
                <a:ea typeface="ＭＳ Ｐゴシック" panose="020B0600070205080204" pitchFamily="50" charset="-128"/>
              </a:rPr>
              <a:t>で</a:t>
            </a:r>
            <a:endParaRPr kumimoji="1" lang="en-US" altLang="ja-JP" sz="3200" dirty="0">
              <a:latin typeface="ＭＳ Ｐゴシック" panose="020B0600070205080204" pitchFamily="50" charset="-128"/>
              <a:ea typeface="ＭＳ Ｐゴシック" panose="020B0600070205080204" pitchFamily="50" charset="-128"/>
            </a:endParaRPr>
          </a:p>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　　学習の収束</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311635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240843"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22</a:t>
            </a:fld>
            <a:endParaRPr kumimoji="1" lang="ja-JP" altLang="en-US" dirty="0"/>
          </a:p>
        </p:txBody>
      </p:sp>
      <p:pic>
        <p:nvPicPr>
          <p:cNvPr id="4" name="図 3" descr="図形, 正方形&#10;&#10;自動的に生成された説明">
            <a:extLst>
              <a:ext uri="{FF2B5EF4-FFF2-40B4-BE49-F238E27FC236}">
                <a16:creationId xmlns:a16="http://schemas.microsoft.com/office/drawing/2014/main" id="{B4C99FBB-597C-7482-04A4-3BFA2E6D1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48" y="1735689"/>
            <a:ext cx="4515497" cy="3386622"/>
          </a:xfrm>
          <a:prstGeom prst="rect">
            <a:avLst/>
          </a:prstGeom>
          <a:ln>
            <a:solidFill>
              <a:schemeClr val="accent1"/>
            </a:solidFill>
          </a:ln>
        </p:spPr>
      </p:pic>
      <p:sp>
        <p:nvSpPr>
          <p:cNvPr id="6" name="テキスト ボックス 5">
            <a:extLst>
              <a:ext uri="{FF2B5EF4-FFF2-40B4-BE49-F238E27FC236}">
                <a16:creationId xmlns:a16="http://schemas.microsoft.com/office/drawing/2014/main" id="{32A0BA68-25FD-6C5F-8D41-8067B70F8FA9}"/>
              </a:ext>
            </a:extLst>
          </p:cNvPr>
          <p:cNvSpPr txBox="1"/>
          <p:nvPr/>
        </p:nvSpPr>
        <p:spPr>
          <a:xfrm>
            <a:off x="5419617" y="1963214"/>
            <a:ext cx="3431570" cy="293157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ja-JP" altLang="en-US" sz="3200" dirty="0">
                <a:latin typeface="ＭＳ Ｐゴシック" panose="020B0600070205080204" pitchFamily="50" charset="-128"/>
                <a:ea typeface="ＭＳ Ｐゴシック" panose="020B0600070205080204" pitchFamily="50" charset="-128"/>
              </a:rPr>
              <a:t>減少傾向</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l"/>
            </a:pPr>
            <a:r>
              <a:rPr kumimoji="1" lang="ja-JP" altLang="en-US" sz="3200" dirty="0">
                <a:latin typeface="ＭＳ Ｐゴシック" panose="020B0600070205080204" pitchFamily="50" charset="-128"/>
                <a:ea typeface="ＭＳ Ｐゴシック" panose="020B0600070205080204" pitchFamily="50" charset="-128"/>
              </a:rPr>
              <a:t>約 </a:t>
            </a:r>
            <a:r>
              <a:rPr kumimoji="1" lang="en-US" altLang="ja-JP" sz="3200" dirty="0">
                <a:latin typeface="ＭＳ Ｐゴシック" panose="020B0600070205080204" pitchFamily="50" charset="-128"/>
                <a:ea typeface="ＭＳ Ｐゴシック" panose="020B0600070205080204" pitchFamily="50" charset="-128"/>
              </a:rPr>
              <a:t>1000 </a:t>
            </a:r>
            <a:r>
              <a:rPr kumimoji="1" lang="ja-JP" altLang="en-US" sz="3200" dirty="0">
                <a:latin typeface="ＭＳ Ｐゴシック" panose="020B0600070205080204" pitchFamily="50" charset="-128"/>
                <a:ea typeface="ＭＳ Ｐゴシック" panose="020B0600070205080204" pitchFamily="50" charset="-128"/>
              </a:rPr>
              <a:t>に収束</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l"/>
            </a:pPr>
            <a:r>
              <a:rPr kumimoji="1" lang="en-US" altLang="ja-JP" sz="3200" dirty="0">
                <a:latin typeface="ＭＳ Ｐゴシック" panose="020B0600070205080204" pitchFamily="50" charset="-128"/>
                <a:ea typeface="ＭＳ Ｐゴシック" panose="020B0600070205080204" pitchFamily="50" charset="-128"/>
              </a:rPr>
              <a:t>5000 epoch </a:t>
            </a:r>
            <a:r>
              <a:rPr kumimoji="1" lang="ja-JP" altLang="en-US" sz="3200" dirty="0">
                <a:latin typeface="ＭＳ Ｐゴシック" panose="020B0600070205080204" pitchFamily="50" charset="-128"/>
                <a:ea typeface="ＭＳ Ｐゴシック" panose="020B0600070205080204" pitchFamily="50" charset="-128"/>
              </a:rPr>
              <a:t>で</a:t>
            </a:r>
            <a:endParaRPr kumimoji="1" lang="en-US" altLang="ja-JP" sz="3200" dirty="0">
              <a:latin typeface="ＭＳ Ｐゴシック" panose="020B0600070205080204" pitchFamily="50" charset="-128"/>
              <a:ea typeface="ＭＳ Ｐゴシック" panose="020B0600070205080204" pitchFamily="50" charset="-128"/>
            </a:endParaRPr>
          </a:p>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　　学習の収束</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49788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1" y="643829"/>
            <a:ext cx="358508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23</a:t>
            </a:fld>
            <a:endParaRPr kumimoji="1" lang="ja-JP" altLang="en-US" dirty="0"/>
          </a:p>
        </p:txBody>
      </p:sp>
      <p:pic>
        <p:nvPicPr>
          <p:cNvPr id="5" name="図 4" descr="グラフ, 折れ線グラフ&#10;&#10;自動的に生成された説明">
            <a:extLst>
              <a:ext uri="{FF2B5EF4-FFF2-40B4-BE49-F238E27FC236}">
                <a16:creationId xmlns:a16="http://schemas.microsoft.com/office/drawing/2014/main" id="{DE32B5C7-A8CA-878F-6FD6-E4892E0FB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48" y="1735689"/>
            <a:ext cx="4515497" cy="3386622"/>
          </a:xfrm>
          <a:prstGeom prst="rect">
            <a:avLst/>
          </a:prstGeom>
          <a:ln>
            <a:solidFill>
              <a:schemeClr val="accent1"/>
            </a:solidFill>
          </a:ln>
        </p:spPr>
      </p:pic>
      <p:sp>
        <p:nvSpPr>
          <p:cNvPr id="4" name="テキスト ボックス 3">
            <a:extLst>
              <a:ext uri="{FF2B5EF4-FFF2-40B4-BE49-F238E27FC236}">
                <a16:creationId xmlns:a16="http://schemas.microsoft.com/office/drawing/2014/main" id="{AA683AAA-1538-E0FF-C9F5-59F4EF941A2B}"/>
              </a:ext>
            </a:extLst>
          </p:cNvPr>
          <p:cNvSpPr txBox="1"/>
          <p:nvPr/>
        </p:nvSpPr>
        <p:spPr>
          <a:xfrm>
            <a:off x="5357741" y="2453151"/>
            <a:ext cx="3431570" cy="1454244"/>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en-US" altLang="ja-JP" sz="3200" dirty="0">
                <a:latin typeface="ＭＳ Ｐゴシック" panose="020B0600070205080204" pitchFamily="50" charset="-128"/>
                <a:ea typeface="ＭＳ Ｐゴシック" panose="020B0600070205080204" pitchFamily="50" charset="-128"/>
              </a:rPr>
              <a:t>top 500 </a:t>
            </a:r>
            <a:r>
              <a:rPr kumimoji="1" lang="ja-JP" altLang="en-US" sz="3200" dirty="0">
                <a:latin typeface="ＭＳ Ｐゴシック" panose="020B0600070205080204" pitchFamily="50" charset="-128"/>
                <a:ea typeface="ＭＳ Ｐゴシック" panose="020B0600070205080204" pitchFamily="50" charset="-128"/>
              </a:rPr>
              <a:t>で</a:t>
            </a:r>
            <a:endParaRPr kumimoji="1" lang="en-US" altLang="ja-JP" sz="3200" dirty="0">
              <a:latin typeface="ＭＳ Ｐゴシック" panose="020B0600070205080204" pitchFamily="50" charset="-128"/>
              <a:ea typeface="ＭＳ Ｐゴシック" panose="020B0600070205080204" pitchFamily="50" charset="-128"/>
            </a:endParaRPr>
          </a:p>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　　全体の約</a:t>
            </a:r>
            <a:r>
              <a:rPr kumimoji="1" lang="en-US" altLang="ja-JP" sz="3200" dirty="0">
                <a:latin typeface="ＭＳ Ｐゴシック" panose="020B0600070205080204" pitchFamily="50" charset="-128"/>
                <a:ea typeface="ＭＳ Ｐゴシック" panose="020B0600070205080204" pitchFamily="50" charset="-128"/>
              </a:rPr>
              <a:t> 30 </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 </a:t>
            </a:r>
          </a:p>
        </p:txBody>
      </p:sp>
    </p:spTree>
    <p:extLst>
      <p:ext uri="{BB962C8B-B14F-4D97-AF65-F5344CB8AC3E}">
        <p14:creationId xmlns:p14="http://schemas.microsoft.com/office/powerpoint/2010/main" val="287144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24</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480977913"/>
              </p:ext>
            </p:extLst>
          </p:nvPr>
        </p:nvGraphicFramePr>
        <p:xfrm>
          <a:off x="1322798" y="1430532"/>
          <a:ext cx="6498404" cy="3996936"/>
        </p:xfrm>
        <a:graphic>
          <a:graphicData uri="http://schemas.openxmlformats.org/drawingml/2006/table">
            <a:tbl>
              <a:tblPr firstRow="1" bandRow="1">
                <a:tableStyleId>{5C22544A-7EE6-4342-B048-85BDC9FD1C3A}</a:tableStyleId>
              </a:tblPr>
              <a:tblGrid>
                <a:gridCol w="1624601">
                  <a:extLst>
                    <a:ext uri="{9D8B030D-6E8A-4147-A177-3AD203B41FA5}">
                      <a16:colId xmlns:a16="http://schemas.microsoft.com/office/drawing/2014/main" val="1270957310"/>
                    </a:ext>
                  </a:extLst>
                </a:gridCol>
                <a:gridCol w="1624601">
                  <a:extLst>
                    <a:ext uri="{9D8B030D-6E8A-4147-A177-3AD203B41FA5}">
                      <a16:colId xmlns:a16="http://schemas.microsoft.com/office/drawing/2014/main" val="3168124321"/>
                    </a:ext>
                  </a:extLst>
                </a:gridCol>
                <a:gridCol w="1624601">
                  <a:extLst>
                    <a:ext uri="{9D8B030D-6E8A-4147-A177-3AD203B41FA5}">
                      <a16:colId xmlns:a16="http://schemas.microsoft.com/office/drawing/2014/main" val="1514429751"/>
                    </a:ext>
                  </a:extLst>
                </a:gridCol>
                <a:gridCol w="1624601">
                  <a:extLst>
                    <a:ext uri="{9D8B030D-6E8A-4147-A177-3AD203B41FA5}">
                      <a16:colId xmlns:a16="http://schemas.microsoft.com/office/drawing/2014/main" val="2441289525"/>
                    </a:ext>
                  </a:extLst>
                </a:gridCol>
              </a:tblGrid>
              <a:tr h="666156">
                <a:tc>
                  <a:txBody>
                    <a:bodyPr/>
                    <a:lstStyle/>
                    <a:p>
                      <a:pPr algn="ctr"/>
                      <a:r>
                        <a:rPr kumimoji="1" lang="ja-JP" altLang="en-US" sz="3200" dirty="0">
                          <a:latin typeface="ＭＳ Ｐゴシック" panose="020B0600070205080204" pitchFamily="50" charset="-128"/>
                          <a:ea typeface="ＭＳ Ｐゴシック" panose="020B0600070205080204" pitchFamily="50" charset="-128"/>
                        </a:rPr>
                        <a:t>累積</a:t>
                      </a: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6</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102</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71763894"/>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41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131</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84077683"/>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8</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140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00311530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8</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37</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159</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937788729"/>
                  </a:ext>
                </a:extLst>
              </a:tr>
              <a:tr h="666156">
                <a:tc>
                  <a:txBody>
                    <a:bodyPr/>
                    <a:lstStyle/>
                    <a:p>
                      <a:pPr algn="ctr"/>
                      <a:r>
                        <a:rPr kumimoji="1" lang="en-US" altLang="ja-JP" sz="3200" dirty="0">
                          <a:solidFill>
                            <a:schemeClr val="tx1"/>
                          </a:solidFill>
                          <a:latin typeface="ＭＳ Ｐゴシック" panose="020B0600070205080204" pitchFamily="50" charset="-128"/>
                          <a:ea typeface="ＭＳ Ｐゴシック" panose="020B0600070205080204" pitchFamily="50" charset="-128"/>
                        </a:rPr>
                        <a:t>Train5</a:t>
                      </a:r>
                      <a:endParaRPr kumimoji="1" lang="ja-JP" altLang="en-US" sz="32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chemeClr val="tx1"/>
                          </a:solidFill>
                          <a:latin typeface="ＭＳ Ｐゴシック" panose="020B0600070205080204" pitchFamily="50" charset="-128"/>
                          <a:ea typeface="ＭＳ Ｐゴシック" panose="020B0600070205080204" pitchFamily="50" charset="-128"/>
                        </a:rPr>
                        <a:t>17</a:t>
                      </a:r>
                      <a:endParaRPr kumimoji="1" lang="ja-JP" altLang="en-US" sz="32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chemeClr val="tx1"/>
                          </a:solidFill>
                          <a:latin typeface="ＭＳ Ｐゴシック" panose="020B0600070205080204" pitchFamily="50" charset="-128"/>
                          <a:ea typeface="ＭＳ Ｐゴシック" panose="020B0600070205080204" pitchFamily="50" charset="-128"/>
                        </a:rPr>
                        <a:t>43</a:t>
                      </a:r>
                      <a:endParaRPr kumimoji="1" lang="ja-JP" altLang="en-US" sz="32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chemeClr val="tx1"/>
                          </a:solidFill>
                          <a:latin typeface="ＭＳ Ｐゴシック" panose="020B0600070205080204" pitchFamily="50" charset="-128"/>
                          <a:ea typeface="ＭＳ Ｐゴシック" panose="020B0600070205080204" pitchFamily="50" charset="-128"/>
                        </a:rPr>
                        <a:t>151</a:t>
                      </a:r>
                      <a:endParaRPr kumimoji="1" lang="ja-JP" altLang="en-US" sz="3200" dirty="0">
                        <a:solidFill>
                          <a:schemeClr val="tx1"/>
                        </a:solidFill>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2675119"/>
                  </a:ext>
                </a:extLst>
              </a:tr>
            </a:tbl>
          </a:graphicData>
        </a:graphic>
      </p:graphicFrame>
    </p:spTree>
    <p:extLst>
      <p:ext uri="{BB962C8B-B14F-4D97-AF65-F5344CB8AC3E}">
        <p14:creationId xmlns:p14="http://schemas.microsoft.com/office/powerpoint/2010/main" val="4160408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25</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nvGraphicFramePr>
        <p:xfrm>
          <a:off x="1322798" y="1430532"/>
          <a:ext cx="6498404" cy="3996936"/>
        </p:xfrm>
        <a:graphic>
          <a:graphicData uri="http://schemas.openxmlformats.org/drawingml/2006/table">
            <a:tbl>
              <a:tblPr firstRow="1" bandRow="1">
                <a:tableStyleId>{5C22544A-7EE6-4342-B048-85BDC9FD1C3A}</a:tableStyleId>
              </a:tblPr>
              <a:tblGrid>
                <a:gridCol w="1624601">
                  <a:extLst>
                    <a:ext uri="{9D8B030D-6E8A-4147-A177-3AD203B41FA5}">
                      <a16:colId xmlns:a16="http://schemas.microsoft.com/office/drawing/2014/main" val="1270957310"/>
                    </a:ext>
                  </a:extLst>
                </a:gridCol>
                <a:gridCol w="1624601">
                  <a:extLst>
                    <a:ext uri="{9D8B030D-6E8A-4147-A177-3AD203B41FA5}">
                      <a16:colId xmlns:a16="http://schemas.microsoft.com/office/drawing/2014/main" val="3168124321"/>
                    </a:ext>
                  </a:extLst>
                </a:gridCol>
                <a:gridCol w="1624601">
                  <a:extLst>
                    <a:ext uri="{9D8B030D-6E8A-4147-A177-3AD203B41FA5}">
                      <a16:colId xmlns:a16="http://schemas.microsoft.com/office/drawing/2014/main" val="1514429751"/>
                    </a:ext>
                  </a:extLst>
                </a:gridCol>
                <a:gridCol w="1624601">
                  <a:extLst>
                    <a:ext uri="{9D8B030D-6E8A-4147-A177-3AD203B41FA5}">
                      <a16:colId xmlns:a16="http://schemas.microsoft.com/office/drawing/2014/main" val="2441289525"/>
                    </a:ext>
                  </a:extLst>
                </a:gridCol>
              </a:tblGrid>
              <a:tr h="666156">
                <a:tc>
                  <a:txBody>
                    <a:bodyPr/>
                    <a:lstStyle/>
                    <a:p>
                      <a:pPr algn="ctr"/>
                      <a:r>
                        <a:rPr kumimoji="1" lang="ja-JP" altLang="en-US" sz="3200" dirty="0">
                          <a:latin typeface="ＭＳ Ｐゴシック" panose="020B0600070205080204" pitchFamily="50" charset="-128"/>
                          <a:ea typeface="ＭＳ Ｐゴシック" panose="020B0600070205080204" pitchFamily="50" charset="-128"/>
                        </a:rPr>
                        <a:t>累積</a:t>
                      </a: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6</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102</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71763894"/>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41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131</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84077683"/>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8</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140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00311530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Train4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8</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37</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159</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937788729"/>
                  </a:ext>
                </a:extLst>
              </a:tr>
              <a:tr h="666156">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Train5</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17</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43</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151</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2675119"/>
                  </a:ext>
                </a:extLst>
              </a:tr>
            </a:tbl>
          </a:graphicData>
        </a:graphic>
      </p:graphicFrame>
    </p:spTree>
    <p:extLst>
      <p:ext uri="{BB962C8B-B14F-4D97-AF65-F5344CB8AC3E}">
        <p14:creationId xmlns:p14="http://schemas.microsoft.com/office/powerpoint/2010/main" val="1208903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26</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905203169"/>
              </p:ext>
            </p:extLst>
          </p:nvPr>
        </p:nvGraphicFramePr>
        <p:xfrm>
          <a:off x="1322798" y="1430532"/>
          <a:ext cx="6498404" cy="3996936"/>
        </p:xfrm>
        <a:graphic>
          <a:graphicData uri="http://schemas.openxmlformats.org/drawingml/2006/table">
            <a:tbl>
              <a:tblPr firstRow="1" bandRow="1">
                <a:tableStyleId>{5C22544A-7EE6-4342-B048-85BDC9FD1C3A}</a:tableStyleId>
              </a:tblPr>
              <a:tblGrid>
                <a:gridCol w="1624601">
                  <a:extLst>
                    <a:ext uri="{9D8B030D-6E8A-4147-A177-3AD203B41FA5}">
                      <a16:colId xmlns:a16="http://schemas.microsoft.com/office/drawing/2014/main" val="1270957310"/>
                    </a:ext>
                  </a:extLst>
                </a:gridCol>
                <a:gridCol w="1624601">
                  <a:extLst>
                    <a:ext uri="{9D8B030D-6E8A-4147-A177-3AD203B41FA5}">
                      <a16:colId xmlns:a16="http://schemas.microsoft.com/office/drawing/2014/main" val="3168124321"/>
                    </a:ext>
                  </a:extLst>
                </a:gridCol>
                <a:gridCol w="1624601">
                  <a:extLst>
                    <a:ext uri="{9D8B030D-6E8A-4147-A177-3AD203B41FA5}">
                      <a16:colId xmlns:a16="http://schemas.microsoft.com/office/drawing/2014/main" val="1514429751"/>
                    </a:ext>
                  </a:extLst>
                </a:gridCol>
                <a:gridCol w="1624601">
                  <a:extLst>
                    <a:ext uri="{9D8B030D-6E8A-4147-A177-3AD203B41FA5}">
                      <a16:colId xmlns:a16="http://schemas.microsoft.com/office/drawing/2014/main" val="2441289525"/>
                    </a:ext>
                  </a:extLst>
                </a:gridCol>
              </a:tblGrid>
              <a:tr h="666156">
                <a:tc>
                  <a:txBody>
                    <a:bodyPr/>
                    <a:lstStyle/>
                    <a:p>
                      <a:pPr algn="ctr"/>
                      <a:r>
                        <a:rPr kumimoji="1" lang="ja-JP" altLang="en-US" sz="3200" dirty="0">
                          <a:latin typeface="ＭＳ Ｐゴシック" panose="020B0600070205080204" pitchFamily="50" charset="-128"/>
                          <a:ea typeface="ＭＳ Ｐゴシック" panose="020B0600070205080204" pitchFamily="50" charset="-128"/>
                        </a:rPr>
                        <a:t>累積</a:t>
                      </a: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7</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20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71763894"/>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15</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84077683"/>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6</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20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00311530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6</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18</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937788729"/>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Test5</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5</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13</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2675119"/>
                  </a:ext>
                </a:extLst>
              </a:tr>
            </a:tbl>
          </a:graphicData>
        </a:graphic>
      </p:graphicFrame>
    </p:spTree>
    <p:extLst>
      <p:ext uri="{BB962C8B-B14F-4D97-AF65-F5344CB8AC3E}">
        <p14:creationId xmlns:p14="http://schemas.microsoft.com/office/powerpoint/2010/main" val="762936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27</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515868044"/>
              </p:ext>
            </p:extLst>
          </p:nvPr>
        </p:nvGraphicFramePr>
        <p:xfrm>
          <a:off x="1322798" y="1430532"/>
          <a:ext cx="6498404" cy="3996936"/>
        </p:xfrm>
        <a:graphic>
          <a:graphicData uri="http://schemas.openxmlformats.org/drawingml/2006/table">
            <a:tbl>
              <a:tblPr firstRow="1" bandRow="1">
                <a:tableStyleId>{5C22544A-7EE6-4342-B048-85BDC9FD1C3A}</a:tableStyleId>
              </a:tblPr>
              <a:tblGrid>
                <a:gridCol w="1624601">
                  <a:extLst>
                    <a:ext uri="{9D8B030D-6E8A-4147-A177-3AD203B41FA5}">
                      <a16:colId xmlns:a16="http://schemas.microsoft.com/office/drawing/2014/main" val="1270957310"/>
                    </a:ext>
                  </a:extLst>
                </a:gridCol>
                <a:gridCol w="1624601">
                  <a:extLst>
                    <a:ext uri="{9D8B030D-6E8A-4147-A177-3AD203B41FA5}">
                      <a16:colId xmlns:a16="http://schemas.microsoft.com/office/drawing/2014/main" val="3168124321"/>
                    </a:ext>
                  </a:extLst>
                </a:gridCol>
                <a:gridCol w="1624601">
                  <a:extLst>
                    <a:ext uri="{9D8B030D-6E8A-4147-A177-3AD203B41FA5}">
                      <a16:colId xmlns:a16="http://schemas.microsoft.com/office/drawing/2014/main" val="1514429751"/>
                    </a:ext>
                  </a:extLst>
                </a:gridCol>
                <a:gridCol w="1624601">
                  <a:extLst>
                    <a:ext uri="{9D8B030D-6E8A-4147-A177-3AD203B41FA5}">
                      <a16:colId xmlns:a16="http://schemas.microsoft.com/office/drawing/2014/main" val="2441289525"/>
                    </a:ext>
                  </a:extLst>
                </a:gridCol>
              </a:tblGrid>
              <a:tr h="666156">
                <a:tc>
                  <a:txBody>
                    <a:bodyPr/>
                    <a:lstStyle/>
                    <a:p>
                      <a:pPr algn="ctr"/>
                      <a:r>
                        <a:rPr kumimoji="1" lang="ja-JP" altLang="en-US" sz="3200" dirty="0">
                          <a:latin typeface="ＭＳ Ｐゴシック" panose="020B0600070205080204" pitchFamily="50" charset="-128"/>
                          <a:ea typeface="ＭＳ Ｐゴシック" panose="020B0600070205080204" pitchFamily="50" charset="-128"/>
                        </a:rPr>
                        <a:t>累積</a:t>
                      </a: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3</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7</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20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71763894"/>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15</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84077683"/>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6</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20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003115301"/>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3</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6</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18</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937788729"/>
                  </a:ext>
                </a:extLst>
              </a:tr>
              <a:tr h="66615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Test5</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5</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13</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2675119"/>
                  </a:ext>
                </a:extLst>
              </a:tr>
            </a:tbl>
          </a:graphicData>
        </a:graphic>
      </p:graphicFrame>
    </p:spTree>
    <p:extLst>
      <p:ext uri="{BB962C8B-B14F-4D97-AF65-F5344CB8AC3E}">
        <p14:creationId xmlns:p14="http://schemas.microsoft.com/office/powerpoint/2010/main" val="99954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28</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671795031"/>
              </p:ext>
            </p:extLst>
          </p:nvPr>
        </p:nvGraphicFramePr>
        <p:xfrm>
          <a:off x="572845" y="2027211"/>
          <a:ext cx="7998310" cy="3943887"/>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Jack_Croker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believe</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ask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Percy_Trevelyan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Gregory_Inspector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arrest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Fitzroy_Simpson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003115301"/>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867368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29</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4015521875"/>
              </p:ext>
            </p:extLst>
          </p:nvPr>
        </p:nvGraphicFramePr>
        <p:xfrm>
          <a:off x="572845" y="2027211"/>
          <a:ext cx="7998310" cy="3943887"/>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Jack_Croker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believe</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Holmes</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Holmes</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ask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Percy_Trevelyan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Gregory_Inspector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arrest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Fitzroy_Simpson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003115301"/>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9124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1671321"/>
            <a:ext cx="5242017" cy="3435925"/>
          </a:xfrm>
          <a:prstGeom prst="rect">
            <a:avLst/>
          </a:prstGeom>
          <a:noFill/>
        </p:spPr>
        <p:txBody>
          <a:bodyPr wrap="square" tIns="35100" rtlCol="0">
            <a:spAutoFit/>
          </a:bodyPr>
          <a:lstStyle/>
          <a:p>
            <a:pPr marL="257175" indent="-257175">
              <a:lnSpc>
                <a:spcPct val="150000"/>
              </a:lnSpc>
              <a:buFont typeface="+mj-lt"/>
              <a:buAutoNum type="arabicPeriod"/>
            </a:pPr>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はじめに</a:t>
            </a:r>
            <a:endParaRPr kumimoji="1" lang="en-US" altLang="ja-JP" sz="30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要素技術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実験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結果</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11320A1-A02E-3B47-61F7-9837F8BDE34A}"/>
              </a:ext>
            </a:extLst>
          </p:cNvPr>
          <p:cNvSpPr>
            <a:spLocks noGrp="1"/>
          </p:cNvSpPr>
          <p:nvPr>
            <p:ph type="sldNum" sz="quarter" idx="12"/>
          </p:nvPr>
        </p:nvSpPr>
        <p:spPr/>
        <p:txBody>
          <a:bodyPr/>
          <a:lstStyle/>
          <a:p>
            <a:fld id="{B67975F5-DE1D-4BC9-B096-95CE2BC3E8B5}" type="slidenum">
              <a:rPr kumimoji="1" lang="ja-JP" altLang="en-US" smtClean="0"/>
              <a:t>3</a:t>
            </a:fld>
            <a:endParaRPr kumimoji="1" lang="ja-JP" altLang="en-US" dirty="0"/>
          </a:p>
        </p:txBody>
      </p:sp>
      <p:sp>
        <p:nvSpPr>
          <p:cNvPr id="5" name="タイトル 1">
            <a:extLst>
              <a:ext uri="{FF2B5EF4-FFF2-40B4-BE49-F238E27FC236}">
                <a16:creationId xmlns:a16="http://schemas.microsoft.com/office/drawing/2014/main" id="{EF61796F-85C7-FDDF-98B5-69874B573988}"/>
              </a:ext>
            </a:extLst>
          </p:cNvPr>
          <p:cNvSpPr txBox="1">
            <a:spLocks/>
          </p:cNvSpPr>
          <p:nvPr/>
        </p:nvSpPr>
        <p:spPr>
          <a:xfrm>
            <a:off x="1126761" y="643829"/>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4066198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5036"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Test4 )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30</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205547159"/>
              </p:ext>
            </p:extLst>
          </p:nvPr>
        </p:nvGraphicFramePr>
        <p:xfrm>
          <a:off x="572845" y="2027211"/>
          <a:ext cx="7998310" cy="3943887"/>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Henry</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help</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Blessington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invite in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Windibank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greet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003115301"/>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579528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5036"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Test4 )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31</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749256440"/>
              </p:ext>
            </p:extLst>
          </p:nvPr>
        </p:nvGraphicFramePr>
        <p:xfrm>
          <a:off x="572845" y="2027211"/>
          <a:ext cx="7998310" cy="3943887"/>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Henry</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help</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Holmes</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Blessington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invite in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Holmes</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Windibank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greet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Holmes</a:t>
                      </a:r>
                      <a:endParaRPr kumimoji="1" lang="ja-JP" altLang="en-US" sz="3200" dirty="0">
                        <a:solidFill>
                          <a:srgbClr val="FF0000"/>
                        </a:solidFill>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003115301"/>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44572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32</a:t>
            </a:fld>
            <a:endParaRPr kumimoji="1" lang="ja-JP" altLang="en-US" dirty="0"/>
          </a:p>
        </p:txBody>
      </p:sp>
      <p:sp>
        <p:nvSpPr>
          <p:cNvPr id="5" name="テキスト ボックス 4">
            <a:extLst>
              <a:ext uri="{FF2B5EF4-FFF2-40B4-BE49-F238E27FC236}">
                <a16:creationId xmlns:a16="http://schemas.microsoft.com/office/drawing/2014/main" id="{0D443864-CC03-EF8B-DB05-022DF12BE6F1}"/>
              </a:ext>
            </a:extLst>
          </p:cNvPr>
          <p:cNvSpPr txBox="1"/>
          <p:nvPr/>
        </p:nvSpPr>
        <p:spPr>
          <a:xfrm>
            <a:off x="1126761" y="1638420"/>
            <a:ext cx="5345684" cy="1624484"/>
          </a:xfrm>
          <a:prstGeom prst="rect">
            <a:avLst/>
          </a:prstGeom>
          <a:noFill/>
        </p:spPr>
        <p:txBody>
          <a:bodyPr wrap="square" rtlCol="0">
            <a:spAutoFit/>
          </a:bodyPr>
          <a:lstStyle/>
          <a:p>
            <a:pPr marL="571500" indent="-571500">
              <a:lnSpc>
                <a:spcPct val="150000"/>
              </a:lnSpc>
              <a:buFont typeface="Wingdings" panose="05000000000000000000" pitchFamily="2" charset="2"/>
              <a:buChar char="l"/>
            </a:pPr>
            <a:r>
              <a:rPr kumimoji="1" lang="en-US" altLang="ja-JP" sz="3600" dirty="0">
                <a:latin typeface="ＭＳ Ｐゴシック" panose="020B0600070205080204" pitchFamily="50" charset="-128"/>
                <a:ea typeface="ＭＳ Ｐゴシック" panose="020B0600070205080204" pitchFamily="50" charset="-128"/>
              </a:rPr>
              <a:t>“Holmes” </a:t>
            </a:r>
            <a:r>
              <a:rPr kumimoji="1" lang="ja-JP" altLang="en-US" sz="3600" dirty="0">
                <a:latin typeface="ＭＳ Ｐゴシック" panose="020B0600070205080204" pitchFamily="50" charset="-128"/>
                <a:ea typeface="ＭＳ Ｐゴシック" panose="020B0600070205080204" pitchFamily="50" charset="-128"/>
              </a:rPr>
              <a:t>を含む </a:t>
            </a:r>
            <a:r>
              <a:rPr kumimoji="1" lang="en-US" altLang="ja-JP" sz="3600" dirty="0">
                <a:latin typeface="ＭＳ Ｐゴシック" panose="020B0600070205080204" pitchFamily="50" charset="-128"/>
                <a:ea typeface="ＭＳ Ｐゴシック" panose="020B0600070205080204" pitchFamily="50" charset="-128"/>
              </a:rPr>
              <a:t>triple </a:t>
            </a:r>
          </a:p>
          <a:p>
            <a:pPr marL="571500" indent="-571500">
              <a:lnSpc>
                <a:spcPct val="150000"/>
              </a:lnSpc>
              <a:buFont typeface="Wingdings" panose="05000000000000000000" pitchFamily="2" charset="2"/>
              <a:buChar char="l"/>
            </a:pPr>
            <a:r>
              <a:rPr kumimoji="1" lang="ja-JP" altLang="en-US" sz="3600" dirty="0">
                <a:latin typeface="ＭＳ Ｐゴシック" panose="020B0600070205080204" pitchFamily="50" charset="-128"/>
                <a:ea typeface="ＭＳ Ｐゴシック" panose="020B0600070205080204" pitchFamily="50" charset="-128"/>
              </a:rPr>
              <a:t>人物名を含む </a:t>
            </a:r>
            <a:r>
              <a:rPr kumimoji="1" lang="en-US" altLang="ja-JP" sz="3600" dirty="0">
                <a:latin typeface="ＭＳ Ｐゴシック" panose="020B0600070205080204" pitchFamily="50" charset="-128"/>
                <a:ea typeface="ＭＳ Ｐゴシック" panose="020B0600070205080204" pitchFamily="50" charset="-128"/>
              </a:rPr>
              <a:t>triple</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7" name="矢印: 下 6">
            <a:extLst>
              <a:ext uri="{FF2B5EF4-FFF2-40B4-BE49-F238E27FC236}">
                <a16:creationId xmlns:a16="http://schemas.microsoft.com/office/drawing/2014/main" id="{CE034853-646D-A789-7AE9-1393F62E9AAE}"/>
              </a:ext>
            </a:extLst>
          </p:cNvPr>
          <p:cNvSpPr/>
          <p:nvPr/>
        </p:nvSpPr>
        <p:spPr>
          <a:xfrm>
            <a:off x="2707701" y="3468308"/>
            <a:ext cx="645459" cy="8068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D5F375A-0B6F-3DA7-D203-CAD501366AF7}"/>
              </a:ext>
            </a:extLst>
          </p:cNvPr>
          <p:cNvSpPr txBox="1"/>
          <p:nvPr/>
        </p:nvSpPr>
        <p:spPr>
          <a:xfrm>
            <a:off x="2098608" y="4480535"/>
            <a:ext cx="2026949" cy="646331"/>
          </a:xfrm>
          <a:prstGeom prst="rect">
            <a:avLst/>
          </a:prstGeom>
          <a:noFill/>
        </p:spPr>
        <p:txBody>
          <a:bodyPr wrap="square" rtlCol="0">
            <a:spAutoFit/>
          </a:bodyPr>
          <a:lstStyle/>
          <a:p>
            <a:r>
              <a:rPr kumimoji="1" lang="ja-JP" altLang="en-US" sz="3600" dirty="0">
                <a:latin typeface="ＭＳ Ｐゴシック" panose="020B0600070205080204" pitchFamily="50" charset="-128"/>
                <a:ea typeface="ＭＳ Ｐゴシック" panose="020B0600070205080204" pitchFamily="50" charset="-128"/>
              </a:rPr>
              <a:t>良い精度</a:t>
            </a:r>
          </a:p>
        </p:txBody>
      </p:sp>
    </p:spTree>
    <p:extLst>
      <p:ext uri="{BB962C8B-B14F-4D97-AF65-F5344CB8AC3E}">
        <p14:creationId xmlns:p14="http://schemas.microsoft.com/office/powerpoint/2010/main" val="666985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33</a:t>
            </a:fld>
            <a:endParaRPr kumimoji="1" lang="ja-JP" altLang="en-US" dirty="0"/>
          </a:p>
        </p:txBody>
      </p:sp>
      <p:sp>
        <p:nvSpPr>
          <p:cNvPr id="5" name="テキスト ボックス 4">
            <a:extLst>
              <a:ext uri="{FF2B5EF4-FFF2-40B4-BE49-F238E27FC236}">
                <a16:creationId xmlns:a16="http://schemas.microsoft.com/office/drawing/2014/main" id="{0D443864-CC03-EF8B-DB05-022DF12BE6F1}"/>
              </a:ext>
            </a:extLst>
          </p:cNvPr>
          <p:cNvSpPr txBox="1"/>
          <p:nvPr/>
        </p:nvSpPr>
        <p:spPr>
          <a:xfrm>
            <a:off x="1126761" y="1638420"/>
            <a:ext cx="5345684" cy="1624484"/>
          </a:xfrm>
          <a:prstGeom prst="rect">
            <a:avLst/>
          </a:prstGeom>
          <a:noFill/>
        </p:spPr>
        <p:txBody>
          <a:bodyPr wrap="square" rtlCol="0">
            <a:spAutoFit/>
          </a:bodyPr>
          <a:lstStyle/>
          <a:p>
            <a:pPr marL="571500" indent="-571500">
              <a:lnSpc>
                <a:spcPct val="150000"/>
              </a:lnSpc>
              <a:buFont typeface="Wingdings" panose="05000000000000000000" pitchFamily="2" charset="2"/>
              <a:buChar char="l"/>
            </a:pPr>
            <a:r>
              <a:rPr kumimoji="1" lang="en-US" altLang="ja-JP" sz="3600" dirty="0">
                <a:latin typeface="ＭＳ Ｐゴシック" panose="020B0600070205080204" pitchFamily="50" charset="-128"/>
                <a:ea typeface="ＭＳ Ｐゴシック" panose="020B0600070205080204" pitchFamily="50" charset="-128"/>
              </a:rPr>
              <a:t>“</a:t>
            </a:r>
            <a:r>
              <a:rPr kumimoji="1" lang="en-US" altLang="ja-JP" sz="3600" dirty="0">
                <a:solidFill>
                  <a:srgbClr val="FF0000"/>
                </a:solidFill>
                <a:latin typeface="ＭＳ Ｐゴシック" panose="020B0600070205080204" pitchFamily="50" charset="-128"/>
                <a:ea typeface="ＭＳ Ｐゴシック" panose="020B0600070205080204" pitchFamily="50" charset="-128"/>
              </a:rPr>
              <a:t>Holmes</a:t>
            </a:r>
            <a:r>
              <a:rPr kumimoji="1" lang="en-US" altLang="ja-JP" sz="3600" dirty="0">
                <a:latin typeface="ＭＳ Ｐゴシック" panose="020B0600070205080204" pitchFamily="50" charset="-128"/>
                <a:ea typeface="ＭＳ Ｐゴシック" panose="020B0600070205080204" pitchFamily="50" charset="-128"/>
              </a:rPr>
              <a:t>” </a:t>
            </a:r>
            <a:r>
              <a:rPr kumimoji="1" lang="ja-JP" altLang="en-US" sz="3600" dirty="0">
                <a:latin typeface="ＭＳ Ｐゴシック" panose="020B0600070205080204" pitchFamily="50" charset="-128"/>
                <a:ea typeface="ＭＳ Ｐゴシック" panose="020B0600070205080204" pitchFamily="50" charset="-128"/>
              </a:rPr>
              <a:t>を含む </a:t>
            </a:r>
            <a:r>
              <a:rPr kumimoji="1" lang="en-US" altLang="ja-JP" sz="3600" dirty="0">
                <a:latin typeface="ＭＳ Ｐゴシック" panose="020B0600070205080204" pitchFamily="50" charset="-128"/>
                <a:ea typeface="ＭＳ Ｐゴシック" panose="020B0600070205080204" pitchFamily="50" charset="-128"/>
              </a:rPr>
              <a:t>triple </a:t>
            </a:r>
          </a:p>
          <a:p>
            <a:pPr marL="571500" indent="-571500">
              <a:lnSpc>
                <a:spcPct val="150000"/>
              </a:lnSpc>
              <a:buClr>
                <a:schemeClr val="tx1"/>
              </a:buClr>
              <a:buFont typeface="Wingdings" panose="05000000000000000000" pitchFamily="2" charset="2"/>
              <a:buChar char="l"/>
            </a:pPr>
            <a:r>
              <a:rPr kumimoji="1" lang="ja-JP" altLang="en-US" sz="3600" dirty="0">
                <a:solidFill>
                  <a:srgbClr val="FF0000"/>
                </a:solidFill>
                <a:latin typeface="ＭＳ Ｐゴシック" panose="020B0600070205080204" pitchFamily="50" charset="-128"/>
                <a:ea typeface="ＭＳ Ｐゴシック" panose="020B0600070205080204" pitchFamily="50" charset="-128"/>
              </a:rPr>
              <a:t>人物名</a:t>
            </a:r>
            <a:r>
              <a:rPr kumimoji="1" lang="ja-JP" altLang="en-US" sz="3600" dirty="0">
                <a:latin typeface="ＭＳ Ｐゴシック" panose="020B0600070205080204" pitchFamily="50" charset="-128"/>
                <a:ea typeface="ＭＳ Ｐゴシック" panose="020B0600070205080204" pitchFamily="50" charset="-128"/>
              </a:rPr>
              <a:t>を含む </a:t>
            </a:r>
            <a:r>
              <a:rPr kumimoji="1" lang="en-US" altLang="ja-JP" sz="3600" dirty="0">
                <a:latin typeface="ＭＳ Ｐゴシック" panose="020B0600070205080204" pitchFamily="50" charset="-128"/>
                <a:ea typeface="ＭＳ Ｐゴシック" panose="020B0600070205080204" pitchFamily="50" charset="-128"/>
              </a:rPr>
              <a:t>triple</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7" name="矢印: 下 6">
            <a:extLst>
              <a:ext uri="{FF2B5EF4-FFF2-40B4-BE49-F238E27FC236}">
                <a16:creationId xmlns:a16="http://schemas.microsoft.com/office/drawing/2014/main" id="{CE034853-646D-A789-7AE9-1393F62E9AAE}"/>
              </a:ext>
            </a:extLst>
          </p:cNvPr>
          <p:cNvSpPr/>
          <p:nvPr/>
        </p:nvSpPr>
        <p:spPr>
          <a:xfrm>
            <a:off x="2707701" y="3468308"/>
            <a:ext cx="645459" cy="8068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D5F375A-0B6F-3DA7-D203-CAD501366AF7}"/>
              </a:ext>
            </a:extLst>
          </p:cNvPr>
          <p:cNvSpPr txBox="1"/>
          <p:nvPr/>
        </p:nvSpPr>
        <p:spPr>
          <a:xfrm>
            <a:off x="2098608" y="4480535"/>
            <a:ext cx="2026949" cy="646331"/>
          </a:xfrm>
          <a:prstGeom prst="rect">
            <a:avLst/>
          </a:prstGeom>
          <a:noFill/>
        </p:spPr>
        <p:txBody>
          <a:bodyPr wrap="square" rtlCol="0">
            <a:spAutoFit/>
          </a:bodyPr>
          <a:lstStyle/>
          <a:p>
            <a:r>
              <a:rPr kumimoji="1" lang="ja-JP" altLang="en-US" sz="3600" dirty="0">
                <a:latin typeface="ＭＳ Ｐゴシック" panose="020B0600070205080204" pitchFamily="50" charset="-128"/>
                <a:ea typeface="ＭＳ Ｐゴシック" panose="020B0600070205080204" pitchFamily="50" charset="-128"/>
              </a:rPr>
              <a:t>良い精度</a:t>
            </a:r>
          </a:p>
        </p:txBody>
      </p:sp>
      <p:sp>
        <p:nvSpPr>
          <p:cNvPr id="4" name="楕円 3">
            <a:extLst>
              <a:ext uri="{FF2B5EF4-FFF2-40B4-BE49-F238E27FC236}">
                <a16:creationId xmlns:a16="http://schemas.microsoft.com/office/drawing/2014/main" id="{D9B60227-0992-B484-F5D4-0E24A88D5789}"/>
              </a:ext>
            </a:extLst>
          </p:cNvPr>
          <p:cNvSpPr/>
          <p:nvPr/>
        </p:nvSpPr>
        <p:spPr>
          <a:xfrm>
            <a:off x="4572000" y="3360892"/>
            <a:ext cx="3915783" cy="1731981"/>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latin typeface="ＭＳ Ｐゴシック" panose="020B0600070205080204" pitchFamily="50" charset="-128"/>
                <a:ea typeface="ＭＳ Ｐゴシック" panose="020B0600070205080204" pitchFamily="50" charset="-128"/>
              </a:rPr>
              <a:t>多いデータ量</a:t>
            </a:r>
          </a:p>
        </p:txBody>
      </p:sp>
    </p:spTree>
    <p:extLst>
      <p:ext uri="{BB962C8B-B14F-4D97-AF65-F5344CB8AC3E}">
        <p14:creationId xmlns:p14="http://schemas.microsoft.com/office/powerpoint/2010/main" val="713196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1671321"/>
            <a:ext cx="5242017" cy="3435925"/>
          </a:xfrm>
          <a:prstGeom prst="rect">
            <a:avLst/>
          </a:prstGeom>
          <a:noFill/>
        </p:spPr>
        <p:txBody>
          <a:bodyPr wrap="square" tIns="35100" rtlCol="0">
            <a:spAutoFit/>
          </a:bodyPr>
          <a:lstStyle/>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はじめに</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要素技術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実験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結果</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D4E24625-3DD1-F4DF-C4DB-A3647AA1D07B}"/>
              </a:ext>
            </a:extLst>
          </p:cNvPr>
          <p:cNvSpPr>
            <a:spLocks noGrp="1"/>
          </p:cNvSpPr>
          <p:nvPr>
            <p:ph type="sldNum" sz="quarter" idx="12"/>
          </p:nvPr>
        </p:nvSpPr>
        <p:spPr/>
        <p:txBody>
          <a:bodyPr/>
          <a:lstStyle/>
          <a:p>
            <a:fld id="{B67975F5-DE1D-4BC9-B096-95CE2BC3E8B5}" type="slidenum">
              <a:rPr kumimoji="1" lang="ja-JP" altLang="en-US" smtClean="0"/>
              <a:t>34</a:t>
            </a:fld>
            <a:endParaRPr kumimoji="1" lang="ja-JP" altLang="en-US" dirty="0"/>
          </a:p>
        </p:txBody>
      </p:sp>
      <p:sp>
        <p:nvSpPr>
          <p:cNvPr id="5" name="タイトル 1">
            <a:extLst>
              <a:ext uri="{FF2B5EF4-FFF2-40B4-BE49-F238E27FC236}">
                <a16:creationId xmlns:a16="http://schemas.microsoft.com/office/drawing/2014/main" id="{7BD01D14-360C-3322-6B8B-31C339043951}"/>
              </a:ext>
            </a:extLst>
          </p:cNvPr>
          <p:cNvSpPr txBox="1">
            <a:spLocks/>
          </p:cNvSpPr>
          <p:nvPr/>
        </p:nvSpPr>
        <p:spPr>
          <a:xfrm>
            <a:off x="1126761" y="643829"/>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1340457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35</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1126761" y="643829"/>
            <a:ext cx="51918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4" name="テキスト ボックス 3">
            <a:extLst>
              <a:ext uri="{FF2B5EF4-FFF2-40B4-BE49-F238E27FC236}">
                <a16:creationId xmlns:a16="http://schemas.microsoft.com/office/drawing/2014/main" id="{59F51B70-A68A-E90F-706A-F43D36F49B67}"/>
              </a:ext>
            </a:extLst>
          </p:cNvPr>
          <p:cNvSpPr txBox="1"/>
          <p:nvPr/>
        </p:nvSpPr>
        <p:spPr>
          <a:xfrm>
            <a:off x="1126761" y="1782566"/>
            <a:ext cx="6424745" cy="1200329"/>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ja-JP" sz="3600" dirty="0" err="1">
                <a:latin typeface="ＭＳ Ｐゴシック" panose="020B0600070205080204" pitchFamily="50" charset="-128"/>
                <a:ea typeface="ＭＳ Ｐゴシック" panose="020B0600070205080204" pitchFamily="50" charset="-128"/>
              </a:rPr>
              <a:t>TransE</a:t>
            </a:r>
            <a:r>
              <a:rPr kumimoji="1" lang="en-US" altLang="ja-JP" sz="3600" dirty="0">
                <a:latin typeface="ＭＳ Ｐゴシック" panose="020B0600070205080204" pitchFamily="50" charset="-128"/>
                <a:ea typeface="ＭＳ Ｐゴシック" panose="020B0600070205080204" pitchFamily="50" charset="-128"/>
              </a:rPr>
              <a:t> </a:t>
            </a:r>
            <a:r>
              <a:rPr kumimoji="1" lang="ja-JP" altLang="en-US" sz="3600" dirty="0">
                <a:latin typeface="ＭＳ Ｐゴシック" panose="020B0600070205080204" pitchFamily="50" charset="-128"/>
                <a:ea typeface="ＭＳ Ｐゴシック" panose="020B0600070205080204" pitchFamily="50" charset="-128"/>
              </a:rPr>
              <a:t>を用いて</a:t>
            </a:r>
            <a:endParaRPr kumimoji="1" lang="en-US" altLang="ja-JP" sz="3600" dirty="0">
              <a:latin typeface="ＭＳ Ｐゴシック" panose="020B0600070205080204" pitchFamily="50" charset="-128"/>
              <a:ea typeface="ＭＳ Ｐゴシック" panose="020B0600070205080204" pitchFamily="50" charset="-128"/>
            </a:endParaRPr>
          </a:p>
          <a:p>
            <a:r>
              <a:rPr kumimoji="1" lang="ja-JP" altLang="en-US" sz="3600" dirty="0">
                <a:latin typeface="ＭＳ Ｐゴシック" panose="020B0600070205080204" pitchFamily="50" charset="-128"/>
                <a:ea typeface="ＭＳ Ｐゴシック" panose="020B0600070205080204" pitchFamily="50" charset="-128"/>
              </a:rPr>
              <a:t>　</a:t>
            </a:r>
            <a:r>
              <a:rPr kumimoji="1" lang="en-US" altLang="ja-JP" sz="3600" dirty="0">
                <a:latin typeface="ＭＳ Ｐゴシック" panose="020B0600070205080204" pitchFamily="50" charset="-128"/>
                <a:ea typeface="ＭＳ Ｐゴシック" panose="020B0600070205080204" pitchFamily="50" charset="-128"/>
              </a:rPr>
              <a:t>Embedding </a:t>
            </a:r>
            <a:r>
              <a:rPr kumimoji="1" lang="ja-JP" altLang="en-US" sz="3600" dirty="0">
                <a:latin typeface="ＭＳ Ｐゴシック" panose="020B0600070205080204" pitchFamily="50" charset="-128"/>
                <a:ea typeface="ＭＳ Ｐゴシック" panose="020B0600070205080204" pitchFamily="50" charset="-128"/>
              </a:rPr>
              <a:t>したナレッジグラフ</a:t>
            </a:r>
          </a:p>
        </p:txBody>
      </p:sp>
      <p:sp>
        <p:nvSpPr>
          <p:cNvPr id="5" name="矢印: 下 4">
            <a:extLst>
              <a:ext uri="{FF2B5EF4-FFF2-40B4-BE49-F238E27FC236}">
                <a16:creationId xmlns:a16="http://schemas.microsoft.com/office/drawing/2014/main" id="{FE1BC184-3130-A52D-32B6-3A5747FDD33F}"/>
              </a:ext>
            </a:extLst>
          </p:cNvPr>
          <p:cNvSpPr/>
          <p:nvPr/>
        </p:nvSpPr>
        <p:spPr>
          <a:xfrm>
            <a:off x="4222596" y="3197315"/>
            <a:ext cx="837700" cy="889202"/>
          </a:xfrm>
          <a:prstGeom prst="downArrow">
            <a:avLst>
              <a:gd name="adj1" fmla="val 33761"/>
              <a:gd name="adj2" fmla="val 41613"/>
            </a:avLst>
          </a:prstGeom>
          <a:no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white"/>
              </a:solidFill>
              <a:effectLst/>
              <a:uLnTx/>
              <a:uFillTx/>
              <a:latin typeface="Century Gothic" panose="020B0502020202020204"/>
              <a:ea typeface="メイリオ" panose="020B0604030504040204" pitchFamily="50" charset="-128"/>
              <a:cs typeface="+mn-cs"/>
            </a:endParaRPr>
          </a:p>
        </p:txBody>
      </p:sp>
      <p:sp>
        <p:nvSpPr>
          <p:cNvPr id="7" name="テキスト ボックス 6">
            <a:extLst>
              <a:ext uri="{FF2B5EF4-FFF2-40B4-BE49-F238E27FC236}">
                <a16:creationId xmlns:a16="http://schemas.microsoft.com/office/drawing/2014/main" id="{602E6637-0984-97F3-F22F-ED3460B4C42D}"/>
              </a:ext>
            </a:extLst>
          </p:cNvPr>
          <p:cNvSpPr txBox="1"/>
          <p:nvPr/>
        </p:nvSpPr>
        <p:spPr>
          <a:xfrm>
            <a:off x="1904059" y="4300937"/>
            <a:ext cx="5474775" cy="1624484"/>
          </a:xfrm>
          <a:prstGeom prst="rect">
            <a:avLst/>
          </a:prstGeom>
          <a:noFill/>
        </p:spPr>
        <p:txBody>
          <a:bodyPr wrap="square" rtlCol="0">
            <a:spAutoFit/>
          </a:bodyPr>
          <a:lstStyle/>
          <a:p>
            <a:pPr>
              <a:lnSpc>
                <a:spcPct val="150000"/>
              </a:lnSpc>
            </a:pPr>
            <a:r>
              <a:rPr kumimoji="1" lang="ja-JP" altLang="en-US" sz="3600" dirty="0">
                <a:latin typeface="ＭＳ Ｐゴシック" panose="020B0600070205080204" pitchFamily="50" charset="-128"/>
                <a:ea typeface="ＭＳ Ｐゴシック" panose="020B0600070205080204" pitchFamily="50" charset="-128"/>
              </a:rPr>
              <a:t>データ量の多い単語を含む</a:t>
            </a:r>
            <a:endParaRPr kumimoji="1" lang="en-US" altLang="ja-JP" sz="3600" dirty="0">
              <a:latin typeface="ＭＳ Ｐゴシック" panose="020B0600070205080204" pitchFamily="50" charset="-128"/>
              <a:ea typeface="ＭＳ Ｐゴシック" panose="020B0600070205080204" pitchFamily="50" charset="-128"/>
            </a:endParaRPr>
          </a:p>
          <a:p>
            <a:pPr>
              <a:lnSpc>
                <a:spcPct val="150000"/>
              </a:lnSpc>
            </a:pPr>
            <a:r>
              <a:rPr kumimoji="1" lang="en-US" altLang="ja-JP" sz="3600" dirty="0">
                <a:latin typeface="ＭＳ Ｐゴシック" panose="020B0600070205080204" pitchFamily="50" charset="-128"/>
                <a:ea typeface="ＭＳ Ｐゴシック" panose="020B0600070205080204" pitchFamily="50" charset="-128"/>
              </a:rPr>
              <a:t>triple </a:t>
            </a:r>
            <a:r>
              <a:rPr kumimoji="1" lang="ja-JP" altLang="en-US" sz="3600" dirty="0">
                <a:latin typeface="ＭＳ Ｐゴシック" panose="020B0600070205080204" pitchFamily="50" charset="-128"/>
                <a:ea typeface="ＭＳ Ｐゴシック" panose="020B0600070205080204" pitchFamily="50" charset="-128"/>
              </a:rPr>
              <a:t>に対して良い精度</a:t>
            </a:r>
          </a:p>
        </p:txBody>
      </p:sp>
    </p:spTree>
    <p:extLst>
      <p:ext uri="{BB962C8B-B14F-4D97-AF65-F5344CB8AC3E}">
        <p14:creationId xmlns:p14="http://schemas.microsoft.com/office/powerpoint/2010/main" val="2200791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36</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1126761" y="643829"/>
            <a:ext cx="51918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4" name="テキスト ボックス 3">
            <a:extLst>
              <a:ext uri="{FF2B5EF4-FFF2-40B4-BE49-F238E27FC236}">
                <a16:creationId xmlns:a16="http://schemas.microsoft.com/office/drawing/2014/main" id="{59F51B70-A68A-E90F-706A-F43D36F49B67}"/>
              </a:ext>
            </a:extLst>
          </p:cNvPr>
          <p:cNvSpPr txBox="1"/>
          <p:nvPr/>
        </p:nvSpPr>
        <p:spPr>
          <a:xfrm>
            <a:off x="1126762" y="1782566"/>
            <a:ext cx="6134650" cy="646331"/>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3600" dirty="0">
                <a:latin typeface="ＭＳ Ｐゴシック" panose="020B0600070205080204" pitchFamily="50" charset="-128"/>
                <a:ea typeface="ＭＳ Ｐゴシック" panose="020B0600070205080204" pitchFamily="50" charset="-128"/>
              </a:rPr>
              <a:t>ナレッジグラフに情報を付加</a:t>
            </a:r>
          </a:p>
        </p:txBody>
      </p:sp>
      <p:sp>
        <p:nvSpPr>
          <p:cNvPr id="5" name="矢印: 下 4">
            <a:extLst>
              <a:ext uri="{FF2B5EF4-FFF2-40B4-BE49-F238E27FC236}">
                <a16:creationId xmlns:a16="http://schemas.microsoft.com/office/drawing/2014/main" id="{A2CAE303-1048-7299-48DE-B6072621327F}"/>
              </a:ext>
            </a:extLst>
          </p:cNvPr>
          <p:cNvSpPr/>
          <p:nvPr/>
        </p:nvSpPr>
        <p:spPr>
          <a:xfrm>
            <a:off x="4153150" y="2877762"/>
            <a:ext cx="837700" cy="889202"/>
          </a:xfrm>
          <a:prstGeom prst="downArrow">
            <a:avLst>
              <a:gd name="adj1" fmla="val 33761"/>
              <a:gd name="adj2" fmla="val 41613"/>
            </a:avLst>
          </a:prstGeom>
          <a:no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white"/>
              </a:solidFill>
              <a:effectLst/>
              <a:uLnTx/>
              <a:uFillTx/>
              <a:latin typeface="Century Gothic" panose="020B0502020202020204"/>
              <a:ea typeface="メイリオ" panose="020B0604030504040204" pitchFamily="50" charset="-128"/>
              <a:cs typeface="+mn-cs"/>
            </a:endParaRPr>
          </a:p>
        </p:txBody>
      </p:sp>
      <p:sp>
        <p:nvSpPr>
          <p:cNvPr id="6" name="テキスト ボックス 5">
            <a:extLst>
              <a:ext uri="{FF2B5EF4-FFF2-40B4-BE49-F238E27FC236}">
                <a16:creationId xmlns:a16="http://schemas.microsoft.com/office/drawing/2014/main" id="{4888332D-AE64-33D6-67FA-677FBFD7E27B}"/>
              </a:ext>
            </a:extLst>
          </p:cNvPr>
          <p:cNvSpPr txBox="1"/>
          <p:nvPr/>
        </p:nvSpPr>
        <p:spPr>
          <a:xfrm>
            <a:off x="1342117" y="4038328"/>
            <a:ext cx="6863248" cy="1624484"/>
          </a:xfrm>
          <a:prstGeom prst="rect">
            <a:avLst/>
          </a:prstGeom>
          <a:noFill/>
        </p:spPr>
        <p:txBody>
          <a:bodyPr wrap="square" rtlCol="0">
            <a:spAutoFit/>
          </a:bodyPr>
          <a:lstStyle/>
          <a:p>
            <a:pPr>
              <a:lnSpc>
                <a:spcPct val="150000"/>
              </a:lnSpc>
            </a:pPr>
            <a:r>
              <a:rPr kumimoji="1" lang="ja-JP" altLang="en-US" sz="3600" dirty="0">
                <a:latin typeface="ＭＳ Ｐゴシック" panose="020B0600070205080204" pitchFamily="50" charset="-128"/>
                <a:ea typeface="ＭＳ Ｐゴシック" panose="020B0600070205080204" pitchFamily="50" charset="-128"/>
              </a:rPr>
              <a:t>データ量を増やして</a:t>
            </a:r>
            <a:endParaRPr kumimoji="1" lang="en-US" altLang="ja-JP" sz="3600" dirty="0">
              <a:latin typeface="ＭＳ Ｐゴシック" panose="020B0600070205080204" pitchFamily="50" charset="-128"/>
              <a:ea typeface="ＭＳ Ｐゴシック" panose="020B0600070205080204" pitchFamily="50" charset="-128"/>
            </a:endParaRPr>
          </a:p>
          <a:p>
            <a:pPr>
              <a:lnSpc>
                <a:spcPct val="150000"/>
              </a:lnSpc>
            </a:pPr>
            <a:r>
              <a:rPr kumimoji="1" lang="ja-JP" altLang="en-US" sz="3600" dirty="0">
                <a:latin typeface="ＭＳ Ｐゴシック" panose="020B0600070205080204" pitchFamily="50" charset="-128"/>
                <a:ea typeface="ＭＳ Ｐゴシック" panose="020B0600070205080204" pitchFamily="50" charset="-128"/>
              </a:rPr>
              <a:t>精度の良いナレッジグラフの作成</a:t>
            </a:r>
          </a:p>
        </p:txBody>
      </p:sp>
    </p:spTree>
    <p:extLst>
      <p:ext uri="{BB962C8B-B14F-4D97-AF65-F5344CB8AC3E}">
        <p14:creationId xmlns:p14="http://schemas.microsoft.com/office/powerpoint/2010/main" val="1066066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BEC4-2D0B-0F48-672D-37F18EFE69C9}"/>
              </a:ext>
            </a:extLst>
          </p:cNvPr>
          <p:cNvSpPr txBox="1">
            <a:spLocks/>
          </p:cNvSpPr>
          <p:nvPr/>
        </p:nvSpPr>
        <p:spPr>
          <a:xfrm>
            <a:off x="1954867" y="4153550"/>
            <a:ext cx="6985933" cy="1149969"/>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a:latin typeface="ＭＳ Ｐゴシック" panose="020B0600070205080204" pitchFamily="50" charset="-128"/>
                <a:ea typeface="ＭＳ Ｐゴシック" panose="020B0600070205080204" pitchFamily="50" charset="-128"/>
              </a:rPr>
              <a:t>ご清聴</a:t>
            </a:r>
            <a:r>
              <a:rPr lang="ja-JP" altLang="en-US" sz="4000">
                <a:latin typeface="ＭＳ ゴシック" panose="020B0609070205080204" pitchFamily="49" charset="-128"/>
                <a:ea typeface="ＭＳ ゴシック" panose="020B0609070205080204" pitchFamily="49" charset="-128"/>
              </a:rPr>
              <a:t>ありがとうございました。</a:t>
            </a:r>
            <a:endParaRPr lang="ja-JP" altLang="en-US" sz="4000" dirty="0">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DBF54C50-CF84-8EB8-D49C-69D1848DC8BE}"/>
              </a:ext>
            </a:extLst>
          </p:cNvPr>
          <p:cNvSpPr>
            <a:spLocks noGrp="1"/>
          </p:cNvSpPr>
          <p:nvPr>
            <p:ph type="sldNum" sz="quarter" idx="12"/>
          </p:nvPr>
        </p:nvSpPr>
        <p:spPr/>
        <p:txBody>
          <a:bodyPr/>
          <a:lstStyle/>
          <a:p>
            <a:fld id="{B67975F5-DE1D-4BC9-B096-95CE2BC3E8B5}" type="slidenum">
              <a:rPr kumimoji="1" lang="ja-JP" altLang="en-US" smtClean="0"/>
              <a:t>37</a:t>
            </a:fld>
            <a:endParaRPr kumimoji="1" lang="ja-JP" altLang="en-US" dirty="0"/>
          </a:p>
        </p:txBody>
      </p:sp>
    </p:spTree>
    <p:extLst>
      <p:ext uri="{BB962C8B-B14F-4D97-AF65-F5344CB8AC3E}">
        <p14:creationId xmlns:p14="http://schemas.microsoft.com/office/powerpoint/2010/main" val="1887363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DE9FAC-1942-BBCA-D173-E6B5AA79FAEC}"/>
              </a:ext>
            </a:extLst>
          </p:cNvPr>
          <p:cNvSpPr>
            <a:spLocks noGrp="1"/>
          </p:cNvSpPr>
          <p:nvPr>
            <p:ph type="sldNum" sz="quarter" idx="12"/>
          </p:nvPr>
        </p:nvSpPr>
        <p:spPr/>
        <p:txBody>
          <a:bodyPr/>
          <a:lstStyle/>
          <a:p>
            <a:fld id="{B67975F5-DE1D-4BC9-B096-95CE2BC3E8B5}" type="slidenum">
              <a:rPr kumimoji="1" lang="ja-JP" altLang="en-US" smtClean="0"/>
              <a:t>38</a:t>
            </a:fld>
            <a:endParaRPr kumimoji="1" lang="ja-JP" altLang="en-US" dirty="0"/>
          </a:p>
        </p:txBody>
      </p:sp>
    </p:spTree>
    <p:extLst>
      <p:ext uri="{BB962C8B-B14F-4D97-AF65-F5344CB8AC3E}">
        <p14:creationId xmlns:p14="http://schemas.microsoft.com/office/powerpoint/2010/main" val="1727516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39</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3915324" y="3034406"/>
            <a:ext cx="13133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備考</a:t>
            </a:r>
          </a:p>
        </p:txBody>
      </p:sp>
    </p:spTree>
    <p:extLst>
      <p:ext uri="{BB962C8B-B14F-4D97-AF65-F5344CB8AC3E}">
        <p14:creationId xmlns:p14="http://schemas.microsoft.com/office/powerpoint/2010/main" val="295960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1126762" y="643829"/>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3" name="テキスト ボックス 2">
            <a:extLst>
              <a:ext uri="{FF2B5EF4-FFF2-40B4-BE49-F238E27FC236}">
                <a16:creationId xmlns:a16="http://schemas.microsoft.com/office/drawing/2014/main" id="{77B0A416-AB93-4FA6-B46A-A76B2A505B15}"/>
              </a:ext>
            </a:extLst>
          </p:cNvPr>
          <p:cNvSpPr txBox="1"/>
          <p:nvPr/>
        </p:nvSpPr>
        <p:spPr>
          <a:xfrm>
            <a:off x="705621" y="1872435"/>
            <a:ext cx="7732757" cy="646331"/>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人工知能の基盤技術：ナレッジグラフ</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62818468-BAC5-6DB0-4CFE-EB3B9BBA2D72}"/>
              </a:ext>
            </a:extLst>
          </p:cNvPr>
          <p:cNvSpPr txBox="1"/>
          <p:nvPr/>
        </p:nvSpPr>
        <p:spPr>
          <a:xfrm>
            <a:off x="1316462" y="4449227"/>
            <a:ext cx="6504308" cy="854080"/>
          </a:xfrm>
          <a:prstGeom prst="rect">
            <a:avLst/>
          </a:prstGeom>
          <a:noFill/>
        </p:spPr>
        <p:txBody>
          <a:bodyPr wrap="square"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非構造化データの処理が可能に</a:t>
            </a:r>
          </a:p>
          <a:p>
            <a:endParaRPr kumimoji="1" lang="ja-JP" altLang="en-US" sz="1350" dirty="0">
              <a:solidFill>
                <a:prstClr val="black"/>
              </a:solidFill>
              <a:ea typeface="メイリオ" panose="020B0604030504040204" pitchFamily="50" charset="-128"/>
            </a:endParaRPr>
          </a:p>
        </p:txBody>
      </p:sp>
      <p:sp>
        <p:nvSpPr>
          <p:cNvPr id="5" name="矢印: 下 4">
            <a:extLst>
              <a:ext uri="{FF2B5EF4-FFF2-40B4-BE49-F238E27FC236}">
                <a16:creationId xmlns:a16="http://schemas.microsoft.com/office/drawing/2014/main" id="{668A8FFC-4BC3-A9C3-94D9-955D19E74939}"/>
              </a:ext>
            </a:extLst>
          </p:cNvPr>
          <p:cNvSpPr/>
          <p:nvPr/>
        </p:nvSpPr>
        <p:spPr>
          <a:xfrm>
            <a:off x="3998959" y="3060796"/>
            <a:ext cx="837700" cy="889202"/>
          </a:xfrm>
          <a:prstGeom prst="downArrow">
            <a:avLst>
              <a:gd name="adj1" fmla="val 33761"/>
              <a:gd name="adj2" fmla="val 41613"/>
            </a:avLst>
          </a:prstGeom>
          <a:no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white"/>
              </a:solidFill>
              <a:effectLst/>
              <a:uLnTx/>
              <a:uFillTx/>
              <a:latin typeface="Century Gothic" panose="020B0502020202020204"/>
              <a:ea typeface="メイリオ" panose="020B0604030504040204" pitchFamily="50" charset="-128"/>
              <a:cs typeface="+mn-cs"/>
            </a:endParaRP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4</a:t>
            </a:fld>
            <a:endParaRPr kumimoji="1" lang="ja-JP" altLang="en-US" dirty="0"/>
          </a:p>
        </p:txBody>
      </p:sp>
    </p:spTree>
    <p:extLst>
      <p:ext uri="{BB962C8B-B14F-4D97-AF65-F5344CB8AC3E}">
        <p14:creationId xmlns:p14="http://schemas.microsoft.com/office/powerpoint/2010/main" val="3512596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549C90B-D4A5-6D50-FB9D-E6CAFFBDA9B4}"/>
              </a:ext>
            </a:extLst>
          </p:cNvPr>
          <p:cNvSpPr>
            <a:spLocks noGrp="1"/>
          </p:cNvSpPr>
          <p:nvPr>
            <p:ph type="sldNum" sz="quarter" idx="12"/>
          </p:nvPr>
        </p:nvSpPr>
        <p:spPr/>
        <p:txBody>
          <a:bodyPr/>
          <a:lstStyle/>
          <a:p>
            <a:fld id="{B67975F5-DE1D-4BC9-B096-95CE2BC3E8B5}" type="slidenum">
              <a:rPr kumimoji="1" lang="ja-JP" altLang="en-US" smtClean="0"/>
              <a:t>40</a:t>
            </a:fld>
            <a:endParaRPr kumimoji="1" lang="ja-JP" altLang="en-US" dirty="0"/>
          </a:p>
        </p:txBody>
      </p:sp>
      <p:graphicFrame>
        <p:nvGraphicFramePr>
          <p:cNvPr id="4" name="表 5">
            <a:extLst>
              <a:ext uri="{FF2B5EF4-FFF2-40B4-BE49-F238E27FC236}">
                <a16:creationId xmlns:a16="http://schemas.microsoft.com/office/drawing/2014/main" id="{8BE39C17-A39E-067D-2706-F8A7D11EBD35}"/>
              </a:ext>
            </a:extLst>
          </p:cNvPr>
          <p:cNvGraphicFramePr>
            <a:graphicFrameLocks noGrp="1"/>
          </p:cNvGraphicFramePr>
          <p:nvPr>
            <p:extLst>
              <p:ext uri="{D42A27DB-BD31-4B8C-83A1-F6EECF244321}">
                <p14:modId xmlns:p14="http://schemas.microsoft.com/office/powerpoint/2010/main" val="3926049752"/>
              </p:ext>
            </p:extLst>
          </p:nvPr>
        </p:nvGraphicFramePr>
        <p:xfrm>
          <a:off x="1489262" y="2522667"/>
          <a:ext cx="6165476" cy="2006300"/>
        </p:xfrm>
        <a:graphic>
          <a:graphicData uri="http://schemas.openxmlformats.org/drawingml/2006/table">
            <a:tbl>
              <a:tblPr firstRow="1" bandRow="1">
                <a:tableStyleId>{5C22544A-7EE6-4342-B048-85BDC9FD1C3A}</a:tableStyleId>
              </a:tblPr>
              <a:tblGrid>
                <a:gridCol w="3082738">
                  <a:extLst>
                    <a:ext uri="{9D8B030D-6E8A-4147-A177-3AD203B41FA5}">
                      <a16:colId xmlns:a16="http://schemas.microsoft.com/office/drawing/2014/main" val="3168124321"/>
                    </a:ext>
                  </a:extLst>
                </a:gridCol>
                <a:gridCol w="3082738">
                  <a:extLst>
                    <a:ext uri="{9D8B030D-6E8A-4147-A177-3AD203B41FA5}">
                      <a16:colId xmlns:a16="http://schemas.microsoft.com/office/drawing/2014/main" val="1514429751"/>
                    </a:ext>
                  </a:extLst>
                </a:gridCol>
              </a:tblGrid>
              <a:tr h="1003150">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Mean Rank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Hit10</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1800592881"/>
                  </a:ext>
                </a:extLst>
              </a:tr>
              <a:tr h="1003150">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965.346</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0.0485</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bl>
          </a:graphicData>
        </a:graphic>
      </p:graphicFrame>
    </p:spTree>
    <p:extLst>
      <p:ext uri="{BB962C8B-B14F-4D97-AF65-F5344CB8AC3E}">
        <p14:creationId xmlns:p14="http://schemas.microsoft.com/office/powerpoint/2010/main" val="2872491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165753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41</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2612739889"/>
              </p:ext>
            </p:extLst>
          </p:nvPr>
        </p:nvGraphicFramePr>
        <p:xfrm>
          <a:off x="1322798" y="1430532"/>
          <a:ext cx="6648618" cy="4093518"/>
        </p:xfrm>
        <a:graphic>
          <a:graphicData uri="http://schemas.openxmlformats.org/drawingml/2006/table">
            <a:tbl>
              <a:tblPr firstRow="1" bandRow="1">
                <a:tableStyleId>{5C22544A-7EE6-4342-B048-85BDC9FD1C3A}</a:tableStyleId>
              </a:tblPr>
              <a:tblGrid>
                <a:gridCol w="1522600">
                  <a:extLst>
                    <a:ext uri="{9D8B030D-6E8A-4147-A177-3AD203B41FA5}">
                      <a16:colId xmlns:a16="http://schemas.microsoft.com/office/drawing/2014/main" val="1270957310"/>
                    </a:ext>
                  </a:extLst>
                </a:gridCol>
                <a:gridCol w="2563009">
                  <a:extLst>
                    <a:ext uri="{9D8B030D-6E8A-4147-A177-3AD203B41FA5}">
                      <a16:colId xmlns:a16="http://schemas.microsoft.com/office/drawing/2014/main" val="1514429751"/>
                    </a:ext>
                  </a:extLst>
                </a:gridCol>
                <a:gridCol w="2563009">
                  <a:extLst>
                    <a:ext uri="{9D8B030D-6E8A-4147-A177-3AD203B41FA5}">
                      <a16:colId xmlns:a16="http://schemas.microsoft.com/office/drawing/2014/main" val="2441289525"/>
                    </a:ext>
                  </a:extLst>
                </a:gridCol>
              </a:tblGrid>
              <a:tr h="682253">
                <a:tc>
                  <a:txBody>
                    <a:bodyPr/>
                    <a:lstStyle/>
                    <a:p>
                      <a:pPr algn="ct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Mean Rank</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Top10</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682253">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Test1</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1020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0.0342</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871763894"/>
                  </a:ext>
                </a:extLst>
              </a:tr>
              <a:tr h="682253">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Test2</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990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0.0257</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84077683"/>
                  </a:ext>
                </a:extLst>
              </a:tr>
              <a:tr h="682253">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Test3</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1070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0.0342</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003115301"/>
                  </a:ext>
                </a:extLst>
              </a:tr>
              <a:tr h="682253">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Test4</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1030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0.0308</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937788729"/>
                  </a:ext>
                </a:extLst>
              </a:tr>
              <a:tr h="682253">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Test5</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1040</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0.0223</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2675119"/>
                  </a:ext>
                </a:extLst>
              </a:tr>
            </a:tbl>
          </a:graphicData>
        </a:graphic>
      </p:graphicFrame>
    </p:spTree>
    <p:extLst>
      <p:ext uri="{BB962C8B-B14F-4D97-AF65-F5344CB8AC3E}">
        <p14:creationId xmlns:p14="http://schemas.microsoft.com/office/powerpoint/2010/main" val="654553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42</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nvGraphicFramePr>
        <p:xfrm>
          <a:off x="572845" y="2027211"/>
          <a:ext cx="7998310" cy="3943887"/>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Jack_Croker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believe</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ask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Percy_Trevelyan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Gregory_Inspector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arrest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Fitzroy_Simpson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003115301"/>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32492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Test3 )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43</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116196021"/>
              </p:ext>
            </p:extLst>
          </p:nvPr>
        </p:nvGraphicFramePr>
        <p:xfrm>
          <a:off x="572845" y="2027211"/>
          <a:ext cx="7998310" cy="1767615"/>
        </p:xfrm>
        <a:graphic>
          <a:graphicData uri="http://schemas.openxmlformats.org/drawingml/2006/table">
            <a:tbl>
              <a:tblPr firstRow="1" bandRow="1">
                <a:tableStyleId>{5C22544A-7EE6-4342-B048-85BDC9FD1C3A}</a:tableStyleId>
              </a:tblPr>
              <a:tblGrid>
                <a:gridCol w="3052482">
                  <a:extLst>
                    <a:ext uri="{9D8B030D-6E8A-4147-A177-3AD203B41FA5}">
                      <a16:colId xmlns:a16="http://schemas.microsoft.com/office/drawing/2014/main" val="3168124321"/>
                    </a:ext>
                  </a:extLst>
                </a:gridCol>
                <a:gridCol w="1974028">
                  <a:extLst>
                    <a:ext uri="{9D8B030D-6E8A-4147-A177-3AD203B41FA5}">
                      <a16:colId xmlns:a16="http://schemas.microsoft.com/office/drawing/2014/main" val="1514429751"/>
                    </a:ext>
                  </a:extLst>
                </a:gridCol>
                <a:gridCol w="297180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sympathy</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Jack_Croker</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617249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5036"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Test4 )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44</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nvGraphicFramePr>
        <p:xfrm>
          <a:off x="572845" y="2027211"/>
          <a:ext cx="7998310" cy="3943887"/>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Henry</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help</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Blessington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invite in</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Windibank</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greet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003115301"/>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89391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93647"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Test5 )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45</a:t>
            </a:fld>
            <a:endParaRPr kumimoji="1" lang="ja-JP" altLang="en-US" dirty="0"/>
          </a:p>
        </p:txBody>
      </p:sp>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236242918"/>
              </p:ext>
            </p:extLst>
          </p:nvPr>
        </p:nvGraphicFramePr>
        <p:xfrm>
          <a:off x="572845" y="2027211"/>
          <a:ext cx="7998310" cy="2855751"/>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3168124321"/>
                    </a:ext>
                  </a:extLst>
                </a:gridCol>
                <a:gridCol w="1640541">
                  <a:extLst>
                    <a:ext uri="{9D8B030D-6E8A-4147-A177-3AD203B41FA5}">
                      <a16:colId xmlns:a16="http://schemas.microsoft.com/office/drawing/2014/main" val="1514429751"/>
                    </a:ext>
                  </a:extLst>
                </a:gridCol>
                <a:gridCol w="3103580">
                  <a:extLst>
                    <a:ext uri="{9D8B030D-6E8A-4147-A177-3AD203B41FA5}">
                      <a16:colId xmlns:a16="http://schemas.microsoft.com/office/drawing/2014/main" val="2441289525"/>
                    </a:ext>
                  </a:extLst>
                </a:gridCol>
              </a:tblGrid>
              <a:tr h="679479">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head</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relation</a:t>
                      </a:r>
                      <a:endParaRPr kumimoji="1" lang="ja-JP" altLang="en-US" sz="3200"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tail</a:t>
                      </a:r>
                      <a:endParaRPr kumimoji="1" lang="ja-JP" altLang="en-US" sz="32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800592881"/>
                  </a:ext>
                </a:extLst>
              </a:tr>
              <a:tr h="1088136">
                <a:tc>
                  <a:txBody>
                    <a:bodyPr/>
                    <a:lstStyle/>
                    <a:p>
                      <a:pPr algn="ctr"/>
                      <a:r>
                        <a:rPr kumimoji="1" lang="en-US" altLang="ja-JP" sz="3200" dirty="0" err="1">
                          <a:latin typeface="ＭＳ Ｐゴシック" panose="020B0600070205080204" pitchFamily="50" charset="-128"/>
                          <a:ea typeface="ＭＳ Ｐゴシック" panose="020B0600070205080204" pitchFamily="50" charset="-128"/>
                        </a:rPr>
                        <a:t>Abe_Slaney</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pull out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Elsie</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3871763894"/>
                  </a:ext>
                </a:extLst>
              </a:tr>
              <a:tr h="1088136">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Cubitt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visit</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3200" dirty="0">
                          <a:latin typeface="ＭＳ Ｐゴシック" panose="020B0600070205080204" pitchFamily="50" charset="-128"/>
                          <a:ea typeface="ＭＳ Ｐゴシック" panose="020B0600070205080204" pitchFamily="50" charset="-128"/>
                        </a:rPr>
                        <a:t>Holmes</a:t>
                      </a:r>
                      <a:endParaRPr kumimoji="1" lang="ja-JP" altLang="en-US" sz="3200" dirty="0">
                        <a:latin typeface="ＭＳ Ｐゴシック" panose="020B0600070205080204" pitchFamily="50" charset="-128"/>
                        <a:ea typeface="ＭＳ Ｐゴシック" panose="020B0600070205080204" pitchFamily="50" charset="-128"/>
                      </a:endParaRPr>
                    </a:p>
                  </a:txBody>
                  <a:tcPr anchor="ctr"/>
                </a:tc>
                <a:extLst>
                  <a:ext uri="{0D108BD9-81ED-4DB2-BD59-A6C34878D82A}">
                    <a16:rowId xmlns:a16="http://schemas.microsoft.com/office/drawing/2014/main" val="4284077683"/>
                  </a:ext>
                </a:extLst>
              </a:tr>
            </a:tbl>
          </a:graphicData>
        </a:graphic>
      </p:graphicFrame>
      <p:sp>
        <p:nvSpPr>
          <p:cNvPr id="5" name="テキスト ボックス 4">
            <a:extLst>
              <a:ext uri="{FF2B5EF4-FFF2-40B4-BE49-F238E27FC236}">
                <a16:creationId xmlns:a16="http://schemas.microsoft.com/office/drawing/2014/main" id="{29A95945-6FF1-0E39-8ADC-221E6ECA61A5}"/>
              </a:ext>
            </a:extLst>
          </p:cNvPr>
          <p:cNvSpPr txBox="1"/>
          <p:nvPr/>
        </p:nvSpPr>
        <p:spPr>
          <a:xfrm>
            <a:off x="6272141" y="1197153"/>
            <a:ext cx="1505638" cy="715581"/>
          </a:xfrm>
          <a:prstGeom prst="rect">
            <a:avLst/>
          </a:prstGeom>
          <a:noFill/>
        </p:spPr>
        <p:txBody>
          <a:bodyPr wrap="square" rtlCol="0">
            <a:spAutoFit/>
          </a:bodyPr>
          <a:lstStyle/>
          <a:p>
            <a:pPr>
              <a:lnSpc>
                <a:spcPct val="150000"/>
              </a:lnSpc>
            </a:pPr>
            <a:r>
              <a:rPr kumimoji="1" lang="ja-JP" altLang="en-US" sz="3200" dirty="0">
                <a:latin typeface="ＭＳ Ｐゴシック" panose="020B0600070205080204" pitchFamily="50" charset="-128"/>
                <a:ea typeface="ＭＳ Ｐゴシック" panose="020B0600070205080204" pitchFamily="50" charset="-128"/>
              </a:rPr>
              <a:t>正解例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541564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34841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46</a:t>
            </a:fld>
            <a:endParaRPr kumimoji="1" lang="ja-JP" altLang="en-US" dirty="0"/>
          </a:p>
        </p:txBody>
      </p:sp>
      <p:pic>
        <p:nvPicPr>
          <p:cNvPr id="15" name="図 14" descr="図形, 正方形&#10;&#10;自動的に生成された説明">
            <a:extLst>
              <a:ext uri="{FF2B5EF4-FFF2-40B4-BE49-F238E27FC236}">
                <a16:creationId xmlns:a16="http://schemas.microsoft.com/office/drawing/2014/main" id="{6ED1B6C3-D119-273C-EE26-6EC2E1F51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743" y="1520573"/>
            <a:ext cx="2622310" cy="1966733"/>
          </a:xfrm>
          <a:prstGeom prst="rect">
            <a:avLst/>
          </a:prstGeom>
          <a:ln>
            <a:solidFill>
              <a:schemeClr val="accent1"/>
            </a:solidFill>
          </a:ln>
        </p:spPr>
      </p:pic>
      <p:pic>
        <p:nvPicPr>
          <p:cNvPr id="17" name="図 16" descr="図形, 正方形&#10;&#10;自動的に生成された説明">
            <a:extLst>
              <a:ext uri="{FF2B5EF4-FFF2-40B4-BE49-F238E27FC236}">
                <a16:creationId xmlns:a16="http://schemas.microsoft.com/office/drawing/2014/main" id="{C7860781-7BC5-7312-D0EE-4A838BC8D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948" y="1520574"/>
            <a:ext cx="2622310" cy="1966733"/>
          </a:xfrm>
          <a:prstGeom prst="rect">
            <a:avLst/>
          </a:prstGeom>
          <a:ln>
            <a:solidFill>
              <a:schemeClr val="accent1"/>
            </a:solidFill>
          </a:ln>
        </p:spPr>
      </p:pic>
      <p:pic>
        <p:nvPicPr>
          <p:cNvPr id="19" name="図 18" descr="図形&#10;&#10;自動的に生成された説明">
            <a:extLst>
              <a:ext uri="{FF2B5EF4-FFF2-40B4-BE49-F238E27FC236}">
                <a16:creationId xmlns:a16="http://schemas.microsoft.com/office/drawing/2014/main" id="{A34DE67C-9FB0-5679-B44A-6E6A26413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365" y="3761879"/>
            <a:ext cx="2622310" cy="1966733"/>
          </a:xfrm>
          <a:prstGeom prst="rect">
            <a:avLst/>
          </a:prstGeom>
          <a:ln>
            <a:solidFill>
              <a:schemeClr val="accent1"/>
            </a:solidFill>
          </a:ln>
        </p:spPr>
      </p:pic>
      <p:pic>
        <p:nvPicPr>
          <p:cNvPr id="21" name="図 20" descr="図形, 正方形&#10;&#10;自動的に生成された説明">
            <a:extLst>
              <a:ext uri="{FF2B5EF4-FFF2-40B4-BE49-F238E27FC236}">
                <a16:creationId xmlns:a16="http://schemas.microsoft.com/office/drawing/2014/main" id="{721303C1-A955-10DD-E1B5-7756CF5709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0845" y="3761879"/>
            <a:ext cx="2622310" cy="1966732"/>
          </a:xfrm>
          <a:prstGeom prst="rect">
            <a:avLst/>
          </a:prstGeom>
          <a:ln>
            <a:solidFill>
              <a:schemeClr val="accent1"/>
            </a:solidFill>
          </a:ln>
        </p:spPr>
      </p:pic>
      <p:pic>
        <p:nvPicPr>
          <p:cNvPr id="23" name="図 22" descr="図形, 正方形&#10;&#10;自動的に生成された説明">
            <a:extLst>
              <a:ext uri="{FF2B5EF4-FFF2-40B4-BE49-F238E27FC236}">
                <a16:creationId xmlns:a16="http://schemas.microsoft.com/office/drawing/2014/main" id="{ED19D26A-0232-2DC9-1982-AF454A7B04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3325" y="3761879"/>
            <a:ext cx="2622310" cy="1966732"/>
          </a:xfrm>
          <a:prstGeom prst="rect">
            <a:avLst/>
          </a:prstGeom>
          <a:ln>
            <a:solidFill>
              <a:schemeClr val="accent1"/>
            </a:solidFill>
          </a:ln>
        </p:spPr>
      </p:pic>
      <p:sp>
        <p:nvSpPr>
          <p:cNvPr id="24" name="テキスト ボックス 23">
            <a:extLst>
              <a:ext uri="{FF2B5EF4-FFF2-40B4-BE49-F238E27FC236}">
                <a16:creationId xmlns:a16="http://schemas.microsoft.com/office/drawing/2014/main" id="{518D36C2-BF18-ACD2-01E6-AFF931994C5F}"/>
              </a:ext>
            </a:extLst>
          </p:cNvPr>
          <p:cNvSpPr txBox="1"/>
          <p:nvPr/>
        </p:nvSpPr>
        <p:spPr>
          <a:xfrm>
            <a:off x="3714108" y="1704748"/>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1</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5" name="テキスト ボックス 24">
            <a:extLst>
              <a:ext uri="{FF2B5EF4-FFF2-40B4-BE49-F238E27FC236}">
                <a16:creationId xmlns:a16="http://schemas.microsoft.com/office/drawing/2014/main" id="{9615152A-92CC-E044-44AC-7EBC32CE4550}"/>
              </a:ext>
            </a:extLst>
          </p:cNvPr>
          <p:cNvSpPr txBox="1"/>
          <p:nvPr/>
        </p:nvSpPr>
        <p:spPr>
          <a:xfrm>
            <a:off x="6743272" y="1704748"/>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2</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3C4B64FE-6EA5-C350-A7E3-6D84C772302F}"/>
              </a:ext>
            </a:extLst>
          </p:cNvPr>
          <p:cNvSpPr txBox="1"/>
          <p:nvPr/>
        </p:nvSpPr>
        <p:spPr>
          <a:xfrm>
            <a:off x="2207232" y="3978762"/>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3</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CE40C6B0-1F09-A84F-0D91-C7B03FEFFC74}"/>
              </a:ext>
            </a:extLst>
          </p:cNvPr>
          <p:cNvSpPr txBox="1"/>
          <p:nvPr/>
        </p:nvSpPr>
        <p:spPr>
          <a:xfrm>
            <a:off x="5207285" y="3978762"/>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4</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FE27E647-2BBB-5BE5-CEA0-3F55651F5C20}"/>
              </a:ext>
            </a:extLst>
          </p:cNvPr>
          <p:cNvSpPr txBox="1"/>
          <p:nvPr/>
        </p:nvSpPr>
        <p:spPr>
          <a:xfrm>
            <a:off x="8191928" y="3978762"/>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5</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54532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8289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47</a:t>
            </a:fld>
            <a:endParaRPr kumimoji="1" lang="ja-JP" altLang="en-US" dirty="0"/>
          </a:p>
        </p:txBody>
      </p:sp>
      <p:pic>
        <p:nvPicPr>
          <p:cNvPr id="15" name="図 14" descr="図形, 正方形&#10;&#10;自動的に生成された説明">
            <a:extLst>
              <a:ext uri="{FF2B5EF4-FFF2-40B4-BE49-F238E27FC236}">
                <a16:creationId xmlns:a16="http://schemas.microsoft.com/office/drawing/2014/main" id="{6ED1B6C3-D119-273C-EE26-6EC2E1F51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8" y="1433016"/>
            <a:ext cx="6207163" cy="4655374"/>
          </a:xfrm>
          <a:prstGeom prst="rect">
            <a:avLst/>
          </a:prstGeom>
          <a:ln>
            <a:solidFill>
              <a:schemeClr val="accent1"/>
            </a:solidFill>
          </a:ln>
        </p:spPr>
      </p:pic>
    </p:spTree>
    <p:extLst>
      <p:ext uri="{BB962C8B-B14F-4D97-AF65-F5344CB8AC3E}">
        <p14:creationId xmlns:p14="http://schemas.microsoft.com/office/powerpoint/2010/main" val="3337242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 正方形&#10;&#10;自動的に生成された説明">
            <a:extLst>
              <a:ext uri="{FF2B5EF4-FFF2-40B4-BE49-F238E27FC236}">
                <a16:creationId xmlns:a16="http://schemas.microsoft.com/office/drawing/2014/main" id="{72B6DCC1-9D11-89D0-863D-D6D0AC9E9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033" y="1433016"/>
            <a:ext cx="6216548" cy="4662412"/>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1" y="643829"/>
            <a:ext cx="368728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Train2 )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48</a:t>
            </a:fld>
            <a:endParaRPr kumimoji="1" lang="ja-JP" altLang="en-US" dirty="0"/>
          </a:p>
        </p:txBody>
      </p:sp>
    </p:spTree>
    <p:extLst>
      <p:ext uri="{BB962C8B-B14F-4D97-AF65-F5344CB8AC3E}">
        <p14:creationId xmlns:p14="http://schemas.microsoft.com/office/powerpoint/2010/main" val="622962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自動的に生成された説明">
            <a:extLst>
              <a:ext uri="{FF2B5EF4-FFF2-40B4-BE49-F238E27FC236}">
                <a16:creationId xmlns:a16="http://schemas.microsoft.com/office/drawing/2014/main" id="{33BE1074-0A5F-7D6C-4476-050489EB1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8" y="1433016"/>
            <a:ext cx="6207162" cy="4655373"/>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1" y="643829"/>
            <a:ext cx="380561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Train3 )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49</a:t>
            </a:fld>
            <a:endParaRPr kumimoji="1" lang="ja-JP" altLang="en-US" dirty="0"/>
          </a:p>
        </p:txBody>
      </p:sp>
    </p:spTree>
    <p:extLst>
      <p:ext uri="{BB962C8B-B14F-4D97-AF65-F5344CB8AC3E}">
        <p14:creationId xmlns:p14="http://schemas.microsoft.com/office/powerpoint/2010/main" val="76291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1126762" y="643829"/>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5</a:t>
            </a:fld>
            <a:endParaRPr kumimoji="1" lang="ja-JP" altLang="en-US" dirty="0"/>
          </a:p>
        </p:txBody>
      </p:sp>
      <p:sp>
        <p:nvSpPr>
          <p:cNvPr id="7" name="テキスト ボックス 6">
            <a:extLst>
              <a:ext uri="{FF2B5EF4-FFF2-40B4-BE49-F238E27FC236}">
                <a16:creationId xmlns:a16="http://schemas.microsoft.com/office/drawing/2014/main" id="{47E3D3AC-7E6C-4259-FE7C-4B3122EE2573}"/>
              </a:ext>
            </a:extLst>
          </p:cNvPr>
          <p:cNvSpPr txBox="1"/>
          <p:nvPr/>
        </p:nvSpPr>
        <p:spPr>
          <a:xfrm>
            <a:off x="1126762" y="1939980"/>
            <a:ext cx="6702328" cy="646331"/>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ナレッジグラフ推論チャレンジ</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EAB983A0-BA69-97BF-7E4F-B0A79AAAE61F}"/>
              </a:ext>
            </a:extLst>
          </p:cNvPr>
          <p:cNvSpPr txBox="1"/>
          <p:nvPr/>
        </p:nvSpPr>
        <p:spPr>
          <a:xfrm>
            <a:off x="2722036" y="3948523"/>
            <a:ext cx="3699927" cy="646331"/>
          </a:xfrm>
          <a:prstGeom prst="rect">
            <a:avLst/>
          </a:prstGeom>
          <a:noFill/>
        </p:spPr>
        <p:txBody>
          <a:bodyPr wrap="square"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凶器</a:t>
            </a:r>
            <a:r>
              <a:rPr kumimoji="1" lang="ja-JP" altLang="en-US" sz="3300" dirty="0">
                <a:solidFill>
                  <a:prstClr val="black"/>
                </a:solidFill>
                <a:latin typeface="ＭＳ Ｐゴシック" panose="020B0600070205080204" pitchFamily="50" charset="-128"/>
                <a:ea typeface="ＭＳ Ｐゴシック" panose="020B0600070205080204" pitchFamily="50" charset="-128"/>
              </a:rPr>
              <a:t>や犯人の推定</a:t>
            </a:r>
            <a:endParaRPr kumimoji="1" lang="ja-JP" altLang="en-US" sz="1500" dirty="0">
              <a:solidFill>
                <a:prstClr val="black"/>
              </a:solidFill>
              <a:ea typeface="メイリオ" panose="020B0604030504040204" pitchFamily="50" charset="-128"/>
            </a:endParaRPr>
          </a:p>
        </p:txBody>
      </p:sp>
      <p:sp>
        <p:nvSpPr>
          <p:cNvPr id="9" name="楕円 8">
            <a:extLst>
              <a:ext uri="{FF2B5EF4-FFF2-40B4-BE49-F238E27FC236}">
                <a16:creationId xmlns:a16="http://schemas.microsoft.com/office/drawing/2014/main" id="{878737C6-92E3-4CE6-BFBD-9958FD343DD9}"/>
              </a:ext>
            </a:extLst>
          </p:cNvPr>
          <p:cNvSpPr/>
          <p:nvPr/>
        </p:nvSpPr>
        <p:spPr>
          <a:xfrm>
            <a:off x="1955612" y="3253508"/>
            <a:ext cx="5044628" cy="2036363"/>
          </a:xfrm>
          <a:prstGeom prst="ellipse">
            <a:avLst/>
          </a:prstGeom>
          <a:noFill/>
          <a:ln w="762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1" i="0" u="none" strike="noStrike" kern="0" cap="none" spc="0" normalizeH="0" baseline="0" noProof="0">
              <a:ln w="10160">
                <a:solidFill>
                  <a:srgbClr val="92AA4C"/>
                </a:solidFill>
                <a:prstDash val="solid"/>
              </a:ln>
              <a:solidFill>
                <a:srgbClr val="FFFFFF"/>
              </a:solidFill>
              <a:effectLst>
                <a:outerShdw blurRad="38100" dist="22860" dir="5400000" algn="tl" rotWithShape="0">
                  <a:srgbClr val="000000">
                    <a:alpha val="30000"/>
                  </a:srgbClr>
                </a:outerShdw>
              </a:effectLst>
              <a:uLnTx/>
              <a:uFillTx/>
              <a:latin typeface="Century Gothic" panose="020B0502020202020204"/>
              <a:ea typeface="メイリオ" panose="020B0604030504040204" pitchFamily="50" charset="-128"/>
              <a:cs typeface="+mn-cs"/>
            </a:endParaRPr>
          </a:p>
        </p:txBody>
      </p:sp>
      <p:sp>
        <p:nvSpPr>
          <p:cNvPr id="4" name="テキスト ボックス 3">
            <a:extLst>
              <a:ext uri="{FF2B5EF4-FFF2-40B4-BE49-F238E27FC236}">
                <a16:creationId xmlns:a16="http://schemas.microsoft.com/office/drawing/2014/main" id="{4D84982A-50C7-06B7-9F1C-D36F7FAED9A8}"/>
              </a:ext>
            </a:extLst>
          </p:cNvPr>
          <p:cNvSpPr txBox="1"/>
          <p:nvPr/>
        </p:nvSpPr>
        <p:spPr>
          <a:xfrm>
            <a:off x="1623479" y="6262580"/>
            <a:ext cx="5708893" cy="400110"/>
          </a:xfrm>
          <a:prstGeom prst="rect">
            <a:avLst/>
          </a:prstGeom>
          <a:solidFill>
            <a:schemeClr val="bg1"/>
          </a:solidFill>
        </p:spPr>
        <p:txBody>
          <a:bodyPr wrap="square">
            <a:spAutoFit/>
          </a:bodyPr>
          <a:lstStyle/>
          <a:p>
            <a:r>
              <a:rPr lang="en-US" altLang="ja-JP" sz="2000" dirty="0">
                <a:hlinkClick r:id="rId3"/>
              </a:rPr>
              <a:t>https://challenge.knowledge-graph.jp/2021/</a:t>
            </a:r>
            <a:endParaRPr lang="en-US" altLang="ja-JP" sz="2000" dirty="0"/>
          </a:p>
        </p:txBody>
      </p:sp>
    </p:spTree>
    <p:extLst>
      <p:ext uri="{BB962C8B-B14F-4D97-AF65-F5344CB8AC3E}">
        <p14:creationId xmlns:p14="http://schemas.microsoft.com/office/powerpoint/2010/main" val="1306006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 正方形&#10;&#10;自動的に生成された説明">
            <a:extLst>
              <a:ext uri="{FF2B5EF4-FFF2-40B4-BE49-F238E27FC236}">
                <a16:creationId xmlns:a16="http://schemas.microsoft.com/office/drawing/2014/main" id="{C8898815-0C03-40F9-10A3-504603002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5"/>
            <a:ext cx="6207163" cy="4655371"/>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4010014"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Train4 )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50</a:t>
            </a:fld>
            <a:endParaRPr kumimoji="1" lang="ja-JP" altLang="en-US" dirty="0"/>
          </a:p>
        </p:txBody>
      </p:sp>
    </p:spTree>
    <p:extLst>
      <p:ext uri="{BB962C8B-B14F-4D97-AF65-F5344CB8AC3E}">
        <p14:creationId xmlns:p14="http://schemas.microsoft.com/office/powerpoint/2010/main" val="2912293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 正方形&#10;&#10;自動的に生成された説明">
            <a:extLst>
              <a:ext uri="{FF2B5EF4-FFF2-40B4-BE49-F238E27FC236}">
                <a16:creationId xmlns:a16="http://schemas.microsoft.com/office/drawing/2014/main" id="{08267BC4-96CE-3A73-39A2-1BF03F351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8" y="1433016"/>
            <a:ext cx="6207162"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1" y="643829"/>
            <a:ext cx="40261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Train5 )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51</a:t>
            </a:fld>
            <a:endParaRPr kumimoji="1" lang="ja-JP" altLang="en-US" dirty="0"/>
          </a:p>
        </p:txBody>
      </p:sp>
    </p:spTree>
    <p:extLst>
      <p:ext uri="{BB962C8B-B14F-4D97-AF65-F5344CB8AC3E}">
        <p14:creationId xmlns:p14="http://schemas.microsoft.com/office/powerpoint/2010/main" val="790282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452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52</a:t>
            </a:fld>
            <a:endParaRPr kumimoji="1" lang="ja-JP" altLang="en-US" dirty="0"/>
          </a:p>
        </p:txBody>
      </p:sp>
      <p:pic>
        <p:nvPicPr>
          <p:cNvPr id="5" name="図 4" descr="図形, 正方形&#10;&#10;自動的に生成された説明">
            <a:extLst>
              <a:ext uri="{FF2B5EF4-FFF2-40B4-BE49-F238E27FC236}">
                <a16:creationId xmlns:a16="http://schemas.microsoft.com/office/drawing/2014/main" id="{AEBC0362-96EE-8E07-AC83-5F5A2D50D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742" y="1520575"/>
            <a:ext cx="2622310" cy="1966732"/>
          </a:xfrm>
          <a:prstGeom prst="rect">
            <a:avLst/>
          </a:prstGeom>
          <a:ln>
            <a:solidFill>
              <a:schemeClr val="accent1"/>
            </a:solidFill>
          </a:ln>
        </p:spPr>
      </p:pic>
      <p:pic>
        <p:nvPicPr>
          <p:cNvPr id="7" name="図 6" descr="図形, 正方形&#10;&#10;自動的に生成された説明">
            <a:extLst>
              <a:ext uri="{FF2B5EF4-FFF2-40B4-BE49-F238E27FC236}">
                <a16:creationId xmlns:a16="http://schemas.microsoft.com/office/drawing/2014/main" id="{2DEA803C-D765-6264-4F74-D1E540C9A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950" y="1520575"/>
            <a:ext cx="2622309" cy="1966732"/>
          </a:xfrm>
          <a:prstGeom prst="rect">
            <a:avLst/>
          </a:prstGeom>
          <a:ln>
            <a:solidFill>
              <a:schemeClr val="accent1"/>
            </a:solidFill>
          </a:ln>
        </p:spPr>
      </p:pic>
      <p:pic>
        <p:nvPicPr>
          <p:cNvPr id="9" name="図 8" descr="図形, 正方形&#10;&#10;自動的に生成された説明">
            <a:extLst>
              <a:ext uri="{FF2B5EF4-FFF2-40B4-BE49-F238E27FC236}">
                <a16:creationId xmlns:a16="http://schemas.microsoft.com/office/drawing/2014/main" id="{F2E66C17-CD15-D163-9B65-09D689079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844" y="3761879"/>
            <a:ext cx="2622311" cy="1966733"/>
          </a:xfrm>
          <a:prstGeom prst="rect">
            <a:avLst/>
          </a:prstGeom>
          <a:ln>
            <a:solidFill>
              <a:schemeClr val="accent1"/>
            </a:solidFill>
          </a:ln>
        </p:spPr>
      </p:pic>
      <p:pic>
        <p:nvPicPr>
          <p:cNvPr id="11" name="図 10" descr="図形, 正方形&#10;&#10;自動的に生成された説明">
            <a:extLst>
              <a:ext uri="{FF2B5EF4-FFF2-40B4-BE49-F238E27FC236}">
                <a16:creationId xmlns:a16="http://schemas.microsoft.com/office/drawing/2014/main" id="{04BBC76C-B84F-3A1D-0179-9D874E3644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875" y="3761873"/>
            <a:ext cx="2621802" cy="1966351"/>
          </a:xfrm>
          <a:prstGeom prst="rect">
            <a:avLst/>
          </a:prstGeom>
          <a:ln>
            <a:solidFill>
              <a:schemeClr val="accent1"/>
            </a:solidFill>
          </a:ln>
        </p:spPr>
      </p:pic>
      <p:pic>
        <p:nvPicPr>
          <p:cNvPr id="13" name="図 12" descr="図形&#10;&#10;自動的に生成された説明">
            <a:extLst>
              <a:ext uri="{FF2B5EF4-FFF2-40B4-BE49-F238E27FC236}">
                <a16:creationId xmlns:a16="http://schemas.microsoft.com/office/drawing/2014/main" id="{A6ED2EA2-14E3-8B2E-AA72-F7C33E1D0F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323" y="3761872"/>
            <a:ext cx="2621802" cy="1966352"/>
          </a:xfrm>
          <a:prstGeom prst="rect">
            <a:avLst/>
          </a:prstGeom>
          <a:ln>
            <a:solidFill>
              <a:schemeClr val="accent1"/>
            </a:solidFill>
          </a:ln>
        </p:spPr>
      </p:pic>
      <p:sp>
        <p:nvSpPr>
          <p:cNvPr id="14" name="テキスト ボックス 13">
            <a:extLst>
              <a:ext uri="{FF2B5EF4-FFF2-40B4-BE49-F238E27FC236}">
                <a16:creationId xmlns:a16="http://schemas.microsoft.com/office/drawing/2014/main" id="{D581CD0A-C282-6EF6-BD4F-B488E0AE373D}"/>
              </a:ext>
            </a:extLst>
          </p:cNvPr>
          <p:cNvSpPr txBox="1"/>
          <p:nvPr/>
        </p:nvSpPr>
        <p:spPr>
          <a:xfrm>
            <a:off x="3714108" y="1704748"/>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1</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B09145E8-ABBB-B831-5392-73FF7B25CC15}"/>
              </a:ext>
            </a:extLst>
          </p:cNvPr>
          <p:cNvSpPr txBox="1"/>
          <p:nvPr/>
        </p:nvSpPr>
        <p:spPr>
          <a:xfrm>
            <a:off x="6743272" y="1704748"/>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2</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C8FB14AA-BA76-F3EF-548C-F1AE69376F21}"/>
              </a:ext>
            </a:extLst>
          </p:cNvPr>
          <p:cNvSpPr txBox="1"/>
          <p:nvPr/>
        </p:nvSpPr>
        <p:spPr>
          <a:xfrm>
            <a:off x="2207232" y="3978762"/>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3</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0" name="テキスト ボックス 19">
            <a:extLst>
              <a:ext uri="{FF2B5EF4-FFF2-40B4-BE49-F238E27FC236}">
                <a16:creationId xmlns:a16="http://schemas.microsoft.com/office/drawing/2014/main" id="{83F8E0A3-3FAF-0343-CCB5-7FFDC8B1F49F}"/>
              </a:ext>
            </a:extLst>
          </p:cNvPr>
          <p:cNvSpPr txBox="1"/>
          <p:nvPr/>
        </p:nvSpPr>
        <p:spPr>
          <a:xfrm>
            <a:off x="5207285" y="3978762"/>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4</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35FE85BE-2F5E-DE6F-5CB6-2999729AED9E}"/>
              </a:ext>
            </a:extLst>
          </p:cNvPr>
          <p:cNvSpPr txBox="1"/>
          <p:nvPr/>
        </p:nvSpPr>
        <p:spPr>
          <a:xfrm>
            <a:off x="8191928" y="3978762"/>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5</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26777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 正方形&#10;&#10;自動的に生成された説明">
            <a:extLst>
              <a:ext uri="{FF2B5EF4-FFF2-40B4-BE49-F238E27FC236}">
                <a16:creationId xmlns:a16="http://schemas.microsoft.com/office/drawing/2014/main" id="{AEBC0362-96EE-8E07-AC83-5F5A2D50D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3"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64318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53</a:t>
            </a:fld>
            <a:endParaRPr kumimoji="1" lang="ja-JP" altLang="en-US" dirty="0"/>
          </a:p>
        </p:txBody>
      </p:sp>
    </p:spTree>
    <p:extLst>
      <p:ext uri="{BB962C8B-B14F-4D97-AF65-F5344CB8AC3E}">
        <p14:creationId xmlns:p14="http://schemas.microsoft.com/office/powerpoint/2010/main" val="794694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 正方形&#10;&#10;自動的に生成された説明">
            <a:extLst>
              <a:ext uri="{FF2B5EF4-FFF2-40B4-BE49-F238E27FC236}">
                <a16:creationId xmlns:a16="http://schemas.microsoft.com/office/drawing/2014/main" id="{8DF7D614-2F80-E454-98A5-553377A7F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5"/>
            <a:ext cx="6207163" cy="4655373"/>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64318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Test2 )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54</a:t>
            </a:fld>
            <a:endParaRPr kumimoji="1" lang="ja-JP" altLang="en-US" dirty="0"/>
          </a:p>
        </p:txBody>
      </p:sp>
    </p:spTree>
    <p:extLst>
      <p:ext uri="{BB962C8B-B14F-4D97-AF65-F5344CB8AC3E}">
        <p14:creationId xmlns:p14="http://schemas.microsoft.com/office/powerpoint/2010/main" val="199371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自動的に生成された説明">
            <a:extLst>
              <a:ext uri="{FF2B5EF4-FFF2-40B4-BE49-F238E27FC236}">
                <a16:creationId xmlns:a16="http://schemas.microsoft.com/office/drawing/2014/main" id="{43253505-ACE5-1BE7-9BC0-6A29F795C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6" y="1433015"/>
            <a:ext cx="6207163" cy="4655373"/>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64318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Test3 )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55</a:t>
            </a:fld>
            <a:endParaRPr kumimoji="1" lang="ja-JP" altLang="en-US" dirty="0"/>
          </a:p>
        </p:txBody>
      </p:sp>
    </p:spTree>
    <p:extLst>
      <p:ext uri="{BB962C8B-B14F-4D97-AF65-F5344CB8AC3E}">
        <p14:creationId xmlns:p14="http://schemas.microsoft.com/office/powerpoint/2010/main" val="707479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 正方形&#10;&#10;自動的に生成された説明">
            <a:extLst>
              <a:ext uri="{FF2B5EF4-FFF2-40B4-BE49-F238E27FC236}">
                <a16:creationId xmlns:a16="http://schemas.microsoft.com/office/drawing/2014/main" id="{535071C5-0EF2-D5A5-EA58-38926945E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3" cy="4655372"/>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64318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Test4 )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56</a:t>
            </a:fld>
            <a:endParaRPr kumimoji="1" lang="ja-JP" altLang="en-US" dirty="0"/>
          </a:p>
        </p:txBody>
      </p:sp>
    </p:spTree>
    <p:extLst>
      <p:ext uri="{BB962C8B-B14F-4D97-AF65-F5344CB8AC3E}">
        <p14:creationId xmlns:p14="http://schemas.microsoft.com/office/powerpoint/2010/main" val="1135727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 正方形&#10;&#10;自動的に生成された説明">
            <a:extLst>
              <a:ext uri="{FF2B5EF4-FFF2-40B4-BE49-F238E27FC236}">
                <a16:creationId xmlns:a16="http://schemas.microsoft.com/office/drawing/2014/main" id="{4731ADBE-5BBE-F32D-8319-8165CCFF9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2"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64318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Test5 )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57</a:t>
            </a:fld>
            <a:endParaRPr kumimoji="1" lang="ja-JP" altLang="en-US" dirty="0"/>
          </a:p>
        </p:txBody>
      </p:sp>
    </p:spTree>
    <p:extLst>
      <p:ext uri="{BB962C8B-B14F-4D97-AF65-F5344CB8AC3E}">
        <p14:creationId xmlns:p14="http://schemas.microsoft.com/office/powerpoint/2010/main" val="3366035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09865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58</a:t>
            </a:fld>
            <a:endParaRPr kumimoji="1" lang="ja-JP" altLang="en-US" dirty="0"/>
          </a:p>
        </p:txBody>
      </p:sp>
      <p:pic>
        <p:nvPicPr>
          <p:cNvPr id="5" name="図 4" descr="グラフ, 折れ線グラフ&#10;&#10;自動的に生成された説明">
            <a:extLst>
              <a:ext uri="{FF2B5EF4-FFF2-40B4-BE49-F238E27FC236}">
                <a16:creationId xmlns:a16="http://schemas.microsoft.com/office/drawing/2014/main" id="{9AC4E056-6512-B7E5-285A-F446A4D9A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742" y="1520574"/>
            <a:ext cx="2622311" cy="1966733"/>
          </a:xfrm>
          <a:prstGeom prst="rect">
            <a:avLst/>
          </a:prstGeom>
          <a:ln>
            <a:solidFill>
              <a:schemeClr val="accent1"/>
            </a:solidFill>
          </a:ln>
        </p:spPr>
      </p:pic>
      <p:pic>
        <p:nvPicPr>
          <p:cNvPr id="7" name="図 6" descr="グラフ, 折れ線グラフ&#10;&#10;自動的に生成された説明">
            <a:extLst>
              <a:ext uri="{FF2B5EF4-FFF2-40B4-BE49-F238E27FC236}">
                <a16:creationId xmlns:a16="http://schemas.microsoft.com/office/drawing/2014/main" id="{50D2AB06-B705-9201-5164-E285E2C62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947" y="1520574"/>
            <a:ext cx="2622311" cy="1966733"/>
          </a:xfrm>
          <a:prstGeom prst="rect">
            <a:avLst/>
          </a:prstGeom>
          <a:ln>
            <a:solidFill>
              <a:schemeClr val="accent1"/>
            </a:solidFill>
          </a:ln>
        </p:spPr>
      </p:pic>
      <p:pic>
        <p:nvPicPr>
          <p:cNvPr id="9" name="図 8" descr="グラフ, 折れ線グラフ&#10;&#10;自動的に生成された説明">
            <a:extLst>
              <a:ext uri="{FF2B5EF4-FFF2-40B4-BE49-F238E27FC236}">
                <a16:creationId xmlns:a16="http://schemas.microsoft.com/office/drawing/2014/main" id="{C0C516B5-A03D-D89C-6E5F-15F5E66E9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844" y="3761878"/>
            <a:ext cx="2622311" cy="1966733"/>
          </a:xfrm>
          <a:prstGeom prst="rect">
            <a:avLst/>
          </a:prstGeom>
          <a:ln>
            <a:solidFill>
              <a:schemeClr val="accent1"/>
            </a:solidFill>
          </a:ln>
        </p:spPr>
      </p:pic>
      <p:pic>
        <p:nvPicPr>
          <p:cNvPr id="11" name="図 10" descr="グラフ, 折れ線グラフ&#10;&#10;自動的に生成された説明">
            <a:extLst>
              <a:ext uri="{FF2B5EF4-FFF2-40B4-BE49-F238E27FC236}">
                <a16:creationId xmlns:a16="http://schemas.microsoft.com/office/drawing/2014/main" id="{952B945A-1200-7AB7-04D0-F95CD6E91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8526" y="3761879"/>
            <a:ext cx="2622310" cy="1966733"/>
          </a:xfrm>
          <a:prstGeom prst="rect">
            <a:avLst/>
          </a:prstGeom>
          <a:ln>
            <a:solidFill>
              <a:schemeClr val="accent1"/>
            </a:solidFill>
          </a:ln>
        </p:spPr>
      </p:pic>
      <p:pic>
        <p:nvPicPr>
          <p:cNvPr id="13" name="図 12" descr="グラフ, 折れ線グラフ&#10;&#10;自動的に生成された説明">
            <a:extLst>
              <a:ext uri="{FF2B5EF4-FFF2-40B4-BE49-F238E27FC236}">
                <a16:creationId xmlns:a16="http://schemas.microsoft.com/office/drawing/2014/main" id="{79D39B5F-87FF-E5A9-FC5F-A45D6E9C34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162" y="3761878"/>
            <a:ext cx="2622311" cy="1966733"/>
          </a:xfrm>
          <a:prstGeom prst="rect">
            <a:avLst/>
          </a:prstGeom>
          <a:ln>
            <a:solidFill>
              <a:schemeClr val="accent1"/>
            </a:solidFill>
          </a:ln>
        </p:spPr>
      </p:pic>
      <p:sp>
        <p:nvSpPr>
          <p:cNvPr id="14" name="テキスト ボックス 13">
            <a:extLst>
              <a:ext uri="{FF2B5EF4-FFF2-40B4-BE49-F238E27FC236}">
                <a16:creationId xmlns:a16="http://schemas.microsoft.com/office/drawing/2014/main" id="{B5F3DAAB-040A-CD84-6504-2F343011FA20}"/>
              </a:ext>
            </a:extLst>
          </p:cNvPr>
          <p:cNvSpPr txBox="1"/>
          <p:nvPr/>
        </p:nvSpPr>
        <p:spPr>
          <a:xfrm>
            <a:off x="3724382" y="2701341"/>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1</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FEAA5F98-8630-320D-17E2-30DE5D320584}"/>
              </a:ext>
            </a:extLst>
          </p:cNvPr>
          <p:cNvSpPr txBox="1"/>
          <p:nvPr/>
        </p:nvSpPr>
        <p:spPr>
          <a:xfrm>
            <a:off x="6753546" y="2701341"/>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2</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D2203389-FC26-7531-DAC4-336C04CB9DB9}"/>
              </a:ext>
            </a:extLst>
          </p:cNvPr>
          <p:cNvSpPr txBox="1"/>
          <p:nvPr/>
        </p:nvSpPr>
        <p:spPr>
          <a:xfrm>
            <a:off x="2217506" y="4975355"/>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3</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0" name="テキスト ボックス 19">
            <a:extLst>
              <a:ext uri="{FF2B5EF4-FFF2-40B4-BE49-F238E27FC236}">
                <a16:creationId xmlns:a16="http://schemas.microsoft.com/office/drawing/2014/main" id="{BAA9FE40-2F3F-3C5B-07FD-140DA434B16B}"/>
              </a:ext>
            </a:extLst>
          </p:cNvPr>
          <p:cNvSpPr txBox="1"/>
          <p:nvPr/>
        </p:nvSpPr>
        <p:spPr>
          <a:xfrm>
            <a:off x="5217559" y="4975355"/>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4</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2855A4A5-B418-C11D-297C-50EEC12030AE}"/>
              </a:ext>
            </a:extLst>
          </p:cNvPr>
          <p:cNvSpPr txBox="1"/>
          <p:nvPr/>
        </p:nvSpPr>
        <p:spPr>
          <a:xfrm>
            <a:off x="8202202" y="4975355"/>
            <a:ext cx="501036"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5</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506049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9AC4E056-6512-B7E5-285A-F446A4D9A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1"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452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Test1 )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59</a:t>
            </a:fld>
            <a:endParaRPr kumimoji="1" lang="ja-JP" altLang="en-US" dirty="0"/>
          </a:p>
        </p:txBody>
      </p:sp>
    </p:spTree>
    <p:extLst>
      <p:ext uri="{BB962C8B-B14F-4D97-AF65-F5344CB8AC3E}">
        <p14:creationId xmlns:p14="http://schemas.microsoft.com/office/powerpoint/2010/main" val="192593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1126762" y="643829"/>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6</a:t>
            </a:fld>
            <a:endParaRPr kumimoji="1" lang="ja-JP" altLang="en-US" dirty="0"/>
          </a:p>
        </p:txBody>
      </p:sp>
      <p:sp>
        <p:nvSpPr>
          <p:cNvPr id="4" name="テキスト ボックス 3">
            <a:extLst>
              <a:ext uri="{FF2B5EF4-FFF2-40B4-BE49-F238E27FC236}">
                <a16:creationId xmlns:a16="http://schemas.microsoft.com/office/drawing/2014/main" id="{3D322213-7528-7FE1-AF5C-D0E95087B860}"/>
              </a:ext>
            </a:extLst>
          </p:cNvPr>
          <p:cNvSpPr txBox="1"/>
          <p:nvPr/>
        </p:nvSpPr>
        <p:spPr>
          <a:xfrm>
            <a:off x="1126762" y="1708811"/>
            <a:ext cx="3476060" cy="646331"/>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本実験では</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p>
        </p:txBody>
      </p:sp>
      <p:sp>
        <p:nvSpPr>
          <p:cNvPr id="5" name="テキスト ボックス 4">
            <a:extLst>
              <a:ext uri="{FF2B5EF4-FFF2-40B4-BE49-F238E27FC236}">
                <a16:creationId xmlns:a16="http://schemas.microsoft.com/office/drawing/2014/main" id="{BA05D1DC-2F64-BB4D-AC4A-E765C4968CC7}"/>
              </a:ext>
            </a:extLst>
          </p:cNvPr>
          <p:cNvSpPr txBox="1"/>
          <p:nvPr/>
        </p:nvSpPr>
        <p:spPr>
          <a:xfrm>
            <a:off x="1203531" y="2630937"/>
            <a:ext cx="6798582" cy="2793072"/>
          </a:xfrm>
          <a:prstGeom prst="rect">
            <a:avLst/>
          </a:prstGeom>
          <a:noFill/>
        </p:spPr>
        <p:txBody>
          <a:bodyPr wrap="square" rtlCol="0">
            <a:spAutoFit/>
          </a:bodyPr>
          <a:lstStyle/>
          <a:p>
            <a:pPr>
              <a:lnSpc>
                <a:spcPct val="150000"/>
              </a:lnSpc>
            </a:pPr>
            <a:r>
              <a:rPr kumimoji="1" lang="en-US" altLang="ja-JP" sz="3600" dirty="0" err="1">
                <a:solidFill>
                  <a:prstClr val="black"/>
                </a:solidFill>
                <a:latin typeface="ＭＳ Ｐゴシック" panose="020B0600070205080204" pitchFamily="50" charset="-128"/>
                <a:ea typeface="ＭＳ Ｐゴシック" panose="020B0600070205080204" pitchFamily="50" charset="-128"/>
              </a:rPr>
              <a:t>TransE</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を用いた</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ナレッジグラフの実体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entity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の</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推定の検証</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endParaRPr kumimoji="1" lang="en-US" altLang="ja-JP" sz="1350" dirty="0">
              <a:solidFill>
                <a:prstClr val="black"/>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804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9AC4E056-6512-B7E5-285A-F446A4D9A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1"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452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Test2 )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60</a:t>
            </a:fld>
            <a:endParaRPr kumimoji="1" lang="ja-JP" altLang="en-US" dirty="0"/>
          </a:p>
        </p:txBody>
      </p:sp>
    </p:spTree>
    <p:extLst>
      <p:ext uri="{BB962C8B-B14F-4D97-AF65-F5344CB8AC3E}">
        <p14:creationId xmlns:p14="http://schemas.microsoft.com/office/powerpoint/2010/main" val="3256790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9AC4E056-6512-B7E5-285A-F446A4D9A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1"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452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Test3 )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61</a:t>
            </a:fld>
            <a:endParaRPr kumimoji="1" lang="ja-JP" altLang="en-US" dirty="0"/>
          </a:p>
        </p:txBody>
      </p:sp>
    </p:spTree>
    <p:extLst>
      <p:ext uri="{BB962C8B-B14F-4D97-AF65-F5344CB8AC3E}">
        <p14:creationId xmlns:p14="http://schemas.microsoft.com/office/powerpoint/2010/main" val="679887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9AC4E056-6512-B7E5-285A-F446A4D9A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1"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452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Test4 )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62</a:t>
            </a:fld>
            <a:endParaRPr kumimoji="1" lang="ja-JP" altLang="en-US" dirty="0"/>
          </a:p>
        </p:txBody>
      </p:sp>
    </p:spTree>
    <p:extLst>
      <p:ext uri="{BB962C8B-B14F-4D97-AF65-F5344CB8AC3E}">
        <p14:creationId xmlns:p14="http://schemas.microsoft.com/office/powerpoint/2010/main" val="525021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9AC4E056-6512-B7E5-285A-F446A4D9A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17" y="1433016"/>
            <a:ext cx="6207161" cy="4655370"/>
          </a:xfrm>
          <a:prstGeom prst="rect">
            <a:avLst/>
          </a:prstGeom>
          <a:ln>
            <a:solidFill>
              <a:schemeClr val="accent1"/>
            </a:solidFill>
          </a:ln>
        </p:spPr>
      </p:pic>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126762" y="643829"/>
            <a:ext cx="34452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 Test5 )</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63</a:t>
            </a:fld>
            <a:endParaRPr kumimoji="1" lang="ja-JP" altLang="en-US" dirty="0"/>
          </a:p>
        </p:txBody>
      </p:sp>
    </p:spTree>
    <p:extLst>
      <p:ext uri="{BB962C8B-B14F-4D97-AF65-F5344CB8AC3E}">
        <p14:creationId xmlns:p14="http://schemas.microsoft.com/office/powerpoint/2010/main" val="2756363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a:extLst>
              <a:ext uri="{FF2B5EF4-FFF2-40B4-BE49-F238E27FC236}">
                <a16:creationId xmlns:a16="http://schemas.microsoft.com/office/drawing/2014/main" id="{B7B0E0BA-9272-BFA9-48CB-F06CBB6A2DC6}"/>
              </a:ext>
            </a:extLst>
          </p:cNvPr>
          <p:cNvSpPr/>
          <p:nvPr/>
        </p:nvSpPr>
        <p:spPr>
          <a:xfrm>
            <a:off x="1393114" y="2853466"/>
            <a:ext cx="1662057"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Scene1</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4" name="楕円 3">
            <a:extLst>
              <a:ext uri="{FF2B5EF4-FFF2-40B4-BE49-F238E27FC236}">
                <a16:creationId xmlns:a16="http://schemas.microsoft.com/office/drawing/2014/main" id="{7AA95843-85EF-2587-DA3F-475F0941A089}"/>
              </a:ext>
            </a:extLst>
          </p:cNvPr>
          <p:cNvSpPr/>
          <p:nvPr/>
        </p:nvSpPr>
        <p:spPr>
          <a:xfrm>
            <a:off x="4187413" y="2853466"/>
            <a:ext cx="1662057"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Scene2</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5" name="楕円 4">
            <a:extLst>
              <a:ext uri="{FF2B5EF4-FFF2-40B4-BE49-F238E27FC236}">
                <a16:creationId xmlns:a16="http://schemas.microsoft.com/office/drawing/2014/main" id="{E94BC5D9-A7F2-C2CE-549F-005F4C21B9D7}"/>
              </a:ext>
            </a:extLst>
          </p:cNvPr>
          <p:cNvSpPr/>
          <p:nvPr/>
        </p:nvSpPr>
        <p:spPr>
          <a:xfrm>
            <a:off x="6981712" y="2853465"/>
            <a:ext cx="1662057"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Scene3</a:t>
            </a:r>
            <a:endParaRPr kumimoji="1" lang="ja-JP" altLang="en-US" sz="2400" dirty="0">
              <a:latin typeface="ＭＳ Ｐゴシック" panose="020B0600070205080204" pitchFamily="50" charset="-128"/>
              <a:ea typeface="ＭＳ Ｐゴシック" panose="020B0600070205080204" pitchFamily="50" charset="-128"/>
            </a:endParaRPr>
          </a:p>
        </p:txBody>
      </p:sp>
      <p:cxnSp>
        <p:nvCxnSpPr>
          <p:cNvPr id="7" name="直線矢印コネクタ 6">
            <a:extLst>
              <a:ext uri="{FF2B5EF4-FFF2-40B4-BE49-F238E27FC236}">
                <a16:creationId xmlns:a16="http://schemas.microsoft.com/office/drawing/2014/main" id="{B27B534A-E34D-F0E0-764B-C8BD86E0E5E1}"/>
              </a:ext>
            </a:extLst>
          </p:cNvPr>
          <p:cNvCxnSpPr>
            <a:cxnSpLocks/>
          </p:cNvCxnSpPr>
          <p:nvPr/>
        </p:nvCxnSpPr>
        <p:spPr>
          <a:xfrm>
            <a:off x="3055171" y="3184262"/>
            <a:ext cx="11322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10A087D5-21E1-F172-C13D-EED112EB270D}"/>
              </a:ext>
            </a:extLst>
          </p:cNvPr>
          <p:cNvCxnSpPr>
            <a:cxnSpLocks/>
            <a:stCxn id="4" idx="6"/>
            <a:endCxn id="5" idx="2"/>
          </p:cNvCxnSpPr>
          <p:nvPr/>
        </p:nvCxnSpPr>
        <p:spPr>
          <a:xfrm flipV="1">
            <a:off x="5849470" y="3184263"/>
            <a:ext cx="113224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820DA3C5-6FC8-8E7E-1E1F-0110720FB362}"/>
              </a:ext>
            </a:extLst>
          </p:cNvPr>
          <p:cNvSpPr/>
          <p:nvPr/>
        </p:nvSpPr>
        <p:spPr>
          <a:xfrm>
            <a:off x="1694328" y="4242996"/>
            <a:ext cx="1662057"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Holmes</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3" name="楕円 12">
            <a:extLst>
              <a:ext uri="{FF2B5EF4-FFF2-40B4-BE49-F238E27FC236}">
                <a16:creationId xmlns:a16="http://schemas.microsoft.com/office/drawing/2014/main" id="{A3863B4D-D1B0-B9AA-6C5D-B0CBE9073A3A}"/>
              </a:ext>
            </a:extLst>
          </p:cNvPr>
          <p:cNvSpPr/>
          <p:nvPr/>
        </p:nvSpPr>
        <p:spPr>
          <a:xfrm>
            <a:off x="567245" y="1555377"/>
            <a:ext cx="1778599"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morning</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4" name="楕円 13">
            <a:extLst>
              <a:ext uri="{FF2B5EF4-FFF2-40B4-BE49-F238E27FC236}">
                <a16:creationId xmlns:a16="http://schemas.microsoft.com/office/drawing/2014/main" id="{7DFBD7F1-7323-DE4A-EE53-C20D96F9EAC5}"/>
              </a:ext>
            </a:extLst>
          </p:cNvPr>
          <p:cNvSpPr/>
          <p:nvPr/>
        </p:nvSpPr>
        <p:spPr>
          <a:xfrm>
            <a:off x="3055171" y="1394908"/>
            <a:ext cx="1778599"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wake up</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5" name="楕円 14">
            <a:extLst>
              <a:ext uri="{FF2B5EF4-FFF2-40B4-BE49-F238E27FC236}">
                <a16:creationId xmlns:a16="http://schemas.microsoft.com/office/drawing/2014/main" id="{C0C37E9F-0C42-EDBC-CF31-18642D30E419}"/>
              </a:ext>
            </a:extLst>
          </p:cNvPr>
          <p:cNvSpPr/>
          <p:nvPr/>
        </p:nvSpPr>
        <p:spPr>
          <a:xfrm>
            <a:off x="5427232" y="1530275"/>
            <a:ext cx="1976718"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take out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6" name="楕円 15">
            <a:extLst>
              <a:ext uri="{FF2B5EF4-FFF2-40B4-BE49-F238E27FC236}">
                <a16:creationId xmlns:a16="http://schemas.microsoft.com/office/drawing/2014/main" id="{51965688-DEE2-6A23-F9DB-2BB8A3D3CBA0}"/>
              </a:ext>
            </a:extLst>
          </p:cNvPr>
          <p:cNvSpPr/>
          <p:nvPr/>
        </p:nvSpPr>
        <p:spPr>
          <a:xfrm>
            <a:off x="5919395" y="4035013"/>
            <a:ext cx="1662057" cy="661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letter</a:t>
            </a:r>
            <a:endParaRPr kumimoji="1" lang="ja-JP" altLang="en-US" sz="2400" dirty="0">
              <a:latin typeface="ＭＳ Ｐゴシック" panose="020B0600070205080204" pitchFamily="50" charset="-128"/>
              <a:ea typeface="ＭＳ Ｐゴシック" panose="020B0600070205080204" pitchFamily="50" charset="-128"/>
            </a:endParaRPr>
          </a:p>
        </p:txBody>
      </p:sp>
      <p:cxnSp>
        <p:nvCxnSpPr>
          <p:cNvPr id="17" name="直線矢印コネクタ 16">
            <a:extLst>
              <a:ext uri="{FF2B5EF4-FFF2-40B4-BE49-F238E27FC236}">
                <a16:creationId xmlns:a16="http://schemas.microsoft.com/office/drawing/2014/main" id="{4B8280AB-516F-36F8-6C58-08F24A482616}"/>
              </a:ext>
            </a:extLst>
          </p:cNvPr>
          <p:cNvCxnSpPr>
            <a:cxnSpLocks/>
            <a:stCxn id="3" idx="0"/>
            <a:endCxn id="13" idx="4"/>
          </p:cNvCxnSpPr>
          <p:nvPr/>
        </p:nvCxnSpPr>
        <p:spPr>
          <a:xfrm flipH="1" flipV="1">
            <a:off x="1456545" y="2216972"/>
            <a:ext cx="767598" cy="636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EA5640B-9030-F019-9017-756B9986BDED}"/>
              </a:ext>
            </a:extLst>
          </p:cNvPr>
          <p:cNvCxnSpPr>
            <a:cxnSpLocks/>
            <a:stCxn id="3" idx="4"/>
            <a:endCxn id="12" idx="0"/>
          </p:cNvCxnSpPr>
          <p:nvPr/>
        </p:nvCxnSpPr>
        <p:spPr>
          <a:xfrm>
            <a:off x="2224143" y="3515061"/>
            <a:ext cx="301214" cy="727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2A7DDB1-10C8-B122-F20C-63DE476C2F9B}"/>
              </a:ext>
            </a:extLst>
          </p:cNvPr>
          <p:cNvCxnSpPr>
            <a:cxnSpLocks/>
            <a:stCxn id="4" idx="4"/>
            <a:endCxn id="12" idx="7"/>
          </p:cNvCxnSpPr>
          <p:nvPr/>
        </p:nvCxnSpPr>
        <p:spPr>
          <a:xfrm flipH="1">
            <a:off x="3112982" y="3515061"/>
            <a:ext cx="1905460" cy="824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2C13028-703E-185C-F0F8-9CC170A7867D}"/>
              </a:ext>
            </a:extLst>
          </p:cNvPr>
          <p:cNvCxnSpPr>
            <a:cxnSpLocks/>
            <a:stCxn id="3" idx="7"/>
            <a:endCxn id="14" idx="4"/>
          </p:cNvCxnSpPr>
          <p:nvPr/>
        </p:nvCxnSpPr>
        <p:spPr>
          <a:xfrm flipV="1">
            <a:off x="2811768" y="2056503"/>
            <a:ext cx="1132703" cy="8938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6EDE7D5-6D1C-83BA-8E8A-6BBB0F84CFDD}"/>
              </a:ext>
            </a:extLst>
          </p:cNvPr>
          <p:cNvCxnSpPr>
            <a:cxnSpLocks/>
            <a:stCxn id="4" idx="5"/>
            <a:endCxn id="16" idx="0"/>
          </p:cNvCxnSpPr>
          <p:nvPr/>
        </p:nvCxnSpPr>
        <p:spPr>
          <a:xfrm>
            <a:off x="5606067" y="3418173"/>
            <a:ext cx="1144357" cy="616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63378010-D17E-F721-4966-1DF787E2F408}"/>
              </a:ext>
            </a:extLst>
          </p:cNvPr>
          <p:cNvCxnSpPr>
            <a:cxnSpLocks/>
            <a:stCxn id="4" idx="7"/>
            <a:endCxn id="15" idx="4"/>
          </p:cNvCxnSpPr>
          <p:nvPr/>
        </p:nvCxnSpPr>
        <p:spPr>
          <a:xfrm flipV="1">
            <a:off x="5606067" y="2191870"/>
            <a:ext cx="809524" cy="758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87312244-3CEE-6491-C6DB-A91BC417B4B2}"/>
              </a:ext>
            </a:extLst>
          </p:cNvPr>
          <p:cNvSpPr txBox="1"/>
          <p:nvPr/>
        </p:nvSpPr>
        <p:spPr>
          <a:xfrm>
            <a:off x="1134287" y="2340401"/>
            <a:ext cx="767138"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when</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C2A5579A-F7EF-BD88-BD87-11AF810A5B35}"/>
              </a:ext>
            </a:extLst>
          </p:cNvPr>
          <p:cNvSpPr txBox="1"/>
          <p:nvPr/>
        </p:nvSpPr>
        <p:spPr>
          <a:xfrm>
            <a:off x="1478353" y="3712144"/>
            <a:ext cx="975012"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subject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52" name="テキスト ボックス 51">
            <a:extLst>
              <a:ext uri="{FF2B5EF4-FFF2-40B4-BE49-F238E27FC236}">
                <a16:creationId xmlns:a16="http://schemas.microsoft.com/office/drawing/2014/main" id="{794B431B-F129-9303-37CF-C47D790CDAE6}"/>
              </a:ext>
            </a:extLst>
          </p:cNvPr>
          <p:cNvSpPr txBox="1"/>
          <p:nvPr/>
        </p:nvSpPr>
        <p:spPr>
          <a:xfrm>
            <a:off x="5535826" y="3615393"/>
            <a:ext cx="767138"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what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53" name="テキスト ボックス 52">
            <a:extLst>
              <a:ext uri="{FF2B5EF4-FFF2-40B4-BE49-F238E27FC236}">
                <a16:creationId xmlns:a16="http://schemas.microsoft.com/office/drawing/2014/main" id="{7FBD40CB-06C4-6644-4D5B-B8E34833A633}"/>
              </a:ext>
            </a:extLst>
          </p:cNvPr>
          <p:cNvSpPr txBox="1"/>
          <p:nvPr/>
        </p:nvSpPr>
        <p:spPr>
          <a:xfrm>
            <a:off x="3237723" y="3144087"/>
            <a:ext cx="767138"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then</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4EFF9D6A-27DD-9D8D-CB5E-76AFDB59A7C5}"/>
              </a:ext>
            </a:extLst>
          </p:cNvPr>
          <p:cNvSpPr txBox="1"/>
          <p:nvPr/>
        </p:nvSpPr>
        <p:spPr>
          <a:xfrm>
            <a:off x="6178245" y="3134636"/>
            <a:ext cx="767138"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then</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1FF59DCB-6B42-A689-B83D-F79FE690B606}"/>
              </a:ext>
            </a:extLst>
          </p:cNvPr>
          <p:cNvSpPr txBox="1"/>
          <p:nvPr/>
        </p:nvSpPr>
        <p:spPr>
          <a:xfrm>
            <a:off x="2401753" y="2109619"/>
            <a:ext cx="1241044"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predicate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60" name="テキスト ボックス 59">
            <a:extLst>
              <a:ext uri="{FF2B5EF4-FFF2-40B4-BE49-F238E27FC236}">
                <a16:creationId xmlns:a16="http://schemas.microsoft.com/office/drawing/2014/main" id="{AE18B809-519D-A959-58A8-90BED097692A}"/>
              </a:ext>
            </a:extLst>
          </p:cNvPr>
          <p:cNvSpPr txBox="1"/>
          <p:nvPr/>
        </p:nvSpPr>
        <p:spPr>
          <a:xfrm>
            <a:off x="4937201" y="2219446"/>
            <a:ext cx="1241044"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predicate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61" name="テキスト ボックス 60">
            <a:extLst>
              <a:ext uri="{FF2B5EF4-FFF2-40B4-BE49-F238E27FC236}">
                <a16:creationId xmlns:a16="http://schemas.microsoft.com/office/drawing/2014/main" id="{DE682C55-9A03-9770-5AC2-06BBCBE94273}"/>
              </a:ext>
            </a:extLst>
          </p:cNvPr>
          <p:cNvSpPr txBox="1"/>
          <p:nvPr/>
        </p:nvSpPr>
        <p:spPr>
          <a:xfrm>
            <a:off x="3886200" y="3845718"/>
            <a:ext cx="975012" cy="400110"/>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subject</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532234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四角形: 角を丸くする 48">
            <a:extLst>
              <a:ext uri="{FF2B5EF4-FFF2-40B4-BE49-F238E27FC236}">
                <a16:creationId xmlns:a16="http://schemas.microsoft.com/office/drawing/2014/main" id="{D4BD6670-E3E4-208A-A38C-895B56A42692}"/>
              </a:ext>
            </a:extLst>
          </p:cNvPr>
          <p:cNvSpPr/>
          <p:nvPr/>
        </p:nvSpPr>
        <p:spPr>
          <a:xfrm>
            <a:off x="2136879" y="1764688"/>
            <a:ext cx="4992279" cy="40233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D086B57-598D-639C-5822-CAC81E9042F6}"/>
              </a:ext>
            </a:extLst>
          </p:cNvPr>
          <p:cNvSpPr txBox="1"/>
          <p:nvPr/>
        </p:nvSpPr>
        <p:spPr>
          <a:xfrm>
            <a:off x="502402" y="806763"/>
            <a:ext cx="946247"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Input</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5" name="楕円 4">
            <a:extLst>
              <a:ext uri="{FF2B5EF4-FFF2-40B4-BE49-F238E27FC236}">
                <a16:creationId xmlns:a16="http://schemas.microsoft.com/office/drawing/2014/main" id="{03204377-9643-8EFE-85F5-6770DF0ECB87}"/>
              </a:ext>
            </a:extLst>
          </p:cNvPr>
          <p:cNvSpPr/>
          <p:nvPr/>
        </p:nvSpPr>
        <p:spPr>
          <a:xfrm>
            <a:off x="235938" y="1467415"/>
            <a:ext cx="1576701" cy="648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latin typeface="ＭＳ Ｐゴシック" panose="020B0600070205080204" pitchFamily="50" charset="-128"/>
                <a:ea typeface="ＭＳ Ｐゴシック" panose="020B0600070205080204" pitchFamily="50" charset="-128"/>
              </a:rPr>
              <a:t>triples</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9" name="正方形/長方形 8">
            <a:extLst>
              <a:ext uri="{FF2B5EF4-FFF2-40B4-BE49-F238E27FC236}">
                <a16:creationId xmlns:a16="http://schemas.microsoft.com/office/drawing/2014/main" id="{F0BFE0F7-7CC2-D668-A790-3AD36FE05006}"/>
              </a:ext>
            </a:extLst>
          </p:cNvPr>
          <p:cNvSpPr/>
          <p:nvPr/>
        </p:nvSpPr>
        <p:spPr>
          <a:xfrm>
            <a:off x="2430600" y="2108848"/>
            <a:ext cx="1559858" cy="823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Entity</a:t>
            </a:r>
          </a:p>
          <a:p>
            <a:pPr algn="ctr"/>
            <a:r>
              <a:rPr kumimoji="1" lang="en-US" altLang="ja-JP" sz="2400" dirty="0">
                <a:latin typeface="ＭＳ Ｐゴシック" panose="020B0600070205080204" pitchFamily="50" charset="-128"/>
                <a:ea typeface="ＭＳ Ｐゴシック" panose="020B0600070205080204" pitchFamily="50" charset="-128"/>
              </a:rPr>
              <a:t>embedding</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0" name="正方形/長方形 9">
            <a:extLst>
              <a:ext uri="{FF2B5EF4-FFF2-40B4-BE49-F238E27FC236}">
                <a16:creationId xmlns:a16="http://schemas.microsoft.com/office/drawing/2014/main" id="{BF2C8AA8-4012-9098-5D5E-61C3B70B78FC}"/>
              </a:ext>
            </a:extLst>
          </p:cNvPr>
          <p:cNvSpPr/>
          <p:nvPr/>
        </p:nvSpPr>
        <p:spPr>
          <a:xfrm>
            <a:off x="2430600" y="3129867"/>
            <a:ext cx="1559858" cy="823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p>
          <a:p>
            <a:pPr algn="ctr"/>
            <a:r>
              <a:rPr kumimoji="1" lang="en-US" altLang="ja-JP" sz="2400" dirty="0">
                <a:latin typeface="ＭＳ Ｐゴシック" panose="020B0600070205080204" pitchFamily="50" charset="-128"/>
                <a:ea typeface="ＭＳ Ｐゴシック" panose="020B0600070205080204" pitchFamily="50" charset="-128"/>
              </a:rPr>
              <a:t>embedding</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1" name="正方形/長方形 10">
            <a:extLst>
              <a:ext uri="{FF2B5EF4-FFF2-40B4-BE49-F238E27FC236}">
                <a16:creationId xmlns:a16="http://schemas.microsoft.com/office/drawing/2014/main" id="{CFF8A996-4701-B76E-7F7E-21B4BC534058}"/>
              </a:ext>
            </a:extLst>
          </p:cNvPr>
          <p:cNvSpPr/>
          <p:nvPr/>
        </p:nvSpPr>
        <p:spPr>
          <a:xfrm>
            <a:off x="2430600" y="4424520"/>
            <a:ext cx="1559858" cy="823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Entity</a:t>
            </a:r>
          </a:p>
          <a:p>
            <a:pPr algn="ctr"/>
            <a:r>
              <a:rPr kumimoji="1" lang="en-US" altLang="ja-JP" sz="2400" dirty="0">
                <a:latin typeface="ＭＳ Ｐゴシック" panose="020B0600070205080204" pitchFamily="50" charset="-128"/>
                <a:ea typeface="ＭＳ Ｐゴシック" panose="020B0600070205080204" pitchFamily="50" charset="-128"/>
              </a:rPr>
              <a:t>embedding</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2" name="四角形: 角を丸くする 11">
            <a:extLst>
              <a:ext uri="{FF2B5EF4-FFF2-40B4-BE49-F238E27FC236}">
                <a16:creationId xmlns:a16="http://schemas.microsoft.com/office/drawing/2014/main" id="{772947FE-80FD-1BAA-3473-CCB79A67EA32}"/>
              </a:ext>
            </a:extLst>
          </p:cNvPr>
          <p:cNvSpPr/>
          <p:nvPr/>
        </p:nvSpPr>
        <p:spPr>
          <a:xfrm>
            <a:off x="4633019" y="2277801"/>
            <a:ext cx="919779"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h</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4" name="四角形: 角を丸くする 13">
            <a:extLst>
              <a:ext uri="{FF2B5EF4-FFF2-40B4-BE49-F238E27FC236}">
                <a16:creationId xmlns:a16="http://schemas.microsoft.com/office/drawing/2014/main" id="{A62557A4-5504-EA2E-C8CC-AAF459995672}"/>
              </a:ext>
            </a:extLst>
          </p:cNvPr>
          <p:cNvSpPr/>
          <p:nvPr/>
        </p:nvSpPr>
        <p:spPr>
          <a:xfrm>
            <a:off x="4633019" y="3306240"/>
            <a:ext cx="919779"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r</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5" name="四角形: 角を丸くする 14">
            <a:extLst>
              <a:ext uri="{FF2B5EF4-FFF2-40B4-BE49-F238E27FC236}">
                <a16:creationId xmlns:a16="http://schemas.microsoft.com/office/drawing/2014/main" id="{3BB88BB9-40CD-11C0-BB78-D2D8864EF066}"/>
              </a:ext>
            </a:extLst>
          </p:cNvPr>
          <p:cNvSpPr/>
          <p:nvPr/>
        </p:nvSpPr>
        <p:spPr>
          <a:xfrm>
            <a:off x="4633020" y="4181864"/>
            <a:ext cx="919779"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6" name="四角形: 角を丸くする 15">
            <a:extLst>
              <a:ext uri="{FF2B5EF4-FFF2-40B4-BE49-F238E27FC236}">
                <a16:creationId xmlns:a16="http://schemas.microsoft.com/office/drawing/2014/main" id="{C5E99CAF-BFDE-DC8E-CEBB-C5276AF7FD3A}"/>
              </a:ext>
            </a:extLst>
          </p:cNvPr>
          <p:cNvSpPr/>
          <p:nvPr/>
        </p:nvSpPr>
        <p:spPr>
          <a:xfrm>
            <a:off x="4633020" y="5005082"/>
            <a:ext cx="919779"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  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7" name="楕円 16">
            <a:extLst>
              <a:ext uri="{FF2B5EF4-FFF2-40B4-BE49-F238E27FC236}">
                <a16:creationId xmlns:a16="http://schemas.microsoft.com/office/drawing/2014/main" id="{988762A7-5E95-998C-CD1A-C1785A0D87A1}"/>
              </a:ext>
            </a:extLst>
          </p:cNvPr>
          <p:cNvSpPr/>
          <p:nvPr/>
        </p:nvSpPr>
        <p:spPr>
          <a:xfrm>
            <a:off x="6506842" y="3734465"/>
            <a:ext cx="451821" cy="452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5124D622-225F-C5F0-0C1F-19316A9AE542}"/>
              </a:ext>
            </a:extLst>
          </p:cNvPr>
          <p:cNvSpPr/>
          <p:nvPr/>
        </p:nvSpPr>
        <p:spPr>
          <a:xfrm>
            <a:off x="7420396" y="3710429"/>
            <a:ext cx="1315330"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err="1">
                <a:latin typeface="ＭＳ Ｐゴシック" panose="020B0600070205080204" pitchFamily="50" charset="-128"/>
                <a:ea typeface="ＭＳ Ｐゴシック" panose="020B0600070205080204" pitchFamily="50" charset="-128"/>
              </a:rPr>
              <a:t>tail_prob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9" name="テキスト ボックス 18">
            <a:extLst>
              <a:ext uri="{FF2B5EF4-FFF2-40B4-BE49-F238E27FC236}">
                <a16:creationId xmlns:a16="http://schemas.microsoft.com/office/drawing/2014/main" id="{77C02756-2E56-1103-362D-CBDED0B89961}"/>
              </a:ext>
            </a:extLst>
          </p:cNvPr>
          <p:cNvSpPr txBox="1"/>
          <p:nvPr/>
        </p:nvSpPr>
        <p:spPr>
          <a:xfrm>
            <a:off x="7462318" y="806763"/>
            <a:ext cx="1231485" cy="523220"/>
          </a:xfrm>
          <a:prstGeom prst="rect">
            <a:avLst/>
          </a:prstGeom>
          <a:noFill/>
        </p:spPr>
        <p:txBody>
          <a:bodyPr wrap="square" rtlCol="0">
            <a:spAutoFit/>
          </a:bodyPr>
          <a:lstStyle/>
          <a:p>
            <a:r>
              <a:rPr kumimoji="1" lang="en-US" altLang="ja-JP" sz="2800" dirty="0">
                <a:latin typeface="ＭＳ Ｐゴシック" panose="020B0600070205080204" pitchFamily="50" charset="-128"/>
                <a:ea typeface="ＭＳ Ｐゴシック" panose="020B0600070205080204" pitchFamily="50" charset="-128"/>
              </a:rPr>
              <a:t>Output</a:t>
            </a:r>
            <a:endParaRPr kumimoji="1" lang="ja-JP" altLang="en-US" sz="2800" dirty="0">
              <a:latin typeface="ＭＳ Ｐゴシック" panose="020B0600070205080204" pitchFamily="50" charset="-128"/>
              <a:ea typeface="ＭＳ Ｐゴシック" panose="020B0600070205080204" pitchFamily="50" charset="-128"/>
            </a:endParaRPr>
          </a:p>
        </p:txBody>
      </p:sp>
      <p:cxnSp>
        <p:nvCxnSpPr>
          <p:cNvPr id="21" name="直線矢印コネクタ 20">
            <a:extLst>
              <a:ext uri="{FF2B5EF4-FFF2-40B4-BE49-F238E27FC236}">
                <a16:creationId xmlns:a16="http://schemas.microsoft.com/office/drawing/2014/main" id="{FDF18556-1D8C-C8EC-E6E4-62839E7D9279}"/>
              </a:ext>
            </a:extLst>
          </p:cNvPr>
          <p:cNvCxnSpPr>
            <a:stCxn id="9" idx="3"/>
            <a:endCxn id="12" idx="1"/>
          </p:cNvCxnSpPr>
          <p:nvPr/>
        </p:nvCxnSpPr>
        <p:spPr>
          <a:xfrm>
            <a:off x="3990458" y="2520457"/>
            <a:ext cx="6425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530D6B1-E94F-29CB-6B58-2092B493D490}"/>
              </a:ext>
            </a:extLst>
          </p:cNvPr>
          <p:cNvCxnSpPr>
            <a:cxnSpLocks/>
            <a:stCxn id="10" idx="3"/>
            <a:endCxn id="14" idx="1"/>
          </p:cNvCxnSpPr>
          <p:nvPr/>
        </p:nvCxnSpPr>
        <p:spPr>
          <a:xfrm>
            <a:off x="3990458" y="3541476"/>
            <a:ext cx="642561" cy="7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BA48E1E-4C60-F226-BF92-ED3B0ACF8538}"/>
              </a:ext>
            </a:extLst>
          </p:cNvPr>
          <p:cNvCxnSpPr>
            <a:cxnSpLocks/>
            <a:stCxn id="11" idx="3"/>
            <a:endCxn id="15" idx="1"/>
          </p:cNvCxnSpPr>
          <p:nvPr/>
        </p:nvCxnSpPr>
        <p:spPr>
          <a:xfrm flipV="1">
            <a:off x="3990458" y="4424520"/>
            <a:ext cx="642562" cy="4116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1558909-7989-F880-2580-6F01CF89DF85}"/>
              </a:ext>
            </a:extLst>
          </p:cNvPr>
          <p:cNvCxnSpPr>
            <a:cxnSpLocks/>
            <a:stCxn id="11" idx="3"/>
            <a:endCxn id="16" idx="1"/>
          </p:cNvCxnSpPr>
          <p:nvPr/>
        </p:nvCxnSpPr>
        <p:spPr>
          <a:xfrm>
            <a:off x="3990458" y="4836129"/>
            <a:ext cx="642562" cy="4116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7A1EAAB-A52F-6264-EB3F-CB7A1B4A4B27}"/>
              </a:ext>
            </a:extLst>
          </p:cNvPr>
          <p:cNvCxnSpPr>
            <a:cxnSpLocks/>
            <a:stCxn id="12" idx="3"/>
            <a:endCxn id="17" idx="0"/>
          </p:cNvCxnSpPr>
          <p:nvPr/>
        </p:nvCxnSpPr>
        <p:spPr>
          <a:xfrm>
            <a:off x="5552798" y="2520457"/>
            <a:ext cx="1179955" cy="1214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1DF2722-1A73-720D-7632-5B7FC950327F}"/>
              </a:ext>
            </a:extLst>
          </p:cNvPr>
          <p:cNvCxnSpPr>
            <a:cxnSpLocks/>
            <a:stCxn id="14" idx="3"/>
            <a:endCxn id="17" idx="1"/>
          </p:cNvCxnSpPr>
          <p:nvPr/>
        </p:nvCxnSpPr>
        <p:spPr>
          <a:xfrm>
            <a:off x="5552798" y="3548896"/>
            <a:ext cx="1020212" cy="2517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C1FB960-2517-FCB6-ED1D-E9FF96030A23}"/>
              </a:ext>
            </a:extLst>
          </p:cNvPr>
          <p:cNvCxnSpPr>
            <a:cxnSpLocks/>
            <a:stCxn id="15" idx="3"/>
            <a:endCxn id="17" idx="2"/>
          </p:cNvCxnSpPr>
          <p:nvPr/>
        </p:nvCxnSpPr>
        <p:spPr>
          <a:xfrm flipV="1">
            <a:off x="5552799" y="3960505"/>
            <a:ext cx="954043" cy="4640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CE8DBC6-7419-6657-B651-F021EEDF487C}"/>
              </a:ext>
            </a:extLst>
          </p:cNvPr>
          <p:cNvCxnSpPr>
            <a:cxnSpLocks/>
            <a:stCxn id="16" idx="3"/>
            <a:endCxn id="17" idx="3"/>
          </p:cNvCxnSpPr>
          <p:nvPr/>
        </p:nvCxnSpPr>
        <p:spPr>
          <a:xfrm flipV="1">
            <a:off x="5552799" y="4120339"/>
            <a:ext cx="1020211" cy="1127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26A35D60-D5CE-E8BA-54E1-AB1148FE1A90}"/>
              </a:ext>
            </a:extLst>
          </p:cNvPr>
          <p:cNvCxnSpPr>
            <a:cxnSpLocks/>
            <a:stCxn id="17" idx="6"/>
            <a:endCxn id="18" idx="1"/>
          </p:cNvCxnSpPr>
          <p:nvPr/>
        </p:nvCxnSpPr>
        <p:spPr>
          <a:xfrm flipV="1">
            <a:off x="6958663" y="3953085"/>
            <a:ext cx="461733" cy="7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0B30C6F9-9EB7-8C41-B093-11871EE11F39}"/>
              </a:ext>
            </a:extLst>
          </p:cNvPr>
          <p:cNvSpPr/>
          <p:nvPr/>
        </p:nvSpPr>
        <p:spPr>
          <a:xfrm>
            <a:off x="502402" y="2277801"/>
            <a:ext cx="1032356"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heads</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2" name="四角形: 角を丸くする 51">
            <a:extLst>
              <a:ext uri="{FF2B5EF4-FFF2-40B4-BE49-F238E27FC236}">
                <a16:creationId xmlns:a16="http://schemas.microsoft.com/office/drawing/2014/main" id="{F40A287B-1A6E-D648-2E43-8B6CD48519FE}"/>
              </a:ext>
            </a:extLst>
          </p:cNvPr>
          <p:cNvSpPr/>
          <p:nvPr/>
        </p:nvSpPr>
        <p:spPr>
          <a:xfrm>
            <a:off x="330376" y="3307824"/>
            <a:ext cx="1427658"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relations</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3" name="四角形: 角を丸くする 52">
            <a:extLst>
              <a:ext uri="{FF2B5EF4-FFF2-40B4-BE49-F238E27FC236}">
                <a16:creationId xmlns:a16="http://schemas.microsoft.com/office/drawing/2014/main" id="{012EA603-3ADC-8D26-B141-A9E94A37FD9F}"/>
              </a:ext>
            </a:extLst>
          </p:cNvPr>
          <p:cNvSpPr/>
          <p:nvPr/>
        </p:nvSpPr>
        <p:spPr>
          <a:xfrm>
            <a:off x="502402" y="4593473"/>
            <a:ext cx="1032356" cy="4853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tails</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54" name="直線矢印コネクタ 53">
            <a:extLst>
              <a:ext uri="{FF2B5EF4-FFF2-40B4-BE49-F238E27FC236}">
                <a16:creationId xmlns:a16="http://schemas.microsoft.com/office/drawing/2014/main" id="{7DFDCACE-73F6-9582-4030-1397E33C282A}"/>
              </a:ext>
            </a:extLst>
          </p:cNvPr>
          <p:cNvCxnSpPr>
            <a:cxnSpLocks/>
            <a:stCxn id="51" idx="3"/>
            <a:endCxn id="9" idx="1"/>
          </p:cNvCxnSpPr>
          <p:nvPr/>
        </p:nvCxnSpPr>
        <p:spPr>
          <a:xfrm>
            <a:off x="1534758" y="2520457"/>
            <a:ext cx="8958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BA813E82-480C-2EF7-F6F5-1563487835EC}"/>
              </a:ext>
            </a:extLst>
          </p:cNvPr>
          <p:cNvCxnSpPr>
            <a:cxnSpLocks/>
            <a:stCxn id="52" idx="3"/>
            <a:endCxn id="10" idx="1"/>
          </p:cNvCxnSpPr>
          <p:nvPr/>
        </p:nvCxnSpPr>
        <p:spPr>
          <a:xfrm flipV="1">
            <a:off x="1758034" y="3541476"/>
            <a:ext cx="672566" cy="90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02351341-DE08-0FCB-7F4B-16B541E574FB}"/>
              </a:ext>
            </a:extLst>
          </p:cNvPr>
          <p:cNvCxnSpPr>
            <a:cxnSpLocks/>
            <a:stCxn id="53" idx="3"/>
            <a:endCxn id="11" idx="1"/>
          </p:cNvCxnSpPr>
          <p:nvPr/>
        </p:nvCxnSpPr>
        <p:spPr>
          <a:xfrm>
            <a:off x="1534758" y="4836129"/>
            <a:ext cx="8958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14F31B02-502E-7B0B-AFE1-5732E0A7A6F9}"/>
              </a:ext>
            </a:extLst>
          </p:cNvPr>
          <p:cNvSpPr txBox="1"/>
          <p:nvPr/>
        </p:nvSpPr>
        <p:spPr>
          <a:xfrm>
            <a:off x="3956257" y="1069952"/>
            <a:ext cx="1231486" cy="523220"/>
          </a:xfrm>
          <a:prstGeom prst="rect">
            <a:avLst/>
          </a:prstGeom>
          <a:noFill/>
        </p:spPr>
        <p:txBody>
          <a:bodyPr wrap="square" rtlCol="0">
            <a:spAutoFit/>
          </a:bodyPr>
          <a:lstStyle/>
          <a:p>
            <a:r>
              <a:rPr kumimoji="1" lang="en-US" altLang="ja-JP" sz="2800" dirty="0" err="1">
                <a:latin typeface="ＭＳ Ｐゴシック" panose="020B0600070205080204" pitchFamily="50" charset="-128"/>
                <a:ea typeface="ＭＳ Ｐゴシック" panose="020B0600070205080204" pitchFamily="50" charset="-128"/>
              </a:rPr>
              <a:t>TransE</a:t>
            </a:r>
            <a:endParaRPr kumimoji="1" lang="ja-JP" altLang="en-US" sz="2800" dirty="0">
              <a:latin typeface="ＭＳ Ｐゴシック" panose="020B0600070205080204" pitchFamily="50" charset="-128"/>
              <a:ea typeface="ＭＳ Ｐゴシック" panose="020B0600070205080204" pitchFamily="50" charset="-128"/>
            </a:endParaRPr>
          </a:p>
        </p:txBody>
      </p:sp>
      <p:cxnSp>
        <p:nvCxnSpPr>
          <p:cNvPr id="3" name="コネクタ: カギ線 2">
            <a:extLst>
              <a:ext uri="{FF2B5EF4-FFF2-40B4-BE49-F238E27FC236}">
                <a16:creationId xmlns:a16="http://schemas.microsoft.com/office/drawing/2014/main" id="{2BDB130B-094B-2B28-2A09-795AA80150F0}"/>
              </a:ext>
            </a:extLst>
          </p:cNvPr>
          <p:cNvCxnSpPr>
            <a:cxnSpLocks/>
            <a:endCxn id="17" idx="4"/>
          </p:cNvCxnSpPr>
          <p:nvPr/>
        </p:nvCxnSpPr>
        <p:spPr>
          <a:xfrm rot="10800000">
            <a:off x="6732754" y="4186545"/>
            <a:ext cx="1345307" cy="761928"/>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AD890515-5D8C-BDBD-B673-6B935E035DEE}"/>
              </a:ext>
            </a:extLst>
          </p:cNvPr>
          <p:cNvCxnSpPr>
            <a:cxnSpLocks/>
          </p:cNvCxnSpPr>
          <p:nvPr/>
        </p:nvCxnSpPr>
        <p:spPr>
          <a:xfrm>
            <a:off x="8078060" y="4195696"/>
            <a:ext cx="0" cy="752778"/>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283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557CA40-6591-6A83-EA2A-E3AFC7CC71BD}"/>
              </a:ext>
            </a:extLst>
          </p:cNvPr>
          <p:cNvSpPr txBox="1">
            <a:spLocks/>
          </p:cNvSpPr>
          <p:nvPr/>
        </p:nvSpPr>
        <p:spPr>
          <a:xfrm>
            <a:off x="3747644" y="3034406"/>
            <a:ext cx="164871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おわり</a:t>
            </a:r>
          </a:p>
        </p:txBody>
      </p:sp>
    </p:spTree>
    <p:extLst>
      <p:ext uri="{BB962C8B-B14F-4D97-AF65-F5344CB8AC3E}">
        <p14:creationId xmlns:p14="http://schemas.microsoft.com/office/powerpoint/2010/main" val="345180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1671321"/>
            <a:ext cx="5242017" cy="3435925"/>
          </a:xfrm>
          <a:prstGeom prst="rect">
            <a:avLst/>
          </a:prstGeom>
          <a:noFill/>
        </p:spPr>
        <p:txBody>
          <a:bodyPr wrap="square" tIns="35100" rtlCol="0">
            <a:spAutoFit/>
          </a:bodyPr>
          <a:lstStyle/>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はじめに</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要素技術</a:t>
            </a:r>
            <a:endParaRPr kumimoji="1" lang="en-US" altLang="ja-JP" sz="30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実験</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結果</a:t>
            </a:r>
            <a:endParaRPr kumimoji="1" lang="en-US" altLang="ja-JP" sz="3000" dirty="0">
              <a:solidFill>
                <a:schemeClr val="bg1">
                  <a:lumMod val="50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Clr>
                <a:schemeClr val="tx1"/>
              </a:buClr>
              <a:buFont typeface="+mj-lt"/>
              <a:buAutoNum type="arabicPeriod"/>
            </a:pPr>
            <a:r>
              <a:rPr kumimoji="1" lang="ja-JP" altLang="en-US" sz="3000" dirty="0">
                <a:solidFill>
                  <a:schemeClr val="bg1">
                    <a:lumMod val="50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5F7CBD66-C906-FABD-0775-57599C28242E}"/>
              </a:ext>
            </a:extLst>
          </p:cNvPr>
          <p:cNvSpPr>
            <a:spLocks noGrp="1"/>
          </p:cNvSpPr>
          <p:nvPr>
            <p:ph type="sldNum" sz="quarter" idx="12"/>
          </p:nvPr>
        </p:nvSpPr>
        <p:spPr/>
        <p:txBody>
          <a:bodyPr/>
          <a:lstStyle/>
          <a:p>
            <a:fld id="{B67975F5-DE1D-4BC9-B096-95CE2BC3E8B5}" type="slidenum">
              <a:rPr kumimoji="1" lang="ja-JP" altLang="en-US" smtClean="0"/>
              <a:t>7</a:t>
            </a:fld>
            <a:endParaRPr kumimoji="1" lang="ja-JP" altLang="en-US" dirty="0"/>
          </a:p>
        </p:txBody>
      </p:sp>
      <p:sp>
        <p:nvSpPr>
          <p:cNvPr id="5" name="タイトル 1">
            <a:extLst>
              <a:ext uri="{FF2B5EF4-FFF2-40B4-BE49-F238E27FC236}">
                <a16:creationId xmlns:a16="http://schemas.microsoft.com/office/drawing/2014/main" id="{7DF1A45F-D8FE-ED77-99EC-D832ABDF76D2}"/>
              </a:ext>
            </a:extLst>
          </p:cNvPr>
          <p:cNvSpPr txBox="1">
            <a:spLocks/>
          </p:cNvSpPr>
          <p:nvPr/>
        </p:nvSpPr>
        <p:spPr>
          <a:xfrm>
            <a:off x="1126761" y="643829"/>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41405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1126762" y="643829"/>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8</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1126762" y="1652717"/>
            <a:ext cx="3468524"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ナレッジグラフ</a:t>
            </a:r>
          </a:p>
        </p:txBody>
      </p:sp>
      <p:sp>
        <p:nvSpPr>
          <p:cNvPr id="3" name="テキスト ボックス 2">
            <a:extLst>
              <a:ext uri="{FF2B5EF4-FFF2-40B4-BE49-F238E27FC236}">
                <a16:creationId xmlns:a16="http://schemas.microsoft.com/office/drawing/2014/main" id="{675A0225-724E-9F77-4B2D-CEA44CE0A38F}"/>
              </a:ext>
            </a:extLst>
          </p:cNvPr>
          <p:cNvSpPr txBox="1"/>
          <p:nvPr/>
        </p:nvSpPr>
        <p:spPr>
          <a:xfrm>
            <a:off x="1458724" y="2400791"/>
            <a:ext cx="7147560" cy="646331"/>
          </a:xfrm>
          <a:prstGeom prst="rect">
            <a:avLst/>
          </a:prstGeom>
          <a:noFill/>
        </p:spPr>
        <p:txBody>
          <a:bodyPr wrap="square" rtlCol="0">
            <a:spAutoFit/>
          </a:bodyPr>
          <a:lstStyle/>
          <a:p>
            <a:r>
              <a:rPr kumimoji="1" lang="ja-JP" altLang="en-US" sz="3600" dirty="0">
                <a:solidFill>
                  <a:prstClr val="black"/>
                </a:solidFill>
                <a:latin typeface="ＭＳ Ｐゴシック" panose="020B0600070205080204" pitchFamily="50" charset="-128"/>
                <a:ea typeface="ＭＳ Ｐゴシック" panose="020B0600070205080204" pitchFamily="50" charset="-128"/>
              </a:rPr>
              <a:t>知識をグラフ構造として表したもの</a:t>
            </a:r>
          </a:p>
        </p:txBody>
      </p:sp>
      <p:pic>
        <p:nvPicPr>
          <p:cNvPr id="9" name="図 8" descr="ダイアグラム&#10;&#10;自動的に生成された説明">
            <a:extLst>
              <a:ext uri="{FF2B5EF4-FFF2-40B4-BE49-F238E27FC236}">
                <a16:creationId xmlns:a16="http://schemas.microsoft.com/office/drawing/2014/main" id="{C2C75859-539F-B5CD-6BB0-5A6F3EE81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148865"/>
            <a:ext cx="6546028" cy="2936592"/>
          </a:xfrm>
          <a:prstGeom prst="rect">
            <a:avLst/>
          </a:prstGeom>
        </p:spPr>
      </p:pic>
    </p:spTree>
    <p:extLst>
      <p:ext uri="{BB962C8B-B14F-4D97-AF65-F5344CB8AC3E}">
        <p14:creationId xmlns:p14="http://schemas.microsoft.com/office/powerpoint/2010/main" val="35709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1126762" y="643829"/>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9</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1126762" y="1652717"/>
            <a:ext cx="3468524"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ナレッジグラフ</a:t>
            </a:r>
          </a:p>
        </p:txBody>
      </p:sp>
      <p:sp>
        <p:nvSpPr>
          <p:cNvPr id="6" name="テキスト ボックス 5">
            <a:extLst>
              <a:ext uri="{FF2B5EF4-FFF2-40B4-BE49-F238E27FC236}">
                <a16:creationId xmlns:a16="http://schemas.microsoft.com/office/drawing/2014/main" id="{31E30EC1-1579-82C3-066B-7D082031095D}"/>
              </a:ext>
            </a:extLst>
          </p:cNvPr>
          <p:cNvSpPr txBox="1"/>
          <p:nvPr/>
        </p:nvSpPr>
        <p:spPr>
          <a:xfrm>
            <a:off x="2988875" y="2629096"/>
            <a:ext cx="3043871" cy="646331"/>
          </a:xfrm>
          <a:prstGeom prst="rect">
            <a:avLst/>
          </a:prstGeom>
          <a:noFill/>
        </p:spPr>
        <p:txBody>
          <a:bodyPr wrap="square" rtlCol="0">
            <a:spAutoFit/>
          </a:bodyPr>
          <a:lstStyle/>
          <a:p>
            <a:r>
              <a:rPr kumimoji="1" lang="en-US" altLang="ja-JP" sz="3600" dirty="0">
                <a:solidFill>
                  <a:prstClr val="black"/>
                </a:solidFill>
                <a:latin typeface="ＭＳ Ｐゴシック" panose="020B0600070205080204" pitchFamily="50" charset="-128"/>
                <a:ea typeface="ＭＳ Ｐゴシック" panose="020B0600070205080204" pitchFamily="50" charset="-128"/>
              </a:rPr>
              <a:t>3</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つ組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triple</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楕円 6">
            <a:extLst>
              <a:ext uri="{FF2B5EF4-FFF2-40B4-BE49-F238E27FC236}">
                <a16:creationId xmlns:a16="http://schemas.microsoft.com/office/drawing/2014/main" id="{4ABC2353-3D16-C16A-F69F-8EEFE182ECA9}"/>
              </a:ext>
            </a:extLst>
          </p:cNvPr>
          <p:cNvSpPr/>
          <p:nvPr/>
        </p:nvSpPr>
        <p:spPr>
          <a:xfrm>
            <a:off x="1262721" y="3429000"/>
            <a:ext cx="2098788" cy="1269571"/>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Scene1</a:t>
            </a:r>
            <a:endParaRPr kumimoji="1" lang="ja-JP" altLang="en-US" sz="32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8" name="楕円 7">
            <a:extLst>
              <a:ext uri="{FF2B5EF4-FFF2-40B4-BE49-F238E27FC236}">
                <a16:creationId xmlns:a16="http://schemas.microsoft.com/office/drawing/2014/main" id="{2FBBBA05-B2FB-426D-A1B2-263EBD4319A4}"/>
              </a:ext>
            </a:extLst>
          </p:cNvPr>
          <p:cNvSpPr/>
          <p:nvPr/>
        </p:nvSpPr>
        <p:spPr>
          <a:xfrm>
            <a:off x="5660115" y="3429000"/>
            <a:ext cx="2098787" cy="1269571"/>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Holmes</a:t>
            </a:r>
            <a:endParaRPr kumimoji="1" lang="ja-JP" altLang="en-US" sz="32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9" name="直線矢印コネクタ 8">
            <a:extLst>
              <a:ext uri="{FF2B5EF4-FFF2-40B4-BE49-F238E27FC236}">
                <a16:creationId xmlns:a16="http://schemas.microsoft.com/office/drawing/2014/main" id="{39E44150-681E-4CD3-BBCF-249DD089B248}"/>
              </a:ext>
            </a:extLst>
          </p:cNvPr>
          <p:cNvCxnSpPr>
            <a:cxnSpLocks/>
            <a:stCxn id="7" idx="6"/>
            <a:endCxn id="8" idx="2"/>
          </p:cNvCxnSpPr>
          <p:nvPr/>
        </p:nvCxnSpPr>
        <p:spPr>
          <a:xfrm>
            <a:off x="3361509" y="4063786"/>
            <a:ext cx="2298606" cy="0"/>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10" name="テキスト ボックス 9">
            <a:extLst>
              <a:ext uri="{FF2B5EF4-FFF2-40B4-BE49-F238E27FC236}">
                <a16:creationId xmlns:a16="http://schemas.microsoft.com/office/drawing/2014/main" id="{3A5BD5A0-E230-05FE-BE95-DC4C08D66F29}"/>
              </a:ext>
            </a:extLst>
          </p:cNvPr>
          <p:cNvSpPr txBox="1"/>
          <p:nvPr/>
        </p:nvSpPr>
        <p:spPr>
          <a:xfrm>
            <a:off x="3752546" y="3522592"/>
            <a:ext cx="1416503" cy="584775"/>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subject</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F308C750-DF7B-1CA7-DE51-23858068E121}"/>
              </a:ext>
            </a:extLst>
          </p:cNvPr>
          <p:cNvSpPr txBox="1"/>
          <p:nvPr/>
        </p:nvSpPr>
        <p:spPr>
          <a:xfrm>
            <a:off x="6126482" y="4774611"/>
            <a:ext cx="1259049" cy="584775"/>
          </a:xfrm>
          <a:prstGeom prst="rect">
            <a:avLst/>
          </a:prstGeom>
          <a:noFill/>
        </p:spPr>
        <p:txBody>
          <a:bodyPr wrap="square" rtlCol="0">
            <a:spAutoFit/>
          </a:bodyPr>
          <a:lstStyle/>
          <a:p>
            <a:r>
              <a:rPr kumimoji="1" lang="en-US" altLang="ja-JP" sz="30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tail </a:t>
            </a:r>
            <a:r>
              <a:rPr kumimoji="1" lang="en-US" altLang="ja-JP" sz="30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E0D586AA-67F2-A10F-26FB-5758BF82DA85}"/>
              </a:ext>
            </a:extLst>
          </p:cNvPr>
          <p:cNvSpPr txBox="1"/>
          <p:nvPr/>
        </p:nvSpPr>
        <p:spPr>
          <a:xfrm>
            <a:off x="3484503" y="4774611"/>
            <a:ext cx="2052617" cy="584775"/>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 relation )</a:t>
            </a:r>
            <a:endParaRPr kumimoji="1" lang="ja-JP" altLang="en-US"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8F87B8F8-4EE2-EE88-3251-FE0EBBE0F56F}"/>
              </a:ext>
            </a:extLst>
          </p:cNvPr>
          <p:cNvSpPr txBox="1"/>
          <p:nvPr/>
        </p:nvSpPr>
        <p:spPr>
          <a:xfrm>
            <a:off x="1530075" y="4779314"/>
            <a:ext cx="1487445" cy="584775"/>
          </a:xfrm>
          <a:prstGeom prst="rect">
            <a:avLst/>
          </a:prstGeom>
          <a:noFill/>
        </p:spPr>
        <p:txBody>
          <a:bodyPr wrap="square" rtlCol="0">
            <a:spAutoFit/>
          </a:bodyPr>
          <a:lstStyle/>
          <a:p>
            <a:r>
              <a:rPr kumimoji="1" lang="en-US" altLang="ja-JP" sz="30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head </a:t>
            </a:r>
            <a:r>
              <a:rPr kumimoji="1" lang="en-US" altLang="ja-JP" sz="30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15019436"/>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4580</TotalTime>
  <Words>1378</Words>
  <Application>Microsoft Office PowerPoint</Application>
  <PresentationFormat>画面に合わせる (4:3)</PresentationFormat>
  <Paragraphs>622</Paragraphs>
  <Slides>66</Slides>
  <Notes>51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66</vt:i4>
      </vt:variant>
    </vt:vector>
  </HeadingPairs>
  <TitlesOfParts>
    <vt:vector size="77" baseType="lpstr">
      <vt:lpstr>ＭＳ Ｐゴシック</vt:lpstr>
      <vt:lpstr>ＭＳ ゴシック</vt:lpstr>
      <vt:lpstr>メイリオ</vt:lpstr>
      <vt:lpstr>游ゴシック</vt:lpstr>
      <vt:lpstr>Arial</vt:lpstr>
      <vt:lpstr>Cambria Math</vt:lpstr>
      <vt:lpstr>Century Gothic</vt:lpstr>
      <vt:lpstr>Walbaum Text</vt:lpstr>
      <vt:lpstr>Wingdings</vt:lpstr>
      <vt:lpstr>Wingdings 3</vt:lpstr>
      <vt:lpstr>ギャラリー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堀本 隆誠</dc:creator>
  <cp:lastModifiedBy>堀本 隆誠</cp:lastModifiedBy>
  <cp:revision>1</cp:revision>
  <dcterms:created xsi:type="dcterms:W3CDTF">2023-01-10T04:52:35Z</dcterms:created>
  <dcterms:modified xsi:type="dcterms:W3CDTF">2023-01-23T15:47:49Z</dcterms:modified>
</cp:coreProperties>
</file>