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9"/>
  </p:notesMasterIdLst>
  <p:sldIdLst>
    <p:sldId id="256" r:id="rId2"/>
    <p:sldId id="257" r:id="rId3"/>
    <p:sldId id="271" r:id="rId4"/>
    <p:sldId id="277" r:id="rId5"/>
    <p:sldId id="282" r:id="rId6"/>
    <p:sldId id="272" r:id="rId7"/>
    <p:sldId id="278" r:id="rId8"/>
    <p:sldId id="285" r:id="rId9"/>
    <p:sldId id="283" r:id="rId10"/>
    <p:sldId id="284" r:id="rId11"/>
    <p:sldId id="273" r:id="rId12"/>
    <p:sldId id="279" r:id="rId13"/>
    <p:sldId id="275" r:id="rId14"/>
    <p:sldId id="280" r:id="rId15"/>
    <p:sldId id="276" r:id="rId16"/>
    <p:sldId id="281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>
        <p:scale>
          <a:sx n="85" d="100"/>
          <a:sy n="85" d="100"/>
        </p:scale>
        <p:origin x="4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堀本 隆誠" userId="2a8589c694f2ec76" providerId="LiveId" clId="{0DD17EA9-7789-4BAF-B381-52BE329633DD}"/>
    <pc:docChg chg="undo custSel addSld delSld modSld sldOrd modMainMaster">
      <pc:chgData name="堀本 隆誠" userId="2a8589c694f2ec76" providerId="LiveId" clId="{0DD17EA9-7789-4BAF-B381-52BE329633DD}" dt="2022-12-06T03:29:53.258" v="1506" actId="1076"/>
      <pc:docMkLst>
        <pc:docMk/>
      </pc:docMkLst>
      <pc:sldChg chg="delSp modSp mod">
        <pc:chgData name="堀本 隆誠" userId="2a8589c694f2ec76" providerId="LiveId" clId="{0DD17EA9-7789-4BAF-B381-52BE329633DD}" dt="2022-12-02T06:55:53.695" v="885" actId="14100"/>
        <pc:sldMkLst>
          <pc:docMk/>
          <pc:sldMk cId="4173821256" sldId="256"/>
        </pc:sldMkLst>
        <pc:spChg chg="mod">
          <ac:chgData name="堀本 隆誠" userId="2a8589c694f2ec76" providerId="LiveId" clId="{0DD17EA9-7789-4BAF-B381-52BE329633DD}" dt="2022-11-29T07:03:17.878" v="183" actId="20577"/>
          <ac:spMkLst>
            <pc:docMk/>
            <pc:sldMk cId="4173821256" sldId="256"/>
            <ac:spMk id="2" creationId="{A0EFB6EC-C849-556C-E7DC-8B3F37BBE6A8}"/>
          </ac:spMkLst>
        </pc:spChg>
        <pc:spChg chg="mod">
          <ac:chgData name="堀本 隆誠" userId="2a8589c694f2ec76" providerId="LiveId" clId="{0DD17EA9-7789-4BAF-B381-52BE329633DD}" dt="2022-12-02T06:55:53.695" v="885" actId="14100"/>
          <ac:spMkLst>
            <pc:docMk/>
            <pc:sldMk cId="4173821256" sldId="256"/>
            <ac:spMk id="3" creationId="{00BA3788-5EF7-8135-56E2-FB45CEBD60F9}"/>
          </ac:spMkLst>
        </pc:spChg>
        <pc:spChg chg="del">
          <ac:chgData name="堀本 隆誠" userId="2a8589c694f2ec76" providerId="LiveId" clId="{0DD17EA9-7789-4BAF-B381-52BE329633DD}" dt="2022-11-29T07:41:44.328" v="853" actId="21"/>
          <ac:spMkLst>
            <pc:docMk/>
            <pc:sldMk cId="4173821256" sldId="256"/>
            <ac:spMk id="4" creationId="{11738AEF-2BC5-57CB-3FDC-E30B04A1A752}"/>
          </ac:spMkLst>
        </pc:spChg>
      </pc:sldChg>
      <pc:sldChg chg="addSp modSp new mod">
        <pc:chgData name="堀本 隆誠" userId="2a8589c694f2ec76" providerId="LiveId" clId="{0DD17EA9-7789-4BAF-B381-52BE329633DD}" dt="2022-11-29T07:11:44.705" v="320" actId="1076"/>
        <pc:sldMkLst>
          <pc:docMk/>
          <pc:sldMk cId="830256808" sldId="257"/>
        </pc:sldMkLst>
        <pc:spChg chg="mod">
          <ac:chgData name="堀本 隆誠" userId="2a8589c694f2ec76" providerId="LiveId" clId="{0DD17EA9-7789-4BAF-B381-52BE329633DD}" dt="2022-11-29T07:11:44.705" v="320" actId="1076"/>
          <ac:spMkLst>
            <pc:docMk/>
            <pc:sldMk cId="830256808" sldId="257"/>
            <ac:spMk id="2" creationId="{F32699E2-CA28-67B5-BF55-D67B8E6B0E2D}"/>
          </ac:spMkLst>
        </pc:spChg>
        <pc:spChg chg="add mod">
          <ac:chgData name="堀本 隆誠" userId="2a8589c694f2ec76" providerId="LiveId" clId="{0DD17EA9-7789-4BAF-B381-52BE329633DD}" dt="2022-11-29T07:11:37.938" v="319" actId="20577"/>
          <ac:spMkLst>
            <pc:docMk/>
            <pc:sldMk cId="830256808" sldId="257"/>
            <ac:spMk id="3" creationId="{34C554D3-3A51-8801-02BD-2BD4F3632A52}"/>
          </ac:spMkLst>
        </pc:spChg>
      </pc:sldChg>
      <pc:sldChg chg="add del ord">
        <pc:chgData name="堀本 隆誠" userId="2a8589c694f2ec76" providerId="LiveId" clId="{0DD17EA9-7789-4BAF-B381-52BE329633DD}" dt="2022-11-29T07:15:04.805" v="348" actId="2696"/>
        <pc:sldMkLst>
          <pc:docMk/>
          <pc:sldMk cId="566127237" sldId="258"/>
        </pc:sldMkLst>
      </pc:sldChg>
      <pc:sldChg chg="new del">
        <pc:chgData name="堀本 隆誠" userId="2a8589c694f2ec76" providerId="LiveId" clId="{0DD17EA9-7789-4BAF-B381-52BE329633DD}" dt="2022-11-29T07:15:04.805" v="348" actId="2696"/>
        <pc:sldMkLst>
          <pc:docMk/>
          <pc:sldMk cId="2153352428" sldId="259"/>
        </pc:sldMkLst>
      </pc:sldChg>
      <pc:sldChg chg="new del">
        <pc:chgData name="堀本 隆誠" userId="2a8589c694f2ec76" providerId="LiveId" clId="{0DD17EA9-7789-4BAF-B381-52BE329633DD}" dt="2022-11-29T07:15:04.805" v="348" actId="2696"/>
        <pc:sldMkLst>
          <pc:docMk/>
          <pc:sldMk cId="2584972613" sldId="260"/>
        </pc:sldMkLst>
      </pc:sldChg>
      <pc:sldChg chg="new del">
        <pc:chgData name="堀本 隆誠" userId="2a8589c694f2ec76" providerId="LiveId" clId="{0DD17EA9-7789-4BAF-B381-52BE329633DD}" dt="2022-11-29T07:15:04.805" v="348" actId="2696"/>
        <pc:sldMkLst>
          <pc:docMk/>
          <pc:sldMk cId="3111418441" sldId="261"/>
        </pc:sldMkLst>
      </pc:sldChg>
      <pc:sldChg chg="new del">
        <pc:chgData name="堀本 隆誠" userId="2a8589c694f2ec76" providerId="LiveId" clId="{0DD17EA9-7789-4BAF-B381-52BE329633DD}" dt="2022-11-29T07:15:04.805" v="348" actId="2696"/>
        <pc:sldMkLst>
          <pc:docMk/>
          <pc:sldMk cId="4253540176" sldId="262"/>
        </pc:sldMkLst>
      </pc:sldChg>
      <pc:sldChg chg="new del">
        <pc:chgData name="堀本 隆誠" userId="2a8589c694f2ec76" providerId="LiveId" clId="{0DD17EA9-7789-4BAF-B381-52BE329633DD}" dt="2022-11-29T07:15:04.805" v="348" actId="2696"/>
        <pc:sldMkLst>
          <pc:docMk/>
          <pc:sldMk cId="4107575399" sldId="263"/>
        </pc:sldMkLst>
      </pc:sldChg>
      <pc:sldChg chg="new del">
        <pc:chgData name="堀本 隆誠" userId="2a8589c694f2ec76" providerId="LiveId" clId="{0DD17EA9-7789-4BAF-B381-52BE329633DD}" dt="2022-11-29T07:15:04.805" v="348" actId="2696"/>
        <pc:sldMkLst>
          <pc:docMk/>
          <pc:sldMk cId="2998605585" sldId="264"/>
        </pc:sldMkLst>
      </pc:sldChg>
      <pc:sldChg chg="new del">
        <pc:chgData name="堀本 隆誠" userId="2a8589c694f2ec76" providerId="LiveId" clId="{0DD17EA9-7789-4BAF-B381-52BE329633DD}" dt="2022-11-29T07:15:28.186" v="349" actId="2696"/>
        <pc:sldMkLst>
          <pc:docMk/>
          <pc:sldMk cId="319386008" sldId="265"/>
        </pc:sldMkLst>
      </pc:sldChg>
      <pc:sldChg chg="new del">
        <pc:chgData name="堀本 隆誠" userId="2a8589c694f2ec76" providerId="LiveId" clId="{0DD17EA9-7789-4BAF-B381-52BE329633DD}" dt="2022-11-29T07:15:28.186" v="349" actId="2696"/>
        <pc:sldMkLst>
          <pc:docMk/>
          <pc:sldMk cId="2889007715" sldId="266"/>
        </pc:sldMkLst>
      </pc:sldChg>
      <pc:sldChg chg="new del">
        <pc:chgData name="堀本 隆誠" userId="2a8589c694f2ec76" providerId="LiveId" clId="{0DD17EA9-7789-4BAF-B381-52BE329633DD}" dt="2022-11-29T07:15:28.186" v="349" actId="2696"/>
        <pc:sldMkLst>
          <pc:docMk/>
          <pc:sldMk cId="804927346" sldId="267"/>
        </pc:sldMkLst>
      </pc:sldChg>
      <pc:sldChg chg="new del">
        <pc:chgData name="堀本 隆誠" userId="2a8589c694f2ec76" providerId="LiveId" clId="{0DD17EA9-7789-4BAF-B381-52BE329633DD}" dt="2022-11-29T07:15:28.186" v="349" actId="2696"/>
        <pc:sldMkLst>
          <pc:docMk/>
          <pc:sldMk cId="3248716081" sldId="268"/>
        </pc:sldMkLst>
      </pc:sldChg>
      <pc:sldChg chg="new del">
        <pc:chgData name="堀本 隆誠" userId="2a8589c694f2ec76" providerId="LiveId" clId="{0DD17EA9-7789-4BAF-B381-52BE329633DD}" dt="2022-11-29T07:15:28.186" v="349" actId="2696"/>
        <pc:sldMkLst>
          <pc:docMk/>
          <pc:sldMk cId="1484529609" sldId="269"/>
        </pc:sldMkLst>
      </pc:sldChg>
      <pc:sldChg chg="modSp new mod">
        <pc:chgData name="堀本 隆誠" userId="2a8589c694f2ec76" providerId="LiveId" clId="{0DD17EA9-7789-4BAF-B381-52BE329633DD}" dt="2022-12-02T06:51:16.439" v="880" actId="1076"/>
        <pc:sldMkLst>
          <pc:docMk/>
          <pc:sldMk cId="1440298550" sldId="270"/>
        </pc:sldMkLst>
        <pc:spChg chg="mod">
          <ac:chgData name="堀本 隆誠" userId="2a8589c694f2ec76" providerId="LiveId" clId="{0DD17EA9-7789-4BAF-B381-52BE329633DD}" dt="2022-12-02T06:51:16.439" v="880" actId="1076"/>
          <ac:spMkLst>
            <pc:docMk/>
            <pc:sldMk cId="1440298550" sldId="270"/>
            <ac:spMk id="2" creationId="{89DE6FF3-F07D-9F8E-063D-721AFA80FFB0}"/>
          </ac:spMkLst>
        </pc:spChg>
      </pc:sldChg>
      <pc:sldChg chg="modSp add mod">
        <pc:chgData name="堀本 隆誠" userId="2a8589c694f2ec76" providerId="LiveId" clId="{0DD17EA9-7789-4BAF-B381-52BE329633DD}" dt="2022-11-29T07:13:08.204" v="328" actId="113"/>
        <pc:sldMkLst>
          <pc:docMk/>
          <pc:sldMk cId="2205802655" sldId="271"/>
        </pc:sldMkLst>
        <pc:spChg chg="mod">
          <ac:chgData name="堀本 隆誠" userId="2a8589c694f2ec76" providerId="LiveId" clId="{0DD17EA9-7789-4BAF-B381-52BE329633DD}" dt="2022-11-29T07:13:08.204" v="328" actId="113"/>
          <ac:spMkLst>
            <pc:docMk/>
            <pc:sldMk cId="2205802655" sldId="271"/>
            <ac:spMk id="3" creationId="{34C554D3-3A51-8801-02BD-2BD4F3632A52}"/>
          </ac:spMkLst>
        </pc:spChg>
      </pc:sldChg>
      <pc:sldChg chg="modSp add mod">
        <pc:chgData name="堀本 隆誠" userId="2a8589c694f2ec76" providerId="LiveId" clId="{0DD17EA9-7789-4BAF-B381-52BE329633DD}" dt="2022-11-29T07:13:27.523" v="333" actId="113"/>
        <pc:sldMkLst>
          <pc:docMk/>
          <pc:sldMk cId="2021176735" sldId="272"/>
        </pc:sldMkLst>
        <pc:spChg chg="mod">
          <ac:chgData name="堀本 隆誠" userId="2a8589c694f2ec76" providerId="LiveId" clId="{0DD17EA9-7789-4BAF-B381-52BE329633DD}" dt="2022-11-29T07:13:27.523" v="333" actId="113"/>
          <ac:spMkLst>
            <pc:docMk/>
            <pc:sldMk cId="2021176735" sldId="272"/>
            <ac:spMk id="3" creationId="{34C554D3-3A51-8801-02BD-2BD4F3632A52}"/>
          </ac:spMkLst>
        </pc:spChg>
      </pc:sldChg>
      <pc:sldChg chg="modSp add mod">
        <pc:chgData name="堀本 隆誠" userId="2a8589c694f2ec76" providerId="LiveId" clId="{0DD17EA9-7789-4BAF-B381-52BE329633DD}" dt="2022-11-29T07:14:02.437" v="336" actId="113"/>
        <pc:sldMkLst>
          <pc:docMk/>
          <pc:sldMk cId="3909220153" sldId="273"/>
        </pc:sldMkLst>
        <pc:spChg chg="mod">
          <ac:chgData name="堀本 隆誠" userId="2a8589c694f2ec76" providerId="LiveId" clId="{0DD17EA9-7789-4BAF-B381-52BE329633DD}" dt="2022-11-29T07:14:02.437" v="336" actId="113"/>
          <ac:spMkLst>
            <pc:docMk/>
            <pc:sldMk cId="3909220153" sldId="273"/>
            <ac:spMk id="3" creationId="{34C554D3-3A51-8801-02BD-2BD4F3632A52}"/>
          </ac:spMkLst>
        </pc:spChg>
      </pc:sldChg>
      <pc:sldChg chg="add del">
        <pc:chgData name="堀本 隆誠" userId="2a8589c694f2ec76" providerId="LiveId" clId="{0DD17EA9-7789-4BAF-B381-52BE329633DD}" dt="2022-11-29T07:15:04.805" v="348" actId="2696"/>
        <pc:sldMkLst>
          <pc:docMk/>
          <pc:sldMk cId="2126731140" sldId="274"/>
        </pc:sldMkLst>
      </pc:sldChg>
      <pc:sldChg chg="modSp add mod">
        <pc:chgData name="堀本 隆誠" userId="2a8589c694f2ec76" providerId="LiveId" clId="{0DD17EA9-7789-4BAF-B381-52BE329633DD}" dt="2022-11-29T07:14:18.617" v="339" actId="113"/>
        <pc:sldMkLst>
          <pc:docMk/>
          <pc:sldMk cId="4058982717" sldId="275"/>
        </pc:sldMkLst>
        <pc:spChg chg="mod">
          <ac:chgData name="堀本 隆誠" userId="2a8589c694f2ec76" providerId="LiveId" clId="{0DD17EA9-7789-4BAF-B381-52BE329633DD}" dt="2022-11-29T07:14:18.617" v="339" actId="113"/>
          <ac:spMkLst>
            <pc:docMk/>
            <pc:sldMk cId="4058982717" sldId="275"/>
            <ac:spMk id="3" creationId="{34C554D3-3A51-8801-02BD-2BD4F3632A52}"/>
          </ac:spMkLst>
        </pc:spChg>
      </pc:sldChg>
      <pc:sldChg chg="modSp add mod">
        <pc:chgData name="堀本 隆誠" userId="2a8589c694f2ec76" providerId="LiveId" clId="{0DD17EA9-7789-4BAF-B381-52BE329633DD}" dt="2022-11-29T07:14:32.334" v="343" actId="113"/>
        <pc:sldMkLst>
          <pc:docMk/>
          <pc:sldMk cId="1241070056" sldId="276"/>
        </pc:sldMkLst>
        <pc:spChg chg="mod">
          <ac:chgData name="堀本 隆誠" userId="2a8589c694f2ec76" providerId="LiveId" clId="{0DD17EA9-7789-4BAF-B381-52BE329633DD}" dt="2022-11-29T07:14:32.334" v="343" actId="113"/>
          <ac:spMkLst>
            <pc:docMk/>
            <pc:sldMk cId="1241070056" sldId="276"/>
            <ac:spMk id="3" creationId="{34C554D3-3A51-8801-02BD-2BD4F3632A52}"/>
          </ac:spMkLst>
        </pc:spChg>
      </pc:sldChg>
      <pc:sldChg chg="addSp delSp modSp add mod">
        <pc:chgData name="堀本 隆誠" userId="2a8589c694f2ec76" providerId="LiveId" clId="{0DD17EA9-7789-4BAF-B381-52BE329633DD}" dt="2022-11-29T07:30:56.524" v="758" actId="1582"/>
        <pc:sldMkLst>
          <pc:docMk/>
          <pc:sldMk cId="3452775889" sldId="277"/>
        </pc:sldMkLst>
        <pc:spChg chg="mod">
          <ac:chgData name="堀本 隆誠" userId="2a8589c694f2ec76" providerId="LiveId" clId="{0DD17EA9-7789-4BAF-B381-52BE329633DD}" dt="2022-11-29T07:15:48.843" v="366" actId="20577"/>
          <ac:spMkLst>
            <pc:docMk/>
            <pc:sldMk cId="3452775889" sldId="277"/>
            <ac:spMk id="2" creationId="{F32699E2-CA28-67B5-BF55-D67B8E6B0E2D}"/>
          </ac:spMkLst>
        </pc:spChg>
        <pc:spChg chg="del mod">
          <ac:chgData name="堀本 隆誠" userId="2a8589c694f2ec76" providerId="LiveId" clId="{0DD17EA9-7789-4BAF-B381-52BE329633DD}" dt="2022-11-29T07:15:41.562" v="352" actId="21"/>
          <ac:spMkLst>
            <pc:docMk/>
            <pc:sldMk cId="3452775889" sldId="277"/>
            <ac:spMk id="3" creationId="{34C554D3-3A51-8801-02BD-2BD4F3632A52}"/>
          </ac:spMkLst>
        </pc:spChg>
        <pc:spChg chg="add mod">
          <ac:chgData name="堀本 隆誠" userId="2a8589c694f2ec76" providerId="LiveId" clId="{0DD17EA9-7789-4BAF-B381-52BE329633DD}" dt="2022-11-29T07:25:11.944" v="668" actId="1076"/>
          <ac:spMkLst>
            <pc:docMk/>
            <pc:sldMk cId="3452775889" sldId="277"/>
            <ac:spMk id="4" creationId="{FEA42273-28A1-1D69-4989-50FC1AF8D791}"/>
          </ac:spMkLst>
        </pc:spChg>
        <pc:spChg chg="add mod">
          <ac:chgData name="堀本 隆誠" userId="2a8589c694f2ec76" providerId="LiveId" clId="{0DD17EA9-7789-4BAF-B381-52BE329633DD}" dt="2022-11-29T07:25:28.244" v="673" actId="1076"/>
          <ac:spMkLst>
            <pc:docMk/>
            <pc:sldMk cId="3452775889" sldId="277"/>
            <ac:spMk id="5" creationId="{33390E0E-E927-1246-765B-DADC5FE6A563}"/>
          </ac:spMkLst>
        </pc:spChg>
        <pc:spChg chg="add mod">
          <ac:chgData name="堀本 隆誠" userId="2a8589c694f2ec76" providerId="LiveId" clId="{0DD17EA9-7789-4BAF-B381-52BE329633DD}" dt="2022-11-29T07:30:56.524" v="758" actId="1582"/>
          <ac:spMkLst>
            <pc:docMk/>
            <pc:sldMk cId="3452775889" sldId="277"/>
            <ac:spMk id="6" creationId="{8CDB0EA5-FC38-3939-A926-966E668557C1}"/>
          </ac:spMkLst>
        </pc:spChg>
      </pc:sldChg>
      <pc:sldChg chg="addSp modSp add mod ord">
        <pc:chgData name="堀本 隆誠" userId="2a8589c694f2ec76" providerId="LiveId" clId="{0DD17EA9-7789-4BAF-B381-52BE329633DD}" dt="2022-12-06T03:08:58.174" v="992" actId="14100"/>
        <pc:sldMkLst>
          <pc:docMk/>
          <pc:sldMk cId="3756787352" sldId="278"/>
        </pc:sldMkLst>
        <pc:spChg chg="mod">
          <ac:chgData name="堀本 隆誠" userId="2a8589c694f2ec76" providerId="LiveId" clId="{0DD17EA9-7789-4BAF-B381-52BE329633DD}" dt="2022-11-29T07:16:15.638" v="384" actId="20577"/>
          <ac:spMkLst>
            <pc:docMk/>
            <pc:sldMk cId="3756787352" sldId="278"/>
            <ac:spMk id="2" creationId="{F32699E2-CA28-67B5-BF55-D67B8E6B0E2D}"/>
          </ac:spMkLst>
        </pc:spChg>
        <pc:spChg chg="add mod">
          <ac:chgData name="堀本 隆誠" userId="2a8589c694f2ec76" providerId="LiveId" clId="{0DD17EA9-7789-4BAF-B381-52BE329633DD}" dt="2022-12-05T05:00:12.241" v="897" actId="1076"/>
          <ac:spMkLst>
            <pc:docMk/>
            <pc:sldMk cId="3756787352" sldId="278"/>
            <ac:spMk id="3" creationId="{B31B820D-B920-49C8-7009-8CFA58C092CD}"/>
          </ac:spMkLst>
        </pc:spChg>
        <pc:spChg chg="add mod">
          <ac:chgData name="堀本 隆誠" userId="2a8589c694f2ec76" providerId="LiveId" clId="{0DD17EA9-7789-4BAF-B381-52BE329633DD}" dt="2022-12-06T03:08:58.174" v="992" actId="14100"/>
          <ac:spMkLst>
            <pc:docMk/>
            <pc:sldMk cId="3756787352" sldId="278"/>
            <ac:spMk id="7" creationId="{FCEB39ED-E23E-24D4-48B6-E4F59E35A2F7}"/>
          </ac:spMkLst>
        </pc:spChg>
        <pc:picChg chg="add mod">
          <ac:chgData name="堀本 隆誠" userId="2a8589c694f2ec76" providerId="LiveId" clId="{0DD17EA9-7789-4BAF-B381-52BE329633DD}" dt="2022-12-06T03:08:25.220" v="989" actId="1076"/>
          <ac:picMkLst>
            <pc:docMk/>
            <pc:sldMk cId="3756787352" sldId="278"/>
            <ac:picMk id="6" creationId="{D4F1F431-53BB-5BEF-6B03-74ACC5AAC048}"/>
          </ac:picMkLst>
        </pc:picChg>
      </pc:sldChg>
      <pc:sldChg chg="modSp add mod ord">
        <pc:chgData name="堀本 隆誠" userId="2a8589c694f2ec76" providerId="LiveId" clId="{0DD17EA9-7789-4BAF-B381-52BE329633DD}" dt="2022-11-29T07:16:26.892" v="400" actId="20577"/>
        <pc:sldMkLst>
          <pc:docMk/>
          <pc:sldMk cId="273345522" sldId="279"/>
        </pc:sldMkLst>
        <pc:spChg chg="mod">
          <ac:chgData name="堀本 隆誠" userId="2a8589c694f2ec76" providerId="LiveId" clId="{0DD17EA9-7789-4BAF-B381-52BE329633DD}" dt="2022-11-29T07:16:26.892" v="400" actId="20577"/>
          <ac:spMkLst>
            <pc:docMk/>
            <pc:sldMk cId="273345522" sldId="279"/>
            <ac:spMk id="2" creationId="{F32699E2-CA28-67B5-BF55-D67B8E6B0E2D}"/>
          </ac:spMkLst>
        </pc:spChg>
      </pc:sldChg>
      <pc:sldChg chg="modSp add mod ord">
        <pc:chgData name="堀本 隆誠" userId="2a8589c694f2ec76" providerId="LiveId" clId="{0DD17EA9-7789-4BAF-B381-52BE329633DD}" dt="2022-11-29T07:17:12.735" v="424" actId="20577"/>
        <pc:sldMkLst>
          <pc:docMk/>
          <pc:sldMk cId="965284786" sldId="280"/>
        </pc:sldMkLst>
        <pc:spChg chg="mod">
          <ac:chgData name="堀本 隆誠" userId="2a8589c694f2ec76" providerId="LiveId" clId="{0DD17EA9-7789-4BAF-B381-52BE329633DD}" dt="2022-11-29T07:17:12.735" v="424" actId="20577"/>
          <ac:spMkLst>
            <pc:docMk/>
            <pc:sldMk cId="965284786" sldId="280"/>
            <ac:spMk id="2" creationId="{F32699E2-CA28-67B5-BF55-D67B8E6B0E2D}"/>
          </ac:spMkLst>
        </pc:spChg>
      </pc:sldChg>
      <pc:sldChg chg="modSp add del mod ord">
        <pc:chgData name="堀本 隆誠" userId="2a8589c694f2ec76" providerId="LiveId" clId="{0DD17EA9-7789-4BAF-B381-52BE329633DD}" dt="2022-11-29T07:17:02.616" v="409" actId="2696"/>
        <pc:sldMkLst>
          <pc:docMk/>
          <pc:sldMk cId="4206155352" sldId="280"/>
        </pc:sldMkLst>
        <pc:spChg chg="mod">
          <ac:chgData name="堀本 隆誠" userId="2a8589c694f2ec76" providerId="LiveId" clId="{0DD17EA9-7789-4BAF-B381-52BE329633DD}" dt="2022-11-29T07:16:57.215" v="408" actId="20577"/>
          <ac:spMkLst>
            <pc:docMk/>
            <pc:sldMk cId="4206155352" sldId="280"/>
            <ac:spMk id="2" creationId="{F32699E2-CA28-67B5-BF55-D67B8E6B0E2D}"/>
          </ac:spMkLst>
        </pc:spChg>
      </pc:sldChg>
      <pc:sldChg chg="modSp add mod ord">
        <pc:chgData name="堀本 隆誠" userId="2a8589c694f2ec76" providerId="LiveId" clId="{0DD17EA9-7789-4BAF-B381-52BE329633DD}" dt="2022-11-29T07:17:34.768" v="479" actId="14100"/>
        <pc:sldMkLst>
          <pc:docMk/>
          <pc:sldMk cId="1054964197" sldId="281"/>
        </pc:sldMkLst>
        <pc:spChg chg="mod">
          <ac:chgData name="堀本 隆誠" userId="2a8589c694f2ec76" providerId="LiveId" clId="{0DD17EA9-7789-4BAF-B381-52BE329633DD}" dt="2022-11-29T07:17:34.768" v="479" actId="14100"/>
          <ac:spMkLst>
            <pc:docMk/>
            <pc:sldMk cId="1054964197" sldId="281"/>
            <ac:spMk id="2" creationId="{F32699E2-CA28-67B5-BF55-D67B8E6B0E2D}"/>
          </ac:spMkLst>
        </pc:spChg>
      </pc:sldChg>
      <pc:sldChg chg="addSp delSp modSp add mod">
        <pc:chgData name="堀本 隆誠" userId="2a8589c694f2ec76" providerId="LiveId" clId="{0DD17EA9-7789-4BAF-B381-52BE329633DD}" dt="2022-11-29T07:30:32.104" v="756" actId="1582"/>
        <pc:sldMkLst>
          <pc:docMk/>
          <pc:sldMk cId="1175880363" sldId="282"/>
        </pc:sldMkLst>
        <pc:spChg chg="add mod">
          <ac:chgData name="堀本 隆誠" userId="2a8589c694f2ec76" providerId="LiveId" clId="{0DD17EA9-7789-4BAF-B381-52BE329633DD}" dt="2022-11-29T07:30:32.104" v="756" actId="1582"/>
          <ac:spMkLst>
            <pc:docMk/>
            <pc:sldMk cId="1175880363" sldId="282"/>
            <ac:spMk id="3" creationId="{B5F3F9CF-492B-48A2-37E4-740CD8D13321}"/>
          </ac:spMkLst>
        </pc:spChg>
        <pc:spChg chg="mod">
          <ac:chgData name="堀本 隆誠" userId="2a8589c694f2ec76" providerId="LiveId" clId="{0DD17EA9-7789-4BAF-B381-52BE329633DD}" dt="2022-11-29T07:28:09.346" v="709" actId="1076"/>
          <ac:spMkLst>
            <pc:docMk/>
            <pc:sldMk cId="1175880363" sldId="282"/>
            <ac:spMk id="4" creationId="{FEA42273-28A1-1D69-4989-50FC1AF8D791}"/>
          </ac:spMkLst>
        </pc:spChg>
        <pc:spChg chg="mod">
          <ac:chgData name="堀本 隆誠" userId="2a8589c694f2ec76" providerId="LiveId" clId="{0DD17EA9-7789-4BAF-B381-52BE329633DD}" dt="2022-11-29T07:29:47.075" v="751" actId="1076"/>
          <ac:spMkLst>
            <pc:docMk/>
            <pc:sldMk cId="1175880363" sldId="282"/>
            <ac:spMk id="5" creationId="{33390E0E-E927-1246-765B-DADC5FE6A563}"/>
          </ac:spMkLst>
        </pc:spChg>
        <pc:spChg chg="del mod">
          <ac:chgData name="堀本 隆誠" userId="2a8589c694f2ec76" providerId="LiveId" clId="{0DD17EA9-7789-4BAF-B381-52BE329633DD}" dt="2022-11-29T07:28:15.695" v="711" actId="21"/>
          <ac:spMkLst>
            <pc:docMk/>
            <pc:sldMk cId="1175880363" sldId="282"/>
            <ac:spMk id="6" creationId="{8CDB0EA5-FC38-3939-A926-966E668557C1}"/>
          </ac:spMkLst>
        </pc:spChg>
      </pc:sldChg>
      <pc:sldChg chg="addSp delSp modSp add del mod">
        <pc:chgData name="堀本 隆誠" userId="2a8589c694f2ec76" providerId="LiveId" clId="{0DD17EA9-7789-4BAF-B381-52BE329633DD}" dt="2022-12-06T03:22:14.947" v="1261" actId="2710"/>
        <pc:sldMkLst>
          <pc:docMk/>
          <pc:sldMk cId="108571745" sldId="283"/>
        </pc:sldMkLst>
        <pc:spChg chg="mod">
          <ac:chgData name="堀本 隆誠" userId="2a8589c694f2ec76" providerId="LiveId" clId="{0DD17EA9-7789-4BAF-B381-52BE329633DD}" dt="2022-12-05T05:00:18.989" v="898" actId="1076"/>
          <ac:spMkLst>
            <pc:docMk/>
            <pc:sldMk cId="108571745" sldId="283"/>
            <ac:spMk id="3" creationId="{B31B820D-B920-49C8-7009-8CFA58C092CD}"/>
          </ac:spMkLst>
        </pc:spChg>
        <pc:spChg chg="add del mod">
          <ac:chgData name="堀本 隆誠" userId="2a8589c694f2ec76" providerId="LiveId" clId="{0DD17EA9-7789-4BAF-B381-52BE329633DD}" dt="2022-11-29T07:33:11.283" v="784" actId="21"/>
          <ac:spMkLst>
            <pc:docMk/>
            <pc:sldMk cId="108571745" sldId="283"/>
            <ac:spMk id="4" creationId="{F24F6CFC-E3DC-7E8C-AC73-18EAF8FEAEEA}"/>
          </ac:spMkLst>
        </pc:spChg>
        <pc:spChg chg="add mod">
          <ac:chgData name="堀本 隆誠" userId="2a8589c694f2ec76" providerId="LiveId" clId="{0DD17EA9-7789-4BAF-B381-52BE329633DD}" dt="2022-12-06T03:22:14.947" v="1261" actId="2710"/>
          <ac:spMkLst>
            <pc:docMk/>
            <pc:sldMk cId="108571745" sldId="283"/>
            <ac:spMk id="7" creationId="{1B0E3ACB-3778-5070-3215-925066623308}"/>
          </ac:spMkLst>
        </pc:spChg>
        <pc:picChg chg="add mod">
          <ac:chgData name="堀本 隆誠" userId="2a8589c694f2ec76" providerId="LiveId" clId="{0DD17EA9-7789-4BAF-B381-52BE329633DD}" dt="2022-12-05T04:27:38.631" v="887" actId="1076"/>
          <ac:picMkLst>
            <pc:docMk/>
            <pc:sldMk cId="108571745" sldId="283"/>
            <ac:picMk id="6" creationId="{F0321CBC-CC81-F289-E883-2962889C5970}"/>
          </ac:picMkLst>
        </pc:picChg>
      </pc:sldChg>
      <pc:sldChg chg="addSp delSp modSp add mod">
        <pc:chgData name="堀本 隆誠" userId="2a8589c694f2ec76" providerId="LiveId" clId="{0DD17EA9-7789-4BAF-B381-52BE329633DD}" dt="2022-12-06T03:29:53.258" v="1506" actId="1076"/>
        <pc:sldMkLst>
          <pc:docMk/>
          <pc:sldMk cId="3964439335" sldId="284"/>
        </pc:sldMkLst>
        <pc:spChg chg="mod">
          <ac:chgData name="堀本 隆誠" userId="2a8589c694f2ec76" providerId="LiveId" clId="{0DD17EA9-7789-4BAF-B381-52BE329633DD}" dt="2022-12-05T05:00:45.619" v="904" actId="14100"/>
          <ac:spMkLst>
            <pc:docMk/>
            <pc:sldMk cId="3964439335" sldId="284"/>
            <ac:spMk id="3" creationId="{B31B820D-B920-49C8-7009-8CFA58C092CD}"/>
          </ac:spMkLst>
        </pc:spChg>
        <pc:spChg chg="add mod">
          <ac:chgData name="堀本 隆誠" userId="2a8589c694f2ec76" providerId="LiveId" clId="{0DD17EA9-7789-4BAF-B381-52BE329633DD}" dt="2022-12-06T03:26:00.186" v="1358" actId="1076"/>
          <ac:spMkLst>
            <pc:docMk/>
            <pc:sldMk cId="3964439335" sldId="284"/>
            <ac:spMk id="7" creationId="{5687DA20-8C21-1753-D15B-42244E287413}"/>
          </ac:spMkLst>
        </pc:spChg>
        <pc:spChg chg="add del mod">
          <ac:chgData name="堀本 隆誠" userId="2a8589c694f2ec76" providerId="LiveId" clId="{0DD17EA9-7789-4BAF-B381-52BE329633DD}" dt="2022-12-06T03:26:33.627" v="1362" actId="21"/>
          <ac:spMkLst>
            <pc:docMk/>
            <pc:sldMk cId="3964439335" sldId="284"/>
            <ac:spMk id="8" creationId="{0BDABAC2-C002-CD30-8AA1-B97126CB5A47}"/>
          </ac:spMkLst>
        </pc:spChg>
        <pc:spChg chg="add mod">
          <ac:chgData name="堀本 隆誠" userId="2a8589c694f2ec76" providerId="LiveId" clId="{0DD17EA9-7789-4BAF-B381-52BE329633DD}" dt="2022-12-06T03:29:53.258" v="1506" actId="1076"/>
          <ac:spMkLst>
            <pc:docMk/>
            <pc:sldMk cId="3964439335" sldId="284"/>
            <ac:spMk id="9" creationId="{65706907-1AAA-73A7-A39F-134646A555A1}"/>
          </ac:spMkLst>
        </pc:spChg>
        <pc:picChg chg="add mod">
          <ac:chgData name="堀本 隆誠" userId="2a8589c694f2ec76" providerId="LiveId" clId="{0DD17EA9-7789-4BAF-B381-52BE329633DD}" dt="2022-12-06T03:25:45.627" v="1356" actId="1076"/>
          <ac:picMkLst>
            <pc:docMk/>
            <pc:sldMk cId="3964439335" sldId="284"/>
            <ac:picMk id="6" creationId="{782BEA15-770C-B248-D5A6-4BD1ADB984E0}"/>
          </ac:picMkLst>
        </pc:picChg>
      </pc:sldChg>
      <pc:sldChg chg="addSp delSp modSp add mod">
        <pc:chgData name="堀本 隆誠" userId="2a8589c694f2ec76" providerId="LiveId" clId="{0DD17EA9-7789-4BAF-B381-52BE329633DD}" dt="2022-12-06T03:19:55.567" v="1141" actId="1076"/>
        <pc:sldMkLst>
          <pc:docMk/>
          <pc:sldMk cId="2799814946" sldId="285"/>
        </pc:sldMkLst>
        <pc:spChg chg="mod">
          <ac:chgData name="堀本 隆誠" userId="2a8589c694f2ec76" providerId="LiveId" clId="{0DD17EA9-7789-4BAF-B381-52BE329633DD}" dt="2022-12-06T03:09:53.561" v="1030" actId="1076"/>
          <ac:spMkLst>
            <pc:docMk/>
            <pc:sldMk cId="2799814946" sldId="285"/>
            <ac:spMk id="3" creationId="{B31B820D-B920-49C8-7009-8CFA58C092CD}"/>
          </ac:spMkLst>
        </pc:spChg>
        <pc:spChg chg="add mod">
          <ac:chgData name="堀本 隆誠" userId="2a8589c694f2ec76" providerId="LiveId" clId="{0DD17EA9-7789-4BAF-B381-52BE329633DD}" dt="2022-12-06T03:09:59.145" v="1031" actId="1076"/>
          <ac:spMkLst>
            <pc:docMk/>
            <pc:sldMk cId="2799814946" sldId="285"/>
            <ac:spMk id="5" creationId="{8F0B9298-A349-7C0A-EC73-B3AA7847BB92}"/>
          </ac:spMkLst>
        </pc:spChg>
        <pc:spChg chg="add mod">
          <ac:chgData name="堀本 隆誠" userId="2a8589c694f2ec76" providerId="LiveId" clId="{0DD17EA9-7789-4BAF-B381-52BE329633DD}" dt="2022-12-06T03:15:23.858" v="1062" actId="404"/>
          <ac:spMkLst>
            <pc:docMk/>
            <pc:sldMk cId="2799814946" sldId="285"/>
            <ac:spMk id="7" creationId="{D98559D1-356A-767C-E60A-FCA4B4E189A0}"/>
          </ac:spMkLst>
        </pc:spChg>
        <pc:spChg chg="add mod">
          <ac:chgData name="堀本 隆誠" userId="2a8589c694f2ec76" providerId="LiveId" clId="{0DD17EA9-7789-4BAF-B381-52BE329633DD}" dt="2022-12-06T03:15:56.419" v="1077" actId="2711"/>
          <ac:spMkLst>
            <pc:docMk/>
            <pc:sldMk cId="2799814946" sldId="285"/>
            <ac:spMk id="8" creationId="{F6AF6A1C-D0A7-96E4-DF77-0122C8FF4DE0}"/>
          </ac:spMkLst>
        </pc:spChg>
        <pc:spChg chg="add mod">
          <ac:chgData name="堀本 隆誠" userId="2a8589c694f2ec76" providerId="LiveId" clId="{0DD17EA9-7789-4BAF-B381-52BE329633DD}" dt="2022-12-06T03:16:37.527" v="1098" actId="1076"/>
          <ac:spMkLst>
            <pc:docMk/>
            <pc:sldMk cId="2799814946" sldId="285"/>
            <ac:spMk id="15" creationId="{931519EB-ABDD-301D-BC6A-44229BD8FD4F}"/>
          </ac:spMkLst>
        </pc:spChg>
        <pc:spChg chg="add mod">
          <ac:chgData name="堀本 隆誠" userId="2a8589c694f2ec76" providerId="LiveId" clId="{0DD17EA9-7789-4BAF-B381-52BE329633DD}" dt="2022-12-06T03:19:55.567" v="1141" actId="1076"/>
          <ac:spMkLst>
            <pc:docMk/>
            <pc:sldMk cId="2799814946" sldId="285"/>
            <ac:spMk id="16" creationId="{EB557323-FFE2-6DE2-B41D-D3376A1136C0}"/>
          </ac:spMkLst>
        </pc:spChg>
        <pc:spChg chg="add mod">
          <ac:chgData name="堀本 隆誠" userId="2a8589c694f2ec76" providerId="LiveId" clId="{0DD17EA9-7789-4BAF-B381-52BE329633DD}" dt="2022-12-06T03:19:36.420" v="1136" actId="1076"/>
          <ac:spMkLst>
            <pc:docMk/>
            <pc:sldMk cId="2799814946" sldId="285"/>
            <ac:spMk id="17" creationId="{90880178-F7FF-A393-D3B9-6BF495F5A07B}"/>
          </ac:spMkLst>
        </pc:spChg>
        <pc:spChg chg="add mod">
          <ac:chgData name="堀本 隆誠" userId="2a8589c694f2ec76" providerId="LiveId" clId="{0DD17EA9-7789-4BAF-B381-52BE329633DD}" dt="2022-12-06T03:19:07.858" v="1117" actId="1076"/>
          <ac:spMkLst>
            <pc:docMk/>
            <pc:sldMk cId="2799814946" sldId="285"/>
            <ac:spMk id="18" creationId="{1B42D701-99D2-EA0C-7547-EE97D42644D6}"/>
          </ac:spMkLst>
        </pc:spChg>
        <pc:picChg chg="del">
          <ac:chgData name="堀本 隆誠" userId="2a8589c694f2ec76" providerId="LiveId" clId="{0DD17EA9-7789-4BAF-B381-52BE329633DD}" dt="2022-12-05T05:03:27.924" v="906" actId="21"/>
          <ac:picMkLst>
            <pc:docMk/>
            <pc:sldMk cId="2799814946" sldId="285"/>
            <ac:picMk id="6" creationId="{D4F1F431-53BB-5BEF-6B03-74ACC5AAC048}"/>
          </ac:picMkLst>
        </pc:picChg>
        <pc:cxnChg chg="add mod">
          <ac:chgData name="堀本 隆誠" userId="2a8589c694f2ec76" providerId="LiveId" clId="{0DD17EA9-7789-4BAF-B381-52BE329633DD}" dt="2022-12-06T03:11:25.764" v="1045" actId="1582"/>
          <ac:cxnSpMkLst>
            <pc:docMk/>
            <pc:sldMk cId="2799814946" sldId="285"/>
            <ac:cxnSpMk id="10" creationId="{721AC850-E86B-8744-9BFD-C3A5729E83BF}"/>
          </ac:cxnSpMkLst>
        </pc:cxnChg>
      </pc:sldChg>
      <pc:sldMasterChg chg="setBg">
        <pc:chgData name="堀本 隆誠" userId="2a8589c694f2ec76" providerId="LiveId" clId="{0DD17EA9-7789-4BAF-B381-52BE329633DD}" dt="2022-11-29T06:52:04.052" v="1"/>
        <pc:sldMasterMkLst>
          <pc:docMk/>
          <pc:sldMasterMk cId="2548754054" sldId="2147483660"/>
        </pc:sldMasterMkLst>
      </pc:sldMasterChg>
      <pc:sldMasterChg chg="setBg modSldLayout">
        <pc:chgData name="堀本 隆誠" userId="2a8589c694f2ec76" providerId="LiveId" clId="{0DD17EA9-7789-4BAF-B381-52BE329633DD}" dt="2022-12-02T06:49:17.479" v="856" actId="1076"/>
        <pc:sldMasterMkLst>
          <pc:docMk/>
          <pc:sldMasterMk cId="4217396939" sldId="2147483678"/>
        </pc:sldMasterMkLst>
        <pc:sldLayoutChg chg="modSp mod">
          <pc:chgData name="堀本 隆誠" userId="2a8589c694f2ec76" providerId="LiveId" clId="{0DD17EA9-7789-4BAF-B381-52BE329633DD}" dt="2022-12-02T06:49:17.479" v="856" actId="1076"/>
          <pc:sldLayoutMkLst>
            <pc:docMk/>
            <pc:sldMasterMk cId="4217396939" sldId="2147483678"/>
            <pc:sldLayoutMk cId="1844589182" sldId="2147483684"/>
          </pc:sldLayoutMkLst>
          <pc:spChg chg="mod">
            <ac:chgData name="堀本 隆誠" userId="2a8589c694f2ec76" providerId="LiveId" clId="{0DD17EA9-7789-4BAF-B381-52BE329633DD}" dt="2022-12-02T06:49:17.479" v="856" actId="1076"/>
            <ac:spMkLst>
              <pc:docMk/>
              <pc:sldMasterMk cId="4217396939" sldId="2147483678"/>
              <pc:sldLayoutMk cId="1844589182" sldId="2147483684"/>
              <ac:spMk id="5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BE531-8DC7-411C-AC22-A6F91202E206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D3D95-D625-4C7A-A057-5B0AB6AB21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694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F7905-72CB-46AC-B0EA-E8AB9DFAF6C9}" type="datetime1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203FEE3-B8A1-4B43-8A31-6B0EC6501C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4369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BCD7-31B7-4E71-9E3E-88F380E6EEC5}" type="datetime1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203FEE3-B8A1-4B43-8A31-6B0EC6501C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770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9B8F-F1E3-4D70-9066-3D984D8A32C5}" type="datetime1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203FEE3-B8A1-4B43-8A31-6B0EC6501CC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4096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100B5-589B-465A-839E-D5429DE57CDE}" type="datetime1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203FEE3-B8A1-4B43-8A31-6B0EC6501C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876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58CF0-0D41-4E00-AF27-F31503D7832C}" type="datetime1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203FEE3-B8A1-4B43-8A31-6B0EC6501CC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667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F22B-0597-4849-B397-6AD03434E671}" type="datetime1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203FEE3-B8A1-4B43-8A31-6B0EC6501C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1815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FFCB-E201-4DB7-B32B-B257309664E7}" type="datetime1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3FEE3-B8A1-4B43-8A31-6B0EC6501C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81700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B9B43-F30D-4FE9-989E-1D7ADA08ED27}" type="datetime1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3FEE3-B8A1-4B43-8A31-6B0EC6501C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811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A4034-78AD-44C4-9656-E92794DEF4D4}" type="datetime1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3FEE3-B8A1-4B43-8A31-6B0EC6501C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3836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79CC-B687-4133-90EF-94B1BFF5A3CA}" type="datetime1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203FEE3-B8A1-4B43-8A31-6B0EC6501C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51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381BD-96D0-44EE-9AB4-D3FFD6712B28}" type="datetime1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203FEE3-B8A1-4B43-8A31-6B0EC6501C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271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6D71-8F70-4EB1-8C9A-8EE24B5336B8}" type="datetime1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203FEE3-B8A1-4B43-8A31-6B0EC6501C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0913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B19A-EAED-4894-94D8-DF5C3966904A}" type="datetime1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34753" y="441547"/>
            <a:ext cx="779767" cy="365125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fld id="{5203FEE3-B8A1-4B43-8A31-6B0EC6501CC6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458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3BC7-1DED-43B7-A28C-260F6007BDE4}" type="datetime1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3FEE3-B8A1-4B43-8A31-6B0EC6501C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3082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1037-4D4E-44F6-9AF0-34CFCCEAE19E}" type="datetime1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3FEE3-B8A1-4B43-8A31-6B0EC6501C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8424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4058-2B61-4F27-AE93-534D00FBBC69}" type="datetime1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203FEE3-B8A1-4B43-8A31-6B0EC6501C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917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A053E-F803-4283-AD08-058A2FA00F6E}" type="datetime1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203FEE3-B8A1-4B43-8A31-6B0EC6501CC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7396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EFB6EC-C849-556C-E7DC-8B3F37BBE6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6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推理小説の</a:t>
            </a:r>
            <a:br>
              <a:rPr kumimoji="1" lang="en-US" altLang="ja-JP" sz="6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ja-JP" altLang="en-US" sz="6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ナレッジグラフを用いた</a:t>
            </a:r>
            <a:br>
              <a:rPr kumimoji="1" lang="en-US" altLang="ja-JP" sz="6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ja-JP" altLang="en-US" sz="6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犯人推定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0BA3788-5EF7-8135-56E2-FB45CEBD60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2272" y="4777379"/>
            <a:ext cx="4262340" cy="1126283"/>
          </a:xfrm>
        </p:spPr>
        <p:txBody>
          <a:bodyPr>
            <a:normAutofit/>
          </a:bodyPr>
          <a:lstStyle/>
          <a:p>
            <a:pPr algn="r"/>
            <a:r>
              <a:rPr lang="ja-JP" altLang="en-US" sz="2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創発</a:t>
            </a:r>
            <a:r>
              <a:rPr kumimoji="1" lang="ja-JP" altLang="en-US" sz="2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ソフトウェア研究グループ</a:t>
            </a:r>
            <a:endParaRPr kumimoji="1" lang="en-US" altLang="ja-JP" sz="24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algn="r"/>
            <a:r>
              <a:rPr lang="en-US" altLang="ja-JP" sz="2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B3  </a:t>
            </a:r>
            <a:r>
              <a:rPr lang="ja-JP" altLang="en-US" sz="2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堀本 隆誠</a:t>
            </a:r>
            <a:endParaRPr kumimoji="1" lang="ja-JP" altLang="en-US" sz="24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73821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2699E2-CA28-67B5-BF55-D67B8E6B0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228" y="500693"/>
            <a:ext cx="4223002" cy="980297"/>
          </a:xfrm>
        </p:spPr>
        <p:txBody>
          <a:bodyPr>
            <a:normAutofit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	</a:t>
            </a:r>
            <a:r>
              <a:rPr lang="ja-JP" altLang="en-US" sz="4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要素技術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31B820D-B920-49C8-7009-8CFA58C092CD}"/>
              </a:ext>
            </a:extLst>
          </p:cNvPr>
          <p:cNvSpPr txBox="1"/>
          <p:nvPr/>
        </p:nvSpPr>
        <p:spPr>
          <a:xfrm>
            <a:off x="2064074" y="1480990"/>
            <a:ext cx="2283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en-US" altLang="ja-JP" sz="4000" dirty="0" err="1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TransE</a:t>
            </a:r>
            <a:endParaRPr kumimoji="1" lang="ja-JP" altLang="en-US" sz="4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207DEC6-597F-385F-312A-84C8EC26F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3FEE3-B8A1-4B43-8A31-6B0EC6501CC6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82BEA15-770C-B248-D5A6-4BD1ADB98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765" y="1075560"/>
            <a:ext cx="3666847" cy="41872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687DA20-8C21-1753-D15B-42244E287413}"/>
                  </a:ext>
                </a:extLst>
              </p:cNvPr>
              <p:cNvSpPr txBox="1"/>
              <p:nvPr/>
            </p:nvSpPr>
            <p:spPr>
              <a:xfrm>
                <a:off x="1954839" y="2761031"/>
                <a:ext cx="6141996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kumimoji="1" lang="en-US" altLang="ja-JP" sz="36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ja-JP" sz="3600" b="0" i="0" smtClean="0">
                              <a:latin typeface="Cambria Math" panose="02040503050406030204" pitchFamily="18" charset="0"/>
                            </a:rPr>
                            <m:t>word</m:t>
                          </m:r>
                        </m:e>
                      </m:d>
                      <m:r>
                        <a:rPr kumimoji="1" lang="en-US" altLang="ja-JP" sz="36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6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kumimoji="1" lang="en-US" altLang="ja-JP" sz="3600" b="0" i="0" smtClean="0">
                          <a:latin typeface="Cambria Math" panose="02040503050406030204" pitchFamily="18" charset="0"/>
                        </a:rPr>
                        <m:t>word</m:t>
                      </m:r>
                      <m:r>
                        <a:rPr kumimoji="1" lang="en-US" altLang="ja-JP" sz="3600" b="0" i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36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kumimoji="1" lang="en-US" altLang="ja-JP" sz="3600" b="0" i="0" smtClean="0">
                          <a:latin typeface="Cambria Math" panose="02040503050406030204" pitchFamily="18" charset="0"/>
                        </a:rPr>
                        <m:t>word</m:t>
                      </m:r>
                      <m:r>
                        <a:rPr kumimoji="1" lang="en-US" altLang="ja-JP" sz="36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687DA20-8C21-1753-D15B-42244E287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839" y="2761031"/>
                <a:ext cx="6141996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5706907-1AAA-73A7-A39F-134646A555A1}"/>
              </a:ext>
            </a:extLst>
          </p:cNvPr>
          <p:cNvSpPr txBox="1"/>
          <p:nvPr/>
        </p:nvSpPr>
        <p:spPr>
          <a:xfrm>
            <a:off x="2373887" y="5383251"/>
            <a:ext cx="7444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例：</a:t>
            </a:r>
            <a:r>
              <a:rPr kumimoji="1" lang="en-US" altLang="ja-JP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‘</a:t>
            </a:r>
            <a:r>
              <a:rPr kumimoji="1" lang="en-US" altLang="ja-JP" sz="3600" dirty="0" err="1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king’-‘man’+‘woman</a:t>
            </a:r>
            <a:r>
              <a:rPr kumimoji="1" lang="en-US" altLang="ja-JP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’=‘queen’</a:t>
            </a:r>
            <a:endParaRPr kumimoji="1" lang="ja-JP" altLang="en-US" sz="3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4439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2699E2-CA28-67B5-BF55-D67B8E6B0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228" y="500693"/>
            <a:ext cx="4223002" cy="980297"/>
          </a:xfrm>
        </p:spPr>
        <p:txBody>
          <a:bodyPr/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	</a:t>
            </a:r>
            <a:r>
              <a:rPr kumimoji="1" lang="ja-JP" altLang="en-US" sz="4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発表の流れ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4C554D3-3A51-8801-02BD-2BD4F3632A52}"/>
              </a:ext>
            </a:extLst>
          </p:cNvPr>
          <p:cNvSpPr txBox="1"/>
          <p:nvPr/>
        </p:nvSpPr>
        <p:spPr>
          <a:xfrm>
            <a:off x="2398484" y="1576137"/>
            <a:ext cx="5845428" cy="4565802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4"/>
              </a:buClr>
              <a:buFont typeface="+mj-lt"/>
              <a:buAutoNum type="arabicPeriod"/>
            </a:pPr>
            <a:r>
              <a:rPr kumimoji="1" lang="ja-JP" altLang="en-US" sz="4000" dirty="0">
                <a:solidFill>
                  <a:schemeClr val="bg1">
                    <a:lumMod val="6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はじめに</a:t>
            </a:r>
            <a:endParaRPr kumimoji="1" lang="en-US" altLang="ja-JP" sz="4000" dirty="0">
              <a:solidFill>
                <a:schemeClr val="bg1">
                  <a:lumMod val="6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342900" indent="-342900">
              <a:lnSpc>
                <a:spcPct val="150000"/>
              </a:lnSpc>
              <a:buClr>
                <a:schemeClr val="accent4"/>
              </a:buClr>
              <a:buFont typeface="+mj-lt"/>
              <a:buAutoNum type="arabicPeriod"/>
            </a:pPr>
            <a:r>
              <a:rPr kumimoji="1" lang="ja-JP" altLang="en-US" sz="4000" dirty="0">
                <a:solidFill>
                  <a:schemeClr val="bg1">
                    <a:lumMod val="6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要素技術</a:t>
            </a:r>
            <a:endParaRPr kumimoji="1" lang="en-US" altLang="ja-JP" sz="4000" dirty="0">
              <a:solidFill>
                <a:schemeClr val="bg1">
                  <a:lumMod val="6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342900" indent="-342900">
              <a:lnSpc>
                <a:spcPct val="150000"/>
              </a:lnSpc>
              <a:buClr>
                <a:schemeClr val="accent4"/>
              </a:buClr>
              <a:buFont typeface="+mj-lt"/>
              <a:buAutoNum type="arabicPeriod"/>
            </a:pPr>
            <a:r>
              <a:rPr kumimoji="1"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kumimoji="1" lang="ja-JP" altLang="en-US" sz="40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実験</a:t>
            </a:r>
            <a:endParaRPr kumimoji="1" lang="en-US" altLang="ja-JP" sz="40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342900" indent="-342900">
              <a:lnSpc>
                <a:spcPct val="150000"/>
              </a:lnSpc>
              <a:buClr>
                <a:schemeClr val="accent4"/>
              </a:buClr>
              <a:buFont typeface="+mj-lt"/>
              <a:buAutoNum type="arabicPeriod"/>
            </a:pPr>
            <a:r>
              <a:rPr kumimoji="1" lang="ja-JP" altLang="en-US" sz="4000" dirty="0">
                <a:solidFill>
                  <a:schemeClr val="bg1">
                    <a:lumMod val="6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結果</a:t>
            </a:r>
            <a:endParaRPr kumimoji="1" lang="en-US" altLang="ja-JP" sz="4000" dirty="0">
              <a:solidFill>
                <a:schemeClr val="bg1">
                  <a:lumMod val="6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342900" indent="-342900">
              <a:lnSpc>
                <a:spcPct val="150000"/>
              </a:lnSpc>
              <a:buClr>
                <a:schemeClr val="accent4"/>
              </a:buClr>
              <a:buFont typeface="+mj-lt"/>
              <a:buAutoNum type="arabicPeriod"/>
            </a:pPr>
            <a:r>
              <a:rPr kumimoji="1" lang="ja-JP" altLang="en-US" sz="4000" dirty="0">
                <a:solidFill>
                  <a:schemeClr val="bg1">
                    <a:lumMod val="6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まとめと今後の課題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BA417C0-179B-4F10-1557-DE7B3CFAF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3FEE3-B8A1-4B43-8A31-6B0EC6501CC6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9220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2699E2-CA28-67B5-BF55-D67B8E6B0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228" y="500693"/>
            <a:ext cx="4223002" cy="980297"/>
          </a:xfrm>
        </p:spPr>
        <p:txBody>
          <a:bodyPr>
            <a:normAutofit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	</a:t>
            </a:r>
            <a:r>
              <a:rPr kumimoji="1" lang="ja-JP" altLang="en-US" sz="4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実験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565D685-4360-20F9-68EB-BFF635A1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3FEE3-B8A1-4B43-8A31-6B0EC6501CC6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345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2699E2-CA28-67B5-BF55-D67B8E6B0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228" y="500693"/>
            <a:ext cx="4223002" cy="980297"/>
          </a:xfrm>
        </p:spPr>
        <p:txBody>
          <a:bodyPr/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	</a:t>
            </a:r>
            <a:r>
              <a:rPr kumimoji="1" lang="ja-JP" altLang="en-US" sz="4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発表の流れ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4C554D3-3A51-8801-02BD-2BD4F3632A52}"/>
              </a:ext>
            </a:extLst>
          </p:cNvPr>
          <p:cNvSpPr txBox="1"/>
          <p:nvPr/>
        </p:nvSpPr>
        <p:spPr>
          <a:xfrm>
            <a:off x="2398484" y="1576137"/>
            <a:ext cx="5845428" cy="4565802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4"/>
              </a:buClr>
              <a:buFont typeface="+mj-lt"/>
              <a:buAutoNum type="arabicPeriod"/>
            </a:pPr>
            <a:r>
              <a:rPr kumimoji="1" lang="ja-JP" altLang="en-US" sz="4000" dirty="0">
                <a:solidFill>
                  <a:schemeClr val="bg1">
                    <a:lumMod val="6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はじめに</a:t>
            </a:r>
            <a:endParaRPr kumimoji="1" lang="en-US" altLang="ja-JP" sz="4000" dirty="0">
              <a:solidFill>
                <a:schemeClr val="bg1">
                  <a:lumMod val="6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342900" indent="-342900">
              <a:lnSpc>
                <a:spcPct val="150000"/>
              </a:lnSpc>
              <a:buClr>
                <a:schemeClr val="accent4"/>
              </a:buClr>
              <a:buFont typeface="+mj-lt"/>
              <a:buAutoNum type="arabicPeriod"/>
            </a:pPr>
            <a:r>
              <a:rPr kumimoji="1" lang="ja-JP" altLang="en-US" sz="4000" dirty="0">
                <a:solidFill>
                  <a:schemeClr val="bg1">
                    <a:lumMod val="6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要素技術</a:t>
            </a:r>
            <a:endParaRPr kumimoji="1" lang="en-US" altLang="ja-JP" sz="4000" dirty="0">
              <a:solidFill>
                <a:schemeClr val="bg1">
                  <a:lumMod val="6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342900" indent="-342900">
              <a:lnSpc>
                <a:spcPct val="150000"/>
              </a:lnSpc>
              <a:buClr>
                <a:schemeClr val="accent4"/>
              </a:buClr>
              <a:buFont typeface="+mj-lt"/>
              <a:buAutoNum type="arabicPeriod"/>
            </a:pPr>
            <a:r>
              <a:rPr kumimoji="1" lang="ja-JP" altLang="en-US" sz="4000" dirty="0">
                <a:solidFill>
                  <a:schemeClr val="bg1">
                    <a:lumMod val="6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実験</a:t>
            </a:r>
            <a:endParaRPr kumimoji="1" lang="en-US" altLang="ja-JP" sz="4000" dirty="0">
              <a:solidFill>
                <a:schemeClr val="bg1">
                  <a:lumMod val="6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342900" indent="-342900">
              <a:lnSpc>
                <a:spcPct val="150000"/>
              </a:lnSpc>
              <a:buClr>
                <a:schemeClr val="accent4"/>
              </a:buClr>
              <a:buFont typeface="+mj-lt"/>
              <a:buAutoNum type="arabicPeriod"/>
            </a:pPr>
            <a:r>
              <a:rPr kumimoji="1"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kumimoji="1" lang="ja-JP" altLang="en-US" sz="40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結果</a:t>
            </a:r>
            <a:endParaRPr kumimoji="1" lang="en-US" altLang="ja-JP" sz="40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342900" indent="-342900">
              <a:lnSpc>
                <a:spcPct val="150000"/>
              </a:lnSpc>
              <a:buClr>
                <a:schemeClr val="accent4"/>
              </a:buClr>
              <a:buFont typeface="+mj-lt"/>
              <a:buAutoNum type="arabicPeriod"/>
            </a:pPr>
            <a:r>
              <a:rPr kumimoji="1" lang="ja-JP" altLang="en-US" sz="4000" dirty="0">
                <a:solidFill>
                  <a:schemeClr val="bg1">
                    <a:lumMod val="6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まとめと今後の課題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EF13766-A4EA-8F44-A838-C65EAFDF6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3FEE3-B8A1-4B43-8A31-6B0EC6501CC6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8982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2699E2-CA28-67B5-BF55-D67B8E6B0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228" y="500693"/>
            <a:ext cx="4223002" cy="980297"/>
          </a:xfrm>
        </p:spPr>
        <p:txBody>
          <a:bodyPr>
            <a:normAutofit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	</a:t>
            </a:r>
            <a:r>
              <a:rPr lang="ja-JP" altLang="en-US" sz="4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結果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35F82A0-5DD1-9EF0-A69A-FDC1716C4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3FEE3-B8A1-4B43-8A31-6B0EC6501CC6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5284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2699E2-CA28-67B5-BF55-D67B8E6B0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228" y="500693"/>
            <a:ext cx="4223002" cy="980297"/>
          </a:xfrm>
        </p:spPr>
        <p:txBody>
          <a:bodyPr/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	</a:t>
            </a:r>
            <a:r>
              <a:rPr kumimoji="1" lang="ja-JP" altLang="en-US" sz="4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発表の流れ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4C554D3-3A51-8801-02BD-2BD4F3632A52}"/>
              </a:ext>
            </a:extLst>
          </p:cNvPr>
          <p:cNvSpPr txBox="1"/>
          <p:nvPr/>
        </p:nvSpPr>
        <p:spPr>
          <a:xfrm>
            <a:off x="2398484" y="1576137"/>
            <a:ext cx="5845428" cy="4565802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4"/>
              </a:buClr>
              <a:buFont typeface="+mj-lt"/>
              <a:buAutoNum type="arabicPeriod"/>
            </a:pPr>
            <a:r>
              <a:rPr kumimoji="1"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kumimoji="1" lang="ja-JP" altLang="en-US" sz="4000" dirty="0">
                <a:solidFill>
                  <a:schemeClr val="bg1">
                    <a:lumMod val="6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はじめに</a:t>
            </a:r>
            <a:endParaRPr kumimoji="1" lang="en-US" altLang="ja-JP" sz="4000" dirty="0">
              <a:solidFill>
                <a:schemeClr val="bg1">
                  <a:lumMod val="6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342900" indent="-342900">
              <a:lnSpc>
                <a:spcPct val="150000"/>
              </a:lnSpc>
              <a:buClr>
                <a:schemeClr val="accent4"/>
              </a:buClr>
              <a:buFont typeface="+mj-lt"/>
              <a:buAutoNum type="arabicPeriod"/>
            </a:pPr>
            <a:r>
              <a:rPr kumimoji="1" lang="ja-JP" altLang="en-US" sz="4000" dirty="0">
                <a:solidFill>
                  <a:schemeClr val="bg1">
                    <a:lumMod val="6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要素技術</a:t>
            </a:r>
            <a:endParaRPr kumimoji="1" lang="en-US" altLang="ja-JP" sz="4000" dirty="0">
              <a:solidFill>
                <a:schemeClr val="bg1">
                  <a:lumMod val="6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342900" indent="-342900">
              <a:lnSpc>
                <a:spcPct val="150000"/>
              </a:lnSpc>
              <a:buClr>
                <a:schemeClr val="accent4"/>
              </a:buClr>
              <a:buFont typeface="+mj-lt"/>
              <a:buAutoNum type="arabicPeriod"/>
            </a:pPr>
            <a:r>
              <a:rPr kumimoji="1" lang="ja-JP" altLang="en-US" sz="4000" dirty="0">
                <a:solidFill>
                  <a:schemeClr val="bg1">
                    <a:lumMod val="6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実験</a:t>
            </a:r>
            <a:endParaRPr kumimoji="1" lang="en-US" altLang="ja-JP" sz="4000" dirty="0">
              <a:solidFill>
                <a:schemeClr val="bg1">
                  <a:lumMod val="6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342900" indent="-342900">
              <a:lnSpc>
                <a:spcPct val="150000"/>
              </a:lnSpc>
              <a:buClr>
                <a:schemeClr val="accent4"/>
              </a:buClr>
              <a:buFont typeface="+mj-lt"/>
              <a:buAutoNum type="arabicPeriod"/>
            </a:pPr>
            <a:r>
              <a:rPr kumimoji="1" lang="ja-JP" altLang="en-US" sz="4000" dirty="0">
                <a:solidFill>
                  <a:schemeClr val="bg1">
                    <a:lumMod val="6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結果</a:t>
            </a:r>
            <a:endParaRPr kumimoji="1" lang="en-US" altLang="ja-JP" sz="4000" dirty="0">
              <a:solidFill>
                <a:schemeClr val="bg1">
                  <a:lumMod val="6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342900" indent="-342900">
              <a:lnSpc>
                <a:spcPct val="150000"/>
              </a:lnSpc>
              <a:buClr>
                <a:schemeClr val="accent4"/>
              </a:buClr>
              <a:buFont typeface="+mj-lt"/>
              <a:buAutoNum type="arabicPeriod"/>
            </a:pPr>
            <a:r>
              <a:rPr kumimoji="1"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kumimoji="1" lang="ja-JP" altLang="en-US" sz="40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まとめと今後の課題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9B0C8DA-EDB4-E218-4C49-14CC1E4E0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3FEE3-B8A1-4B43-8A31-6B0EC6501CC6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1070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2699E2-CA28-67B5-BF55-D67B8E6B0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228" y="500693"/>
            <a:ext cx="5552528" cy="980297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	</a:t>
            </a:r>
            <a:r>
              <a:rPr kumimoji="1" lang="ja-JP" altLang="en-US" sz="4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まとめと今後の課題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AC84E47-8D49-2EEB-25D6-D45A2CD2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3FEE3-B8A1-4B43-8A31-6B0EC6501CC6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4964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DE6FF3-F07D-9F8E-063D-721AFA80F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489" y="4395068"/>
            <a:ext cx="8911687" cy="1280890"/>
          </a:xfrm>
        </p:spPr>
        <p:txBody>
          <a:bodyPr>
            <a:normAutofit fontScale="90000"/>
          </a:bodyPr>
          <a:lstStyle/>
          <a:p>
            <a:r>
              <a:rPr kumimoji="1" lang="ja-JP" altLang="en-US" sz="5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ご清聴</a:t>
            </a:r>
            <a:r>
              <a:rPr kumimoji="1" lang="ja-JP" altLang="en-US" sz="5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ありがとうございました。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A407C00-C23C-0DD1-A0C3-2FDB1D85D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3FEE3-B8A1-4B43-8A31-6B0EC6501CC6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0298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2699E2-CA28-67B5-BF55-D67B8E6B0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228" y="500693"/>
            <a:ext cx="4223002" cy="980297"/>
          </a:xfrm>
        </p:spPr>
        <p:txBody>
          <a:bodyPr/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	</a:t>
            </a:r>
            <a:r>
              <a:rPr kumimoji="1" lang="ja-JP" altLang="en-US" sz="4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発表の流れ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4C554D3-3A51-8801-02BD-2BD4F3632A52}"/>
              </a:ext>
            </a:extLst>
          </p:cNvPr>
          <p:cNvSpPr txBox="1"/>
          <p:nvPr/>
        </p:nvSpPr>
        <p:spPr>
          <a:xfrm>
            <a:off x="2398484" y="1576137"/>
            <a:ext cx="5845428" cy="4565802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4"/>
              </a:buClr>
              <a:buFont typeface="+mj-lt"/>
              <a:buAutoNum type="arabicPeriod"/>
            </a:pPr>
            <a:r>
              <a:rPr kumimoji="1"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はじめに</a:t>
            </a:r>
            <a:endParaRPr kumimoji="1" lang="en-US" altLang="ja-JP" sz="4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342900" indent="-342900">
              <a:lnSpc>
                <a:spcPct val="150000"/>
              </a:lnSpc>
              <a:buClr>
                <a:schemeClr val="accent4"/>
              </a:buClr>
              <a:buFont typeface="+mj-lt"/>
              <a:buAutoNum type="arabicPeriod"/>
            </a:pPr>
            <a:r>
              <a:rPr kumimoji="1"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要素技術</a:t>
            </a:r>
            <a:endParaRPr kumimoji="1" lang="en-US" altLang="ja-JP" sz="4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342900" indent="-342900">
              <a:lnSpc>
                <a:spcPct val="150000"/>
              </a:lnSpc>
              <a:buClr>
                <a:schemeClr val="accent4"/>
              </a:buClr>
              <a:buFont typeface="+mj-lt"/>
              <a:buAutoNum type="arabicPeriod"/>
            </a:pPr>
            <a:r>
              <a:rPr kumimoji="1"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実験</a:t>
            </a:r>
            <a:endParaRPr kumimoji="1" lang="en-US" altLang="ja-JP" sz="4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342900" indent="-342900">
              <a:lnSpc>
                <a:spcPct val="150000"/>
              </a:lnSpc>
              <a:buClr>
                <a:schemeClr val="accent4"/>
              </a:buClr>
              <a:buFont typeface="+mj-lt"/>
              <a:buAutoNum type="arabicPeriod"/>
            </a:pPr>
            <a:r>
              <a:rPr kumimoji="1"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結果</a:t>
            </a:r>
            <a:endParaRPr kumimoji="1" lang="en-US" altLang="ja-JP" sz="4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342900" indent="-342900">
              <a:lnSpc>
                <a:spcPct val="150000"/>
              </a:lnSpc>
              <a:buClr>
                <a:schemeClr val="accent4"/>
              </a:buClr>
              <a:buFont typeface="+mj-lt"/>
              <a:buAutoNum type="arabicPeriod"/>
            </a:pPr>
            <a:r>
              <a:rPr kumimoji="1"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まとめと今後の課題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FAC265-112E-3869-EEFC-E36F8452F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3FEE3-B8A1-4B43-8A31-6B0EC6501CC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0256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2699E2-CA28-67B5-BF55-D67B8E6B0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228" y="500693"/>
            <a:ext cx="4223002" cy="980297"/>
          </a:xfrm>
        </p:spPr>
        <p:txBody>
          <a:bodyPr/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	</a:t>
            </a:r>
            <a:r>
              <a:rPr kumimoji="1" lang="ja-JP" altLang="en-US" sz="4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発表の流れ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4C554D3-3A51-8801-02BD-2BD4F3632A52}"/>
              </a:ext>
            </a:extLst>
          </p:cNvPr>
          <p:cNvSpPr txBox="1"/>
          <p:nvPr/>
        </p:nvSpPr>
        <p:spPr>
          <a:xfrm>
            <a:off x="2398484" y="1576137"/>
            <a:ext cx="5845428" cy="4565802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4"/>
              </a:buClr>
              <a:buFont typeface="+mj-lt"/>
              <a:buAutoNum type="arabicPeriod"/>
            </a:pPr>
            <a:r>
              <a:rPr kumimoji="1"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kumimoji="1" lang="ja-JP" altLang="en-US" sz="40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はじめに</a:t>
            </a:r>
            <a:endParaRPr kumimoji="1" lang="en-US" altLang="ja-JP" sz="40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342900" indent="-342900">
              <a:lnSpc>
                <a:spcPct val="150000"/>
              </a:lnSpc>
              <a:buClr>
                <a:schemeClr val="accent4"/>
              </a:buClr>
              <a:buFont typeface="+mj-lt"/>
              <a:buAutoNum type="arabicPeriod"/>
            </a:pPr>
            <a:r>
              <a:rPr kumimoji="1" lang="ja-JP" altLang="en-US" sz="4000" dirty="0">
                <a:solidFill>
                  <a:schemeClr val="bg1">
                    <a:lumMod val="6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要素技術</a:t>
            </a:r>
            <a:endParaRPr kumimoji="1" lang="en-US" altLang="ja-JP" sz="4000" dirty="0">
              <a:solidFill>
                <a:schemeClr val="bg1">
                  <a:lumMod val="6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342900" indent="-342900">
              <a:lnSpc>
                <a:spcPct val="150000"/>
              </a:lnSpc>
              <a:buClr>
                <a:schemeClr val="accent4"/>
              </a:buClr>
              <a:buFont typeface="+mj-lt"/>
              <a:buAutoNum type="arabicPeriod"/>
            </a:pPr>
            <a:r>
              <a:rPr kumimoji="1" lang="ja-JP" altLang="en-US" sz="4000" dirty="0">
                <a:solidFill>
                  <a:schemeClr val="bg1">
                    <a:lumMod val="6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実験</a:t>
            </a:r>
            <a:endParaRPr kumimoji="1" lang="en-US" altLang="ja-JP" sz="4000" dirty="0">
              <a:solidFill>
                <a:schemeClr val="bg1">
                  <a:lumMod val="6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342900" indent="-342900">
              <a:lnSpc>
                <a:spcPct val="150000"/>
              </a:lnSpc>
              <a:buClr>
                <a:schemeClr val="accent4"/>
              </a:buClr>
              <a:buFont typeface="+mj-lt"/>
              <a:buAutoNum type="arabicPeriod"/>
            </a:pPr>
            <a:r>
              <a:rPr kumimoji="1" lang="ja-JP" altLang="en-US" sz="4000" dirty="0">
                <a:solidFill>
                  <a:schemeClr val="bg1">
                    <a:lumMod val="6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結果</a:t>
            </a:r>
            <a:endParaRPr kumimoji="1" lang="en-US" altLang="ja-JP" sz="4000" dirty="0">
              <a:solidFill>
                <a:schemeClr val="bg1">
                  <a:lumMod val="6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342900" indent="-342900">
              <a:lnSpc>
                <a:spcPct val="150000"/>
              </a:lnSpc>
              <a:buClr>
                <a:schemeClr val="accent4"/>
              </a:buClr>
              <a:buFont typeface="+mj-lt"/>
              <a:buAutoNum type="arabicPeriod"/>
            </a:pPr>
            <a:r>
              <a:rPr kumimoji="1" lang="ja-JP" altLang="en-US" sz="4000" dirty="0">
                <a:solidFill>
                  <a:schemeClr val="bg1">
                    <a:lumMod val="6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まとめと今後の課題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935D406-A629-B3DE-E6DF-32A3FBEF1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3FEE3-B8A1-4B43-8A31-6B0EC6501CC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5802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2699E2-CA28-67B5-BF55-D67B8E6B0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228" y="500693"/>
            <a:ext cx="4223002" cy="980297"/>
          </a:xfrm>
        </p:spPr>
        <p:txBody>
          <a:bodyPr/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	</a:t>
            </a:r>
            <a:r>
              <a:rPr lang="ja-JP" altLang="en-US" sz="4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はじめに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EA42273-28A1-1D69-4989-50FC1AF8D791}"/>
              </a:ext>
            </a:extLst>
          </p:cNvPr>
          <p:cNvSpPr txBox="1"/>
          <p:nvPr/>
        </p:nvSpPr>
        <p:spPr>
          <a:xfrm>
            <a:off x="2227097" y="2277586"/>
            <a:ext cx="8936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4"/>
              </a:buClr>
              <a:buFont typeface="Wingdings" panose="05000000000000000000" pitchFamily="2" charset="2"/>
              <a:buChar char="l"/>
            </a:pPr>
            <a:r>
              <a:rPr kumimoji="1"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人工知能の基盤技術：ナレッジグラフ</a:t>
            </a:r>
            <a:endParaRPr kumimoji="1" lang="en-US" altLang="ja-JP" sz="4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3390E0E-E927-1246-765B-DADC5FE6A563}"/>
              </a:ext>
            </a:extLst>
          </p:cNvPr>
          <p:cNvSpPr txBox="1"/>
          <p:nvPr/>
        </p:nvSpPr>
        <p:spPr>
          <a:xfrm>
            <a:off x="2552466" y="4707552"/>
            <a:ext cx="826886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非構造化データの機械処理が可能に</a:t>
            </a:r>
          </a:p>
          <a:p>
            <a:endParaRPr kumimoji="1" lang="ja-JP" altLang="en-US" dirty="0"/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8CDB0EA5-FC38-3939-A926-966E668557C1}"/>
              </a:ext>
            </a:extLst>
          </p:cNvPr>
          <p:cNvSpPr/>
          <p:nvPr/>
        </p:nvSpPr>
        <p:spPr>
          <a:xfrm>
            <a:off x="5744452" y="3352228"/>
            <a:ext cx="863911" cy="869521"/>
          </a:xfrm>
          <a:prstGeom prst="downArrow">
            <a:avLst>
              <a:gd name="adj1" fmla="val 33761"/>
              <a:gd name="adj2" fmla="val 41613"/>
            </a:avLst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2B2D110-70F5-2C2D-E5FC-B169F30B1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3FEE3-B8A1-4B43-8A31-6B0EC6501CC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2775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2699E2-CA28-67B5-BF55-D67B8E6B0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228" y="500693"/>
            <a:ext cx="4223002" cy="980297"/>
          </a:xfrm>
        </p:spPr>
        <p:txBody>
          <a:bodyPr/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	</a:t>
            </a:r>
            <a:r>
              <a:rPr lang="ja-JP" altLang="en-US" sz="4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はじめに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EA42273-28A1-1D69-4989-50FC1AF8D791}"/>
              </a:ext>
            </a:extLst>
          </p:cNvPr>
          <p:cNvSpPr txBox="1"/>
          <p:nvPr/>
        </p:nvSpPr>
        <p:spPr>
          <a:xfrm>
            <a:off x="2218681" y="1915780"/>
            <a:ext cx="8936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4"/>
              </a:buClr>
              <a:buFont typeface="Wingdings" panose="05000000000000000000" pitchFamily="2" charset="2"/>
              <a:buChar char="l"/>
            </a:pPr>
            <a:r>
              <a:rPr kumimoji="1"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ナレッジグラフ推論チャレンジ</a:t>
            </a:r>
            <a:endParaRPr kumimoji="1" lang="en-US" altLang="ja-JP" sz="4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3390E0E-E927-1246-765B-DADC5FE6A563}"/>
              </a:ext>
            </a:extLst>
          </p:cNvPr>
          <p:cNvSpPr txBox="1"/>
          <p:nvPr/>
        </p:nvSpPr>
        <p:spPr>
          <a:xfrm>
            <a:off x="4760526" y="3891611"/>
            <a:ext cx="49332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凶器や犯人の推定</a:t>
            </a:r>
            <a:endParaRPr kumimoji="1" lang="ja-JP" altLang="en-US" sz="20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B5F3F9CF-492B-48A2-37E4-740CD8D13321}"/>
              </a:ext>
            </a:extLst>
          </p:cNvPr>
          <p:cNvSpPr/>
          <p:nvPr/>
        </p:nvSpPr>
        <p:spPr>
          <a:xfrm>
            <a:off x="3741747" y="2889055"/>
            <a:ext cx="6726170" cy="2715151"/>
          </a:xfrm>
          <a:prstGeom prst="ellips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867C0A-95C2-0F3A-7A22-756BC3B06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3FEE3-B8A1-4B43-8A31-6B0EC6501CC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5880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2699E2-CA28-67B5-BF55-D67B8E6B0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228" y="500693"/>
            <a:ext cx="4223002" cy="980297"/>
          </a:xfrm>
        </p:spPr>
        <p:txBody>
          <a:bodyPr/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	</a:t>
            </a:r>
            <a:r>
              <a:rPr kumimoji="1" lang="ja-JP" altLang="en-US" sz="4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発表の流れ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4C554D3-3A51-8801-02BD-2BD4F3632A52}"/>
              </a:ext>
            </a:extLst>
          </p:cNvPr>
          <p:cNvSpPr txBox="1"/>
          <p:nvPr/>
        </p:nvSpPr>
        <p:spPr>
          <a:xfrm>
            <a:off x="2398484" y="1576137"/>
            <a:ext cx="5845428" cy="4565802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4"/>
              </a:buClr>
              <a:buFont typeface="+mj-lt"/>
              <a:buAutoNum type="arabicPeriod"/>
            </a:pPr>
            <a:r>
              <a:rPr kumimoji="1"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kumimoji="1" lang="ja-JP" altLang="en-US" sz="4000" dirty="0">
                <a:solidFill>
                  <a:schemeClr val="bg1">
                    <a:lumMod val="6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はじめに</a:t>
            </a:r>
            <a:endParaRPr kumimoji="1" lang="en-US" altLang="ja-JP" sz="4000" dirty="0">
              <a:solidFill>
                <a:schemeClr val="bg1">
                  <a:lumMod val="6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342900" indent="-342900">
              <a:lnSpc>
                <a:spcPct val="150000"/>
              </a:lnSpc>
              <a:buClr>
                <a:schemeClr val="accent4"/>
              </a:buClr>
              <a:buFont typeface="+mj-lt"/>
              <a:buAutoNum type="arabicPeriod"/>
            </a:pPr>
            <a:r>
              <a:rPr kumimoji="1"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kumimoji="1" lang="ja-JP" altLang="en-US" sz="40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要素技術</a:t>
            </a:r>
            <a:endParaRPr kumimoji="1" lang="en-US" altLang="ja-JP" sz="40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342900" indent="-342900">
              <a:lnSpc>
                <a:spcPct val="150000"/>
              </a:lnSpc>
              <a:buClr>
                <a:schemeClr val="accent4"/>
              </a:buClr>
              <a:buFont typeface="+mj-lt"/>
              <a:buAutoNum type="arabicPeriod"/>
            </a:pPr>
            <a:r>
              <a:rPr kumimoji="1" lang="ja-JP" altLang="en-US" sz="4000" dirty="0">
                <a:solidFill>
                  <a:schemeClr val="bg1">
                    <a:lumMod val="6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実験</a:t>
            </a:r>
            <a:endParaRPr kumimoji="1" lang="en-US" altLang="ja-JP" sz="4000" dirty="0">
              <a:solidFill>
                <a:schemeClr val="bg1">
                  <a:lumMod val="6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342900" indent="-342900">
              <a:lnSpc>
                <a:spcPct val="150000"/>
              </a:lnSpc>
              <a:buClr>
                <a:schemeClr val="accent4"/>
              </a:buClr>
              <a:buFont typeface="+mj-lt"/>
              <a:buAutoNum type="arabicPeriod"/>
            </a:pPr>
            <a:r>
              <a:rPr kumimoji="1" lang="ja-JP" altLang="en-US" sz="4000" dirty="0">
                <a:solidFill>
                  <a:schemeClr val="bg1">
                    <a:lumMod val="6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結果</a:t>
            </a:r>
            <a:endParaRPr kumimoji="1" lang="en-US" altLang="ja-JP" sz="4000" dirty="0">
              <a:solidFill>
                <a:schemeClr val="bg1">
                  <a:lumMod val="6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342900" indent="-342900">
              <a:lnSpc>
                <a:spcPct val="150000"/>
              </a:lnSpc>
              <a:buClr>
                <a:schemeClr val="accent4"/>
              </a:buClr>
              <a:buFont typeface="+mj-lt"/>
              <a:buAutoNum type="arabicPeriod"/>
            </a:pPr>
            <a:r>
              <a:rPr kumimoji="1" lang="ja-JP" altLang="en-US" sz="4000" dirty="0">
                <a:solidFill>
                  <a:schemeClr val="bg1">
                    <a:lumMod val="6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まとめと今後の課題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4DE5E3A-48FA-6295-6D7D-043FEE3E6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3FEE3-B8A1-4B43-8A31-6B0EC6501CC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176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2699E2-CA28-67B5-BF55-D67B8E6B0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228" y="500693"/>
            <a:ext cx="4223002" cy="980297"/>
          </a:xfrm>
        </p:spPr>
        <p:txBody>
          <a:bodyPr>
            <a:normAutofit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	</a:t>
            </a:r>
            <a:r>
              <a:rPr lang="ja-JP" altLang="en-US" sz="4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要素技術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31B820D-B920-49C8-7009-8CFA58C092CD}"/>
              </a:ext>
            </a:extLst>
          </p:cNvPr>
          <p:cNvSpPr txBox="1"/>
          <p:nvPr/>
        </p:nvSpPr>
        <p:spPr>
          <a:xfrm>
            <a:off x="2064074" y="2154168"/>
            <a:ext cx="4624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ナレッジグラフ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91F4442-DCC3-241D-C3A2-4EBE79636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3FEE3-B8A1-4B43-8A31-6B0EC6501CC6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4F1F431-53BB-5BEF-6B03-74ACC5AAC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995" y="553800"/>
            <a:ext cx="7657708" cy="3908622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CEB39ED-E23E-24D4-48B6-E4F59E35A2F7}"/>
              </a:ext>
            </a:extLst>
          </p:cNvPr>
          <p:cNvSpPr txBox="1"/>
          <p:nvPr/>
        </p:nvSpPr>
        <p:spPr>
          <a:xfrm>
            <a:off x="2872226" y="4812434"/>
            <a:ext cx="6883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知識をグラフ構造として表したもの</a:t>
            </a:r>
          </a:p>
        </p:txBody>
      </p:sp>
    </p:spTree>
    <p:extLst>
      <p:ext uri="{BB962C8B-B14F-4D97-AF65-F5344CB8AC3E}">
        <p14:creationId xmlns:p14="http://schemas.microsoft.com/office/powerpoint/2010/main" val="3756787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2699E2-CA28-67B5-BF55-D67B8E6B0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228" y="500693"/>
            <a:ext cx="4223002" cy="980297"/>
          </a:xfrm>
        </p:spPr>
        <p:txBody>
          <a:bodyPr>
            <a:normAutofit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	</a:t>
            </a:r>
            <a:r>
              <a:rPr lang="ja-JP" altLang="en-US" sz="4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要素技術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31B820D-B920-49C8-7009-8CFA58C092CD}"/>
              </a:ext>
            </a:extLst>
          </p:cNvPr>
          <p:cNvSpPr txBox="1"/>
          <p:nvPr/>
        </p:nvSpPr>
        <p:spPr>
          <a:xfrm>
            <a:off x="2336592" y="1408063"/>
            <a:ext cx="3865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ナレッジグラフ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91F4442-DCC3-241D-C3A2-4EBE79636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3FEE3-B8A1-4B43-8A31-6B0EC6501CC6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F0B9298-A349-7C0A-EC73-B3AA7847BB92}"/>
              </a:ext>
            </a:extLst>
          </p:cNvPr>
          <p:cNvSpPr txBox="1"/>
          <p:nvPr/>
        </p:nvSpPr>
        <p:spPr>
          <a:xfrm>
            <a:off x="3556623" y="2282407"/>
            <a:ext cx="3329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</a:t>
            </a:r>
            <a:r>
              <a:rPr kumimoji="1" lang="ja-JP" altLang="en-US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つ組（トリプル）</a:t>
            </a: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D98559D1-356A-767C-E60A-FCA4B4E189A0}"/>
              </a:ext>
            </a:extLst>
          </p:cNvPr>
          <p:cNvSpPr/>
          <p:nvPr/>
        </p:nvSpPr>
        <p:spPr>
          <a:xfrm>
            <a:off x="1915856" y="3428999"/>
            <a:ext cx="2633706" cy="1692761"/>
          </a:xfrm>
          <a:prstGeom prst="ellipse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Holmes</a:t>
            </a:r>
            <a:endParaRPr kumimoji="1" lang="ja-JP" altLang="en-US" sz="4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F6AF6A1C-D0A7-96E4-DF77-0122C8FF4DE0}"/>
              </a:ext>
            </a:extLst>
          </p:cNvPr>
          <p:cNvSpPr/>
          <p:nvPr/>
        </p:nvSpPr>
        <p:spPr>
          <a:xfrm>
            <a:off x="7779049" y="3428999"/>
            <a:ext cx="2633706" cy="1692761"/>
          </a:xfrm>
          <a:prstGeom prst="ellipse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letter</a:t>
            </a:r>
            <a:endParaRPr kumimoji="1" lang="ja-JP" altLang="en-US" sz="4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21AC850-E86B-8744-9BFD-C3A5729E83B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549562" y="4275380"/>
            <a:ext cx="322948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31519EB-ABDD-301D-BC6A-44229BD8FD4F}"/>
              </a:ext>
            </a:extLst>
          </p:cNvPr>
          <p:cNvSpPr txBox="1"/>
          <p:nvPr/>
        </p:nvSpPr>
        <p:spPr>
          <a:xfrm>
            <a:off x="5109320" y="3691261"/>
            <a:ext cx="1976526" cy="723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take out</a:t>
            </a:r>
            <a:endParaRPr kumimoji="1" lang="ja-JP" altLang="en-US" sz="4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B557323-FFE2-6DE2-B41D-D3376A1136C0}"/>
              </a:ext>
            </a:extLst>
          </p:cNvPr>
          <p:cNvSpPr txBox="1"/>
          <p:nvPr/>
        </p:nvSpPr>
        <p:spPr>
          <a:xfrm>
            <a:off x="8165081" y="5265494"/>
            <a:ext cx="1861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(object)</a:t>
            </a:r>
            <a:endParaRPr kumimoji="1" lang="ja-JP" altLang="en-US" sz="4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0880178-F7FF-A393-D3B9-6BF495F5A07B}"/>
              </a:ext>
            </a:extLst>
          </p:cNvPr>
          <p:cNvSpPr txBox="1"/>
          <p:nvPr/>
        </p:nvSpPr>
        <p:spPr>
          <a:xfrm>
            <a:off x="4894468" y="5268080"/>
            <a:ext cx="2527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(predicate)</a:t>
            </a:r>
            <a:endParaRPr kumimoji="1" lang="ja-JP" altLang="en-US" sz="4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B42D701-99D2-EA0C-7547-EE97D42644D6}"/>
              </a:ext>
            </a:extLst>
          </p:cNvPr>
          <p:cNvSpPr txBox="1"/>
          <p:nvPr/>
        </p:nvSpPr>
        <p:spPr>
          <a:xfrm>
            <a:off x="2182101" y="5268080"/>
            <a:ext cx="2101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(subject)</a:t>
            </a:r>
            <a:endParaRPr kumimoji="1" lang="ja-JP" altLang="en-US" sz="4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9814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2699E2-CA28-67B5-BF55-D67B8E6B0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228" y="500693"/>
            <a:ext cx="4223002" cy="980297"/>
          </a:xfrm>
        </p:spPr>
        <p:txBody>
          <a:bodyPr>
            <a:normAutofit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	</a:t>
            </a:r>
            <a:r>
              <a:rPr lang="ja-JP" altLang="en-US" sz="4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要素技術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31B820D-B920-49C8-7009-8CFA58C092CD}"/>
              </a:ext>
            </a:extLst>
          </p:cNvPr>
          <p:cNvSpPr txBox="1"/>
          <p:nvPr/>
        </p:nvSpPr>
        <p:spPr>
          <a:xfrm>
            <a:off x="2069684" y="2271974"/>
            <a:ext cx="4624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en-US" altLang="ja-JP" sz="4000" dirty="0" err="1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ConceptNet</a:t>
            </a:r>
            <a:endParaRPr kumimoji="1" lang="ja-JP" altLang="en-US" sz="4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D3F77F-A7D0-25CB-6A73-CD4866D0B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3FEE3-B8A1-4B43-8A31-6B0EC6501CC6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0321CBC-CC81-F289-E883-2962889C5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620" y="695734"/>
            <a:ext cx="5934075" cy="33909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B0E3ACB-3778-5070-3215-925066623308}"/>
              </a:ext>
            </a:extLst>
          </p:cNvPr>
          <p:cNvSpPr txBox="1"/>
          <p:nvPr/>
        </p:nvSpPr>
        <p:spPr>
          <a:xfrm>
            <a:off x="2471504" y="4281675"/>
            <a:ext cx="8796191" cy="1624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kumimoji="1" lang="ja-JP" altLang="en-US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一般的な知識をナレッジグラフにしたもの</a:t>
            </a:r>
            <a:endParaRPr kumimoji="1" lang="en-US" altLang="ja-JP" sz="3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kumimoji="1" lang="ja-JP" altLang="en-US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ナレッジグラフの拡張に使用</a:t>
            </a:r>
          </a:p>
        </p:txBody>
      </p:sp>
    </p:spTree>
    <p:extLst>
      <p:ext uri="{BB962C8B-B14F-4D97-AF65-F5344CB8AC3E}">
        <p14:creationId xmlns:p14="http://schemas.microsoft.com/office/powerpoint/2010/main" val="108571745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1445</TotalTime>
  <Words>275</Words>
  <Application>Microsoft Office PowerPoint</Application>
  <PresentationFormat>ワイド画面</PresentationFormat>
  <Paragraphs>85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6" baseType="lpstr">
      <vt:lpstr>ＭＳ Ｐゴシック</vt:lpstr>
      <vt:lpstr>ＭＳ ゴシック</vt:lpstr>
      <vt:lpstr>游ゴシック</vt:lpstr>
      <vt:lpstr>Arial</vt:lpstr>
      <vt:lpstr>Cambria Math</vt:lpstr>
      <vt:lpstr>Century Gothic</vt:lpstr>
      <vt:lpstr>Wingdings</vt:lpstr>
      <vt:lpstr>Wingdings 3</vt:lpstr>
      <vt:lpstr>ウィスプ</vt:lpstr>
      <vt:lpstr>推理小説の ナレッジグラフを用いた 犯人推定</vt:lpstr>
      <vt:lpstr> 発表の流れ</vt:lpstr>
      <vt:lpstr> 発表の流れ</vt:lpstr>
      <vt:lpstr> はじめに</vt:lpstr>
      <vt:lpstr> はじめに</vt:lpstr>
      <vt:lpstr> 発表の流れ</vt:lpstr>
      <vt:lpstr> 要素技術</vt:lpstr>
      <vt:lpstr> 要素技術</vt:lpstr>
      <vt:lpstr> 要素技術</vt:lpstr>
      <vt:lpstr> 要素技術</vt:lpstr>
      <vt:lpstr> 発表の流れ</vt:lpstr>
      <vt:lpstr> 実験</vt:lpstr>
      <vt:lpstr> 発表の流れ</vt:lpstr>
      <vt:lpstr> 結果</vt:lpstr>
      <vt:lpstr> 発表の流れ</vt:lpstr>
      <vt:lpstr> まとめと今後の課題</vt:lpstr>
      <vt:lpstr>ご清聴ありがとうございました。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堀本 隆誠</dc:creator>
  <cp:lastModifiedBy>堀本 隆誠</cp:lastModifiedBy>
  <cp:revision>1</cp:revision>
  <dcterms:created xsi:type="dcterms:W3CDTF">2022-11-29T06:50:27Z</dcterms:created>
  <dcterms:modified xsi:type="dcterms:W3CDTF">2022-12-06T03:29:55Z</dcterms:modified>
</cp:coreProperties>
</file>