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1" r:id="rId6"/>
    <p:sldId id="260" r:id="rId7"/>
    <p:sldId id="258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965F-DFD6-4C47-962A-B670EFDA8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C79FF-302A-4181-A87C-52A2AA0A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AE51-5A0E-436B-8323-8AABFE82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6DE6-C72A-446C-B976-CF5C9803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FD74-F150-4482-BEFA-9B2B6851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E102-0FE1-47B1-81ED-F651AD64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C59F-C675-40A7-9310-1144D111D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32F2-1B6A-4380-83EB-522021C6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BCCA6-8A52-4CDB-A46B-3F618611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29F4-4A6F-417C-B87C-2B05F8CE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7CE36-6830-4346-A4F9-B40804C06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A3EA5-21BF-49E9-95FC-FD05A8D39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70EB-8E2B-42BA-9700-8828BA13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D433-C93C-4FB7-BA48-B207425E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CDA0B-58AE-40EC-B9DF-D21069ED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58D0-DD07-4E0F-BDB5-51EE5294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26DF-9281-4DB7-A6E9-609EFD69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436E-CF9B-4B92-8B6E-0628F1B8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3D63-E6AC-4386-B4BA-0CBEFDED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F54B1-415B-4E7D-A1DF-30AD79CA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A31A-1999-4342-8466-229FAF00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1C2D-4C3F-4B79-8C52-A04ADE68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55EF-0DF5-48B1-BD80-2CACE63A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9D24-EB78-4EA0-8A77-1721BA47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973E-1E5B-48E4-B5B6-458ED954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879F-9B57-4181-88D8-D26CAB70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391C-308F-44F5-825D-FD5B1333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0C29C-9FD3-467A-9470-1F02D34F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472D-A48C-42B3-97AD-A455837E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1E68-C3D6-4034-85D9-8E27D6E2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7442D-0F20-47AC-A8CF-B502FF92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4D88-0599-4371-840E-5EDB7689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F226-F2BB-4050-B835-1F016ACE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99A68-8EA6-44AA-9A83-F4962BCDB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F8AD9-96F3-4FC0-9006-297C14BD7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F5D83-C4EE-44A2-B9F7-A8474660A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2D62F-049A-490A-B1D9-C58C1D5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F7E91-6961-4B19-9A79-CE7E1896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882D2-68A6-427E-BCB5-49CB52A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DAC5-E7A2-4A93-B4EB-0C6695AB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B94B5-C419-4AA1-8C0D-B0B2E82D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98BAF-B5E4-4AB4-9A69-9B88BF5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A2034-172C-418D-B7F0-4704FAE0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0CAAE-2328-4B38-9FA0-87F9C20F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A0B10-4B6A-4F85-B24F-78DE864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88CD-51D3-46DC-AA1F-255BD67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278C-92A3-4EE3-B8A5-1013F50A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0218-1571-4D6E-9256-36C11DE3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F1BEB-ED6A-4077-A80C-68A1CACB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ACA53-881E-4008-A274-C2F10F33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BCAF8-4617-4025-9810-DEE197A1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736BA-D99C-4318-BA50-59D20F66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E549-E3C9-4031-8D86-B7A3C180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87EF2-EC43-49AD-9523-1A3F39A74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9AA07-FF48-4E15-A4E2-DC913643B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63E33-0C7C-492E-831A-F400DFE8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25A47-0627-4D94-897A-F057C088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6C820-0104-401E-96A7-03991A1D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8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FB518-EC4D-4F67-9258-1BDB10B9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761E1-F129-4EBC-B0D1-FC5A7E158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4B67-E8E4-4743-B5B3-E9DD4B2C9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40AC-0243-443E-BF69-A2B63C37F3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F62D-9055-4A40-BD5D-76ED76795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516E-3D1D-40D1-8C13-F2412909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2EFE-97EF-48D4-A784-506848EE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A3A8-8A45-4B1A-98E5-1E7760648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RHours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79D28-3E67-4FAA-B666-B81483DF9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Employee Ownership Revenue Bonds</a:t>
            </a:r>
          </a:p>
        </p:txBody>
      </p:sp>
    </p:spTree>
    <p:extLst>
      <p:ext uri="{BB962C8B-B14F-4D97-AF65-F5344CB8AC3E}">
        <p14:creationId xmlns:p14="http://schemas.microsoft.com/office/powerpoint/2010/main" val="60677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8037-63B1-47F2-8462-96513BA3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RHours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0937-8903-4248-B33D-D50FF706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Terms of the Employment Relationship</a:t>
            </a:r>
          </a:p>
          <a:p>
            <a:r>
              <a:rPr lang="en-US" dirty="0"/>
              <a:t>Offer alternative to structurally unfair dichotomy between owners and employees</a:t>
            </a:r>
          </a:p>
          <a:p>
            <a:r>
              <a:rPr lang="en-US" dirty="0"/>
              <a:t>Transparency and Distribution of Rights of Control</a:t>
            </a:r>
          </a:p>
          <a:p>
            <a:r>
              <a:rPr lang="en-US" dirty="0"/>
              <a:t>Improve the Distribution of Wealth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8037-63B1-47F2-8462-96513BA3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Compensated Open Source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0937-8903-4248-B33D-D50FF706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Contributor does some work for a project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1 day of work at hackathon</a:t>
            </a:r>
          </a:p>
          <a:p>
            <a:pPr lvl="1"/>
            <a:r>
              <a:rPr lang="en-US" dirty="0"/>
              <a:t>$100</a:t>
            </a:r>
          </a:p>
          <a:p>
            <a:pPr lvl="1"/>
            <a:r>
              <a:rPr lang="en-US" dirty="0"/>
              <a:t>25% interest</a:t>
            </a:r>
          </a:p>
          <a:p>
            <a:pPr lvl="1"/>
            <a:r>
              <a:rPr lang="en-US" dirty="0"/>
              <a:t>Max $1000</a:t>
            </a:r>
          </a:p>
          <a:p>
            <a:pPr lvl="1"/>
            <a:endParaRPr lang="en-US" dirty="0"/>
          </a:p>
          <a:p>
            <a:r>
              <a:rPr lang="en-US" dirty="0"/>
              <a:t>Issue a revenue bond to contributor</a:t>
            </a:r>
          </a:p>
        </p:txBody>
      </p:sp>
    </p:spTree>
    <p:extLst>
      <p:ext uri="{BB962C8B-B14F-4D97-AF65-F5344CB8AC3E}">
        <p14:creationId xmlns:p14="http://schemas.microsoft.com/office/powerpoint/2010/main" val="7143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B876-5C8E-4840-A2A0-40438B8D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 Bond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6A22-3058-4ED8-827E-1BCDA9AD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JSON at issuance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"company": "COMPANY_KEY",</a:t>
            </a:r>
          </a:p>
          <a:p>
            <a:pPr marL="0" indent="0">
              <a:buNone/>
            </a:pPr>
            <a:r>
              <a:rPr lang="en-US" dirty="0"/>
              <a:t>    "contributor": "CONTRIBUTOR_KEY",</a:t>
            </a:r>
          </a:p>
          <a:p>
            <a:pPr marL="0" indent="0">
              <a:buNone/>
            </a:pPr>
            <a:r>
              <a:rPr lang="en-US" dirty="0"/>
              <a:t>    "amount": 100.00,</a:t>
            </a:r>
          </a:p>
          <a:p>
            <a:pPr marL="0" indent="0">
              <a:buNone/>
            </a:pPr>
            <a:r>
              <a:rPr lang="en-US" dirty="0"/>
              <a:t>    "interest": 0.25,</a:t>
            </a:r>
          </a:p>
          <a:p>
            <a:pPr marL="0" indent="0">
              <a:buNone/>
            </a:pPr>
            <a:r>
              <a:rPr lang="en-US" dirty="0"/>
              <a:t>    "max": 1000.00,</a:t>
            </a:r>
          </a:p>
          <a:p>
            <a:pPr marL="0" indent="0">
              <a:buNone/>
            </a:pPr>
            <a:r>
              <a:rPr lang="en-US" dirty="0"/>
              <a:t>    "unit": "USD",</a:t>
            </a:r>
          </a:p>
          <a:p>
            <a:pPr marL="0" indent="0">
              <a:buNone/>
            </a:pPr>
            <a:r>
              <a:rPr lang="en-US" dirty="0"/>
              <a:t>    "payments": [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7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B876-5C8E-4840-A2A0-40438B8D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 Bond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6A22-3058-4ED8-827E-1BCDA9AD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Signature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“company": “COMPANY_SIGNATURE",</a:t>
            </a:r>
          </a:p>
          <a:p>
            <a:pPr marL="0" indent="0">
              <a:buNone/>
            </a:pPr>
            <a:r>
              <a:rPr lang="en-US" dirty="0"/>
              <a:t>    “contributor": “CONTRIBUTOR_SIGNATURE",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8037-63B1-47F2-8462-96513BA3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0937-8903-4248-B33D-D50FF706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months later, project makes some money, shares revenue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$40 of revenue payed to bond holder</a:t>
            </a:r>
          </a:p>
          <a:p>
            <a:pPr lvl="1"/>
            <a:r>
              <a:rPr lang="en-US" dirty="0"/>
              <a:t>$16.52 of interest</a:t>
            </a:r>
          </a:p>
          <a:p>
            <a:pPr lvl="1"/>
            <a:r>
              <a:rPr lang="en-US" dirty="0"/>
              <a:t>$100.00 - 40.00 + 16.52 = $76.52</a:t>
            </a:r>
          </a:p>
          <a:p>
            <a:pPr lvl="1"/>
            <a:endParaRPr lang="en-US" dirty="0"/>
          </a:p>
          <a:p>
            <a:r>
              <a:rPr lang="en-US" dirty="0"/>
              <a:t>Update bond</a:t>
            </a:r>
          </a:p>
          <a:p>
            <a:r>
              <a:rPr lang="en-US" dirty="0"/>
              <a:t>Signed by company and contributor</a:t>
            </a:r>
          </a:p>
        </p:txBody>
      </p:sp>
    </p:spTree>
    <p:extLst>
      <p:ext uri="{BB962C8B-B14F-4D97-AF65-F5344CB8AC3E}">
        <p14:creationId xmlns:p14="http://schemas.microsoft.com/office/powerpoint/2010/main" val="131513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B876-5C8E-4840-A2A0-40438B8D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6A22-3058-4ED8-827E-1BCDA9AD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JSON at issuance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    "payments": [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"date": "2019-11-04",</a:t>
            </a:r>
          </a:p>
          <a:p>
            <a:pPr marL="0" indent="0">
              <a:buNone/>
            </a:pPr>
            <a:r>
              <a:rPr lang="en-US" dirty="0"/>
              <a:t>                "interest": 16.52,</a:t>
            </a:r>
          </a:p>
          <a:p>
            <a:pPr marL="0" indent="0">
              <a:buNone/>
            </a:pPr>
            <a:r>
              <a:rPr lang="en-US" dirty="0"/>
              <a:t>                "amount": 40.00,</a:t>
            </a:r>
          </a:p>
          <a:p>
            <a:pPr marL="0" indent="0">
              <a:buNone/>
            </a:pPr>
            <a:r>
              <a:rPr lang="en-US" dirty="0"/>
              <a:t>                "balance": 76.52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B876-5C8E-4840-A2A0-40438B8D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Bond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6A22-3058-4ED8-827E-1BCDA9AD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Signature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“company": “COMPANY_SIGNATURE",</a:t>
            </a:r>
          </a:p>
          <a:p>
            <a:pPr marL="0" indent="0">
              <a:buNone/>
            </a:pPr>
            <a:r>
              <a:rPr lang="en-US" dirty="0"/>
              <a:t>    “contributor": “CONTRIBUTOR_SIGNATURE",</a:t>
            </a:r>
          </a:p>
          <a:p>
            <a:pPr marL="0" indent="0">
              <a:buNone/>
            </a:pPr>
            <a:r>
              <a:rPr lang="en-US" dirty="0"/>
              <a:t>    “payments”: [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“company”: “COMPANY_SIGNATURE”,</a:t>
            </a:r>
          </a:p>
          <a:p>
            <a:pPr marL="0" indent="0">
              <a:buNone/>
            </a:pPr>
            <a:r>
              <a:rPr lang="en-US" dirty="0"/>
              <a:t>	    “contributor”: “CONTRIBUTOR_SIGNATURE”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 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2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4E41A4-0229-44BA-A196-447CA778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RHours</vt:lpstr>
      <vt:lpstr>RHours Purpose</vt:lpstr>
      <vt:lpstr>Compensated Open Source Scenario</vt:lpstr>
      <vt:lpstr>Contributor Bond</vt:lpstr>
      <vt:lpstr>Contributor Bond Signature</vt:lpstr>
      <vt:lpstr>Payment Scenario</vt:lpstr>
      <vt:lpstr>Bond Payments</vt:lpstr>
      <vt:lpstr>Updated Bond Signature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RHours</dc:title>
  <dc:creator>Glen Braun</dc:creator>
  <cp:lastModifiedBy>Glen Braun</cp:lastModifiedBy>
  <cp:revision>5</cp:revision>
  <dcterms:created xsi:type="dcterms:W3CDTF">2019-09-21T20:28:24Z</dcterms:created>
  <dcterms:modified xsi:type="dcterms:W3CDTF">2019-09-21T22:46:32Z</dcterms:modified>
</cp:coreProperties>
</file>